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730" r:id="rId3"/>
    <p:sldId id="2076136775" r:id="rId4"/>
    <p:sldId id="2076136772" r:id="rId5"/>
    <p:sldId id="734" r:id="rId6"/>
    <p:sldId id="2076136771" r:id="rId7"/>
    <p:sldId id="2076136764" r:id="rId8"/>
    <p:sldId id="2076136765" r:id="rId9"/>
    <p:sldId id="2076136766" r:id="rId10"/>
    <p:sldId id="2076136767" r:id="rId11"/>
    <p:sldId id="516" r:id="rId12"/>
    <p:sldId id="2076136781" r:id="rId13"/>
    <p:sldId id="2076136763" r:id="rId14"/>
    <p:sldId id="2076136777" r:id="rId15"/>
    <p:sldId id="2076136778" r:id="rId16"/>
    <p:sldId id="2076136779" r:id="rId17"/>
    <p:sldId id="2076136780" r:id="rId18"/>
    <p:sldId id="2076136782" r:id="rId19"/>
    <p:sldId id="2076136748" r:id="rId20"/>
    <p:sldId id="2076136783" r:id="rId21"/>
    <p:sldId id="2076136769" r:id="rId22"/>
    <p:sldId id="2076136773" r:id="rId23"/>
    <p:sldId id="2076136774" r:id="rId24"/>
    <p:sldId id="2076136784" r:id="rId25"/>
    <p:sldId id="2076136770" r:id="rId26"/>
    <p:sldId id="2076136776" r:id="rId27"/>
    <p:sldId id="2076136785" r:id="rId28"/>
    <p:sldId id="672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92BAAE4D-66CF-2447-A6D2-9DB0796642CF}">
          <p14:sldIdLst>
            <p14:sldId id="257"/>
            <p14:sldId id="730"/>
            <p14:sldId id="2076136775"/>
            <p14:sldId id="2076136772"/>
            <p14:sldId id="734"/>
            <p14:sldId id="2076136771"/>
            <p14:sldId id="2076136764"/>
            <p14:sldId id="2076136765"/>
            <p14:sldId id="2076136766"/>
            <p14:sldId id="2076136767"/>
            <p14:sldId id="516"/>
            <p14:sldId id="2076136781"/>
            <p14:sldId id="2076136763"/>
            <p14:sldId id="2076136777"/>
            <p14:sldId id="2076136778"/>
            <p14:sldId id="2076136779"/>
            <p14:sldId id="2076136780"/>
            <p14:sldId id="2076136782"/>
            <p14:sldId id="2076136748"/>
            <p14:sldId id="2076136783"/>
            <p14:sldId id="2076136769"/>
            <p14:sldId id="2076136773"/>
            <p14:sldId id="2076136774"/>
            <p14:sldId id="2076136784"/>
            <p14:sldId id="2076136770"/>
            <p14:sldId id="2076136776"/>
            <p14:sldId id="2076136785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2" pos="283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F61"/>
    <a:srgbClr val="1F497D"/>
    <a:srgbClr val="DDDDDD"/>
    <a:srgbClr val="C0C0C0"/>
    <a:srgbClr val="EAEAEA"/>
    <a:srgbClr val="850E25"/>
    <a:srgbClr val="920E27"/>
    <a:srgbClr val="584267"/>
    <a:srgbClr val="2B2733"/>
    <a:srgbClr val="3F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5510" autoAdjust="0"/>
  </p:normalViewPr>
  <p:slideViewPr>
    <p:cSldViewPr snapToGrid="0" snapToObjects="1">
      <p:cViewPr varScale="1">
        <p:scale>
          <a:sx n="114" d="100"/>
          <a:sy n="114" d="100"/>
        </p:scale>
        <p:origin x="1548" y="114"/>
      </p:cViewPr>
      <p:guideLst>
        <p:guide pos="2835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D3DE2-0BE1-4650-8C86-09154C374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D6166-5E5E-4146-973D-DB1D10BD6ED3}">
      <dgm:prSet phldrT="[Texto]"/>
      <dgm:spPr/>
      <dgm:t>
        <a:bodyPr/>
        <a:lstStyle/>
        <a:p>
          <a:r>
            <a:rPr lang="es-ES" noProof="0" dirty="0"/>
            <a:t>OBJETIVO</a:t>
          </a:r>
        </a:p>
      </dgm:t>
    </dgm:pt>
    <dgm:pt modelId="{63B0D72B-761C-43D0-BC53-7CA809AF9517}" type="parTrans" cxnId="{4A86DDDB-EC4B-4C9B-A26A-35521B4EA36F}">
      <dgm:prSet/>
      <dgm:spPr/>
      <dgm:t>
        <a:bodyPr/>
        <a:lstStyle/>
        <a:p>
          <a:endParaRPr lang="en-GB"/>
        </a:p>
      </dgm:t>
    </dgm:pt>
    <dgm:pt modelId="{54D61183-70E4-4D69-975E-28DA14387BD1}" type="sibTrans" cxnId="{4A86DDDB-EC4B-4C9B-A26A-35521B4EA36F}">
      <dgm:prSet/>
      <dgm:spPr/>
      <dgm:t>
        <a:bodyPr/>
        <a:lstStyle/>
        <a:p>
          <a:endParaRPr lang="en-GB"/>
        </a:p>
      </dgm:t>
    </dgm:pt>
    <dgm:pt modelId="{ED5250C7-F42C-46BB-89A5-27C792D2BAF8}">
      <dgm:prSet phldrT="[Texto]"/>
      <dgm:spPr/>
      <dgm:t>
        <a:bodyPr anchor="ctr"/>
        <a:lstStyle/>
        <a:p>
          <a:r>
            <a:rPr lang="es-ES" noProof="0" dirty="0"/>
            <a:t>Segregar el uso de JLM (métricas de revistas) y ALM (métricas de documentos)</a:t>
          </a:r>
        </a:p>
      </dgm:t>
    </dgm:pt>
    <dgm:pt modelId="{F7D92A48-881A-4D3E-B0D6-278A3024A998}" type="parTrans" cxnId="{A3CCF584-1C12-4804-8D06-4B2BC30A182B}">
      <dgm:prSet/>
      <dgm:spPr/>
      <dgm:t>
        <a:bodyPr/>
        <a:lstStyle/>
        <a:p>
          <a:endParaRPr lang="en-GB"/>
        </a:p>
      </dgm:t>
    </dgm:pt>
    <dgm:pt modelId="{9C90E094-C87D-4721-B48C-D78FC36AF0A1}" type="sibTrans" cxnId="{A3CCF584-1C12-4804-8D06-4B2BC30A182B}">
      <dgm:prSet/>
      <dgm:spPr/>
      <dgm:t>
        <a:bodyPr/>
        <a:lstStyle/>
        <a:p>
          <a:endParaRPr lang="en-GB"/>
        </a:p>
      </dgm:t>
    </dgm:pt>
    <dgm:pt modelId="{C68145B9-AAF0-4412-9A75-5387298E5130}">
      <dgm:prSet phldrT="[Texto]"/>
      <dgm:spPr/>
      <dgm:t>
        <a:bodyPr/>
        <a:lstStyle/>
        <a:p>
          <a:r>
            <a:rPr lang="es-ES" noProof="0" dirty="0"/>
            <a:t>OBJETO</a:t>
          </a:r>
        </a:p>
      </dgm:t>
    </dgm:pt>
    <dgm:pt modelId="{ADF9185F-5E4F-4A10-BDD0-5F3AA2FC10F1}" type="parTrans" cxnId="{F4A84803-1226-41EB-99F5-C7D6AFC89C39}">
      <dgm:prSet/>
      <dgm:spPr/>
      <dgm:t>
        <a:bodyPr/>
        <a:lstStyle/>
        <a:p>
          <a:endParaRPr lang="en-GB"/>
        </a:p>
      </dgm:t>
    </dgm:pt>
    <dgm:pt modelId="{BF1268A8-8612-4895-AF7F-1AEAF7AB9631}" type="sibTrans" cxnId="{F4A84803-1226-41EB-99F5-C7D6AFC89C39}">
      <dgm:prSet/>
      <dgm:spPr/>
      <dgm:t>
        <a:bodyPr/>
        <a:lstStyle/>
        <a:p>
          <a:endParaRPr lang="en-GB"/>
        </a:p>
      </dgm:t>
    </dgm:pt>
    <dgm:pt modelId="{7555EE09-FE8E-4FC4-96B3-05CA03104651}">
      <dgm:prSet phldrT="[Texto]"/>
      <dgm:spPr/>
      <dgm:t>
        <a:bodyPr anchor="ctr"/>
        <a:lstStyle/>
        <a:p>
          <a:r>
            <a:rPr lang="es-ES" noProof="0" dirty="0"/>
            <a:t>Pares (colegas), impares (otros investigadores) y </a:t>
          </a:r>
          <a:r>
            <a:rPr lang="es-ES" noProof="0" dirty="0" err="1"/>
            <a:t>pseudo-pares</a:t>
          </a:r>
          <a:r>
            <a:rPr lang="es-ES" noProof="0" dirty="0"/>
            <a:t> (profesionales)</a:t>
          </a:r>
        </a:p>
      </dgm:t>
    </dgm:pt>
    <dgm:pt modelId="{E9928617-4ECA-424F-9E6A-3BC8E35463E9}" type="parTrans" cxnId="{ED613E39-C62B-40F4-A3E3-5001BACFF937}">
      <dgm:prSet/>
      <dgm:spPr/>
      <dgm:t>
        <a:bodyPr/>
        <a:lstStyle/>
        <a:p>
          <a:endParaRPr lang="en-GB"/>
        </a:p>
      </dgm:t>
    </dgm:pt>
    <dgm:pt modelId="{DF2E121D-452F-4C57-95DE-598337F5EA2A}" type="sibTrans" cxnId="{ED613E39-C62B-40F4-A3E3-5001BACFF937}">
      <dgm:prSet/>
      <dgm:spPr/>
      <dgm:t>
        <a:bodyPr/>
        <a:lstStyle/>
        <a:p>
          <a:endParaRPr lang="en-GB"/>
        </a:p>
      </dgm:t>
    </dgm:pt>
    <dgm:pt modelId="{03065F60-A786-49A9-A96A-23A27686BE9F}">
      <dgm:prSet phldrT="[Texto]"/>
      <dgm:spPr/>
      <dgm:t>
        <a:bodyPr anchor="ctr"/>
        <a:lstStyle/>
        <a:p>
          <a:r>
            <a:rPr lang="es-ES" noProof="0" dirty="0"/>
            <a:t>Medir el servicio a comunidades semicerradas de usuarios</a:t>
          </a:r>
        </a:p>
      </dgm:t>
    </dgm:pt>
    <dgm:pt modelId="{866ADF5A-AA40-4CC9-ADB1-BF710E28478F}" type="parTrans" cxnId="{4E9C991D-6EA7-48BF-AB82-1E151388E5DD}">
      <dgm:prSet/>
      <dgm:spPr/>
      <dgm:t>
        <a:bodyPr/>
        <a:lstStyle/>
        <a:p>
          <a:endParaRPr lang="en-GB"/>
        </a:p>
      </dgm:t>
    </dgm:pt>
    <dgm:pt modelId="{CCF7DDFA-2D8B-4AA4-B07B-7B422A568503}" type="sibTrans" cxnId="{4E9C991D-6EA7-48BF-AB82-1E151388E5DD}">
      <dgm:prSet/>
      <dgm:spPr/>
      <dgm:t>
        <a:bodyPr/>
        <a:lstStyle/>
        <a:p>
          <a:endParaRPr lang="en-GB"/>
        </a:p>
      </dgm:t>
    </dgm:pt>
    <dgm:pt modelId="{E5C4F2B9-11C1-47E3-926C-658CADBF0CCC}">
      <dgm:prSet phldrT="[Texto]"/>
      <dgm:spPr/>
      <dgm:t>
        <a:bodyPr anchor="ctr"/>
        <a:lstStyle/>
        <a:p>
          <a:r>
            <a:rPr lang="es-ES" noProof="0" dirty="0"/>
            <a:t>Evitar solapamientos de uso y desterrar malas prácticas</a:t>
          </a:r>
        </a:p>
      </dgm:t>
    </dgm:pt>
    <dgm:pt modelId="{76C0A05D-7C8D-4D42-80DC-A2B1669D1B03}" type="parTrans" cxnId="{B6AF8990-A22A-4CD3-829B-99125EA4326D}">
      <dgm:prSet/>
      <dgm:spPr/>
      <dgm:t>
        <a:bodyPr/>
        <a:lstStyle/>
        <a:p>
          <a:endParaRPr lang="en-GB"/>
        </a:p>
      </dgm:t>
    </dgm:pt>
    <dgm:pt modelId="{18555C5C-6015-47EE-A5D0-C4068A774932}" type="sibTrans" cxnId="{B6AF8990-A22A-4CD3-829B-99125EA4326D}">
      <dgm:prSet/>
      <dgm:spPr/>
      <dgm:t>
        <a:bodyPr/>
        <a:lstStyle/>
        <a:p>
          <a:endParaRPr lang="en-GB"/>
        </a:p>
      </dgm:t>
    </dgm:pt>
    <dgm:pt modelId="{208D590F-FB49-42AF-A088-73AE7A76C679}">
      <dgm:prSet phldrT="[Texto]"/>
      <dgm:spPr/>
      <dgm:t>
        <a:bodyPr/>
        <a:lstStyle/>
        <a:p>
          <a:r>
            <a:rPr lang="es-ES" noProof="0" dirty="0"/>
            <a:t>MÉTRICAS</a:t>
          </a:r>
        </a:p>
      </dgm:t>
    </dgm:pt>
    <dgm:pt modelId="{352EA6FF-294C-47F2-9163-A9084894CC1E}" type="parTrans" cxnId="{FC98FC71-6C8C-425B-B85B-6CC12AF6F093}">
      <dgm:prSet/>
      <dgm:spPr/>
      <dgm:t>
        <a:bodyPr/>
        <a:lstStyle/>
        <a:p>
          <a:endParaRPr lang="en-GB"/>
        </a:p>
      </dgm:t>
    </dgm:pt>
    <dgm:pt modelId="{7B64CA75-BCD8-4527-829D-78A6AB493ECD}" type="sibTrans" cxnId="{FC98FC71-6C8C-425B-B85B-6CC12AF6F093}">
      <dgm:prSet/>
      <dgm:spPr/>
      <dgm:t>
        <a:bodyPr/>
        <a:lstStyle/>
        <a:p>
          <a:endParaRPr lang="en-GB"/>
        </a:p>
      </dgm:t>
    </dgm:pt>
    <dgm:pt modelId="{06C0A38E-C7D1-4D6A-A5BA-ECA1154A2FAE}">
      <dgm:prSet phldrT="[Texto]"/>
      <dgm:spPr/>
      <dgm:t>
        <a:bodyPr anchor="ctr"/>
        <a:lstStyle/>
        <a:p>
          <a:r>
            <a:rPr lang="es-ES" noProof="0" dirty="0"/>
            <a:t>Reforzar tamaños evaluados para mejorar la discriminación estadística</a:t>
          </a:r>
        </a:p>
      </dgm:t>
    </dgm:pt>
    <dgm:pt modelId="{1A90C83E-5BC3-4DF5-AD56-AF666CD562A5}" type="parTrans" cxnId="{0FF9A20A-BD93-449F-85B2-920A7156BCB0}">
      <dgm:prSet/>
      <dgm:spPr/>
      <dgm:t>
        <a:bodyPr/>
        <a:lstStyle/>
        <a:p>
          <a:endParaRPr lang="en-GB"/>
        </a:p>
      </dgm:t>
    </dgm:pt>
    <dgm:pt modelId="{FD755A71-A6B8-4730-BE25-37F5EECDD0DD}" type="sibTrans" cxnId="{0FF9A20A-BD93-449F-85B2-920A7156BCB0}">
      <dgm:prSet/>
      <dgm:spPr/>
      <dgm:t>
        <a:bodyPr/>
        <a:lstStyle/>
        <a:p>
          <a:endParaRPr lang="en-GB"/>
        </a:p>
      </dgm:t>
    </dgm:pt>
    <dgm:pt modelId="{4F79112D-7F36-4E86-B4E0-FA62AF83CBC9}">
      <dgm:prSet phldrT="[Texto]"/>
      <dgm:spPr/>
      <dgm:t>
        <a:bodyPr anchor="ctr"/>
        <a:lstStyle/>
        <a:p>
          <a:r>
            <a:rPr lang="es-ES" noProof="0" dirty="0"/>
            <a:t>Mayores ventanas temporales</a:t>
          </a:r>
        </a:p>
      </dgm:t>
    </dgm:pt>
    <dgm:pt modelId="{148F7ED3-34D4-4256-98FB-27486CF66D4E}" type="parTrans" cxnId="{DFB23B41-7C99-4307-9022-E53DAD72ADED}">
      <dgm:prSet/>
      <dgm:spPr/>
      <dgm:t>
        <a:bodyPr/>
        <a:lstStyle/>
        <a:p>
          <a:endParaRPr lang="en-GB"/>
        </a:p>
      </dgm:t>
    </dgm:pt>
    <dgm:pt modelId="{112F231F-62E3-40BE-ACEC-1C74426F3232}" type="sibTrans" cxnId="{DFB23B41-7C99-4307-9022-E53DAD72ADED}">
      <dgm:prSet/>
      <dgm:spPr/>
      <dgm:t>
        <a:bodyPr/>
        <a:lstStyle/>
        <a:p>
          <a:endParaRPr lang="en-GB"/>
        </a:p>
      </dgm:t>
    </dgm:pt>
    <dgm:pt modelId="{11AEC18A-EBB8-4A82-A70D-3574FB26B356}">
      <dgm:prSet phldrT="[Texto]"/>
      <dgm:spPr/>
      <dgm:t>
        <a:bodyPr anchor="ctr"/>
        <a:lstStyle/>
        <a:p>
          <a:r>
            <a:rPr lang="es-ES" noProof="0" dirty="0"/>
            <a:t>Bases de datos más exhaustivas</a:t>
          </a:r>
        </a:p>
      </dgm:t>
    </dgm:pt>
    <dgm:pt modelId="{1ECE2529-D505-48DA-BC54-E8694BF88AB1}" type="parTrans" cxnId="{7F4B7314-8FDC-4865-A8BD-D9C58F2A0A74}">
      <dgm:prSet/>
      <dgm:spPr/>
      <dgm:t>
        <a:bodyPr/>
        <a:lstStyle/>
        <a:p>
          <a:endParaRPr lang="en-GB"/>
        </a:p>
      </dgm:t>
    </dgm:pt>
    <dgm:pt modelId="{E00AF9AA-F1E7-4CB3-AE79-2F34C7DD4D8C}" type="sibTrans" cxnId="{7F4B7314-8FDC-4865-A8BD-D9C58F2A0A74}">
      <dgm:prSet/>
      <dgm:spPr/>
      <dgm:t>
        <a:bodyPr/>
        <a:lstStyle/>
        <a:p>
          <a:endParaRPr lang="en-GB"/>
        </a:p>
      </dgm:t>
    </dgm:pt>
    <dgm:pt modelId="{54F7AD81-B69F-4179-8114-BC2EC6AE81EE}" type="pres">
      <dgm:prSet presAssocID="{3C3D3DE2-0BE1-4650-8C86-09154C3749F1}" presName="vert0" presStyleCnt="0">
        <dgm:presLayoutVars>
          <dgm:dir/>
          <dgm:animOne val="branch"/>
          <dgm:animLvl val="lvl"/>
        </dgm:presLayoutVars>
      </dgm:prSet>
      <dgm:spPr/>
    </dgm:pt>
    <dgm:pt modelId="{4004A0FD-3838-4F24-BC86-7B99399F512B}" type="pres">
      <dgm:prSet presAssocID="{3D5D6166-5E5E-4146-973D-DB1D10BD6ED3}" presName="thickLine" presStyleLbl="alignNode1" presStyleIdx="0" presStyleCnt="3"/>
      <dgm:spPr/>
    </dgm:pt>
    <dgm:pt modelId="{1701AF1F-D8B1-4E96-AC30-C9A8C7F664DE}" type="pres">
      <dgm:prSet presAssocID="{3D5D6166-5E5E-4146-973D-DB1D10BD6ED3}" presName="horz1" presStyleCnt="0"/>
      <dgm:spPr/>
    </dgm:pt>
    <dgm:pt modelId="{D6FC6E81-5598-4F6E-8989-AFDEF7C38877}" type="pres">
      <dgm:prSet presAssocID="{3D5D6166-5E5E-4146-973D-DB1D10BD6ED3}" presName="tx1" presStyleLbl="revTx" presStyleIdx="0" presStyleCnt="10"/>
      <dgm:spPr/>
    </dgm:pt>
    <dgm:pt modelId="{88C8B637-AF39-44AA-A278-034434D86297}" type="pres">
      <dgm:prSet presAssocID="{3D5D6166-5E5E-4146-973D-DB1D10BD6ED3}" presName="vert1" presStyleCnt="0"/>
      <dgm:spPr/>
    </dgm:pt>
    <dgm:pt modelId="{3C3CD4A1-BCFB-46D9-AED6-4EF6F9EB720F}" type="pres">
      <dgm:prSet presAssocID="{ED5250C7-F42C-46BB-89A5-27C792D2BAF8}" presName="vertSpace2a" presStyleCnt="0"/>
      <dgm:spPr/>
    </dgm:pt>
    <dgm:pt modelId="{710E9842-8434-4940-A98B-ADE2D5592E22}" type="pres">
      <dgm:prSet presAssocID="{ED5250C7-F42C-46BB-89A5-27C792D2BAF8}" presName="horz2" presStyleCnt="0"/>
      <dgm:spPr/>
    </dgm:pt>
    <dgm:pt modelId="{A26F6E42-923D-402F-91DF-CEE56A0A2495}" type="pres">
      <dgm:prSet presAssocID="{ED5250C7-F42C-46BB-89A5-27C792D2BAF8}" presName="horzSpace2" presStyleCnt="0"/>
      <dgm:spPr/>
    </dgm:pt>
    <dgm:pt modelId="{CF549868-569D-483B-94AA-F52B8ED29999}" type="pres">
      <dgm:prSet presAssocID="{ED5250C7-F42C-46BB-89A5-27C792D2BAF8}" presName="tx2" presStyleLbl="revTx" presStyleIdx="1" presStyleCnt="10"/>
      <dgm:spPr/>
    </dgm:pt>
    <dgm:pt modelId="{93978A31-B375-4600-997B-4985B0DCFD6B}" type="pres">
      <dgm:prSet presAssocID="{ED5250C7-F42C-46BB-89A5-27C792D2BAF8}" presName="vert2" presStyleCnt="0"/>
      <dgm:spPr/>
    </dgm:pt>
    <dgm:pt modelId="{5E5A5292-795B-4C12-839B-DD2D1ADB6BAB}" type="pres">
      <dgm:prSet presAssocID="{ED5250C7-F42C-46BB-89A5-27C792D2BAF8}" presName="thinLine2b" presStyleLbl="callout" presStyleIdx="0" presStyleCnt="7"/>
      <dgm:spPr/>
    </dgm:pt>
    <dgm:pt modelId="{0E553621-7809-4147-9FAA-B36BF7BD44BD}" type="pres">
      <dgm:prSet presAssocID="{ED5250C7-F42C-46BB-89A5-27C792D2BAF8}" presName="vertSpace2b" presStyleCnt="0"/>
      <dgm:spPr/>
    </dgm:pt>
    <dgm:pt modelId="{961A21F5-1439-4B73-BCDD-347F8627B696}" type="pres">
      <dgm:prSet presAssocID="{E5C4F2B9-11C1-47E3-926C-658CADBF0CCC}" presName="horz2" presStyleCnt="0"/>
      <dgm:spPr/>
    </dgm:pt>
    <dgm:pt modelId="{19415A05-099A-491B-B4E5-4937A3B0F185}" type="pres">
      <dgm:prSet presAssocID="{E5C4F2B9-11C1-47E3-926C-658CADBF0CCC}" presName="horzSpace2" presStyleCnt="0"/>
      <dgm:spPr/>
    </dgm:pt>
    <dgm:pt modelId="{D7E2C8EF-D122-4513-BD9E-432CCBCBFF2A}" type="pres">
      <dgm:prSet presAssocID="{E5C4F2B9-11C1-47E3-926C-658CADBF0CCC}" presName="tx2" presStyleLbl="revTx" presStyleIdx="2" presStyleCnt="10"/>
      <dgm:spPr/>
    </dgm:pt>
    <dgm:pt modelId="{92392753-5253-44AA-AAF6-85DFB9E09D1F}" type="pres">
      <dgm:prSet presAssocID="{E5C4F2B9-11C1-47E3-926C-658CADBF0CCC}" presName="vert2" presStyleCnt="0"/>
      <dgm:spPr/>
    </dgm:pt>
    <dgm:pt modelId="{0969F02A-CA51-4B6C-92B2-EB9489586293}" type="pres">
      <dgm:prSet presAssocID="{E5C4F2B9-11C1-47E3-926C-658CADBF0CCC}" presName="thinLine2b" presStyleLbl="callout" presStyleIdx="1" presStyleCnt="7"/>
      <dgm:spPr/>
    </dgm:pt>
    <dgm:pt modelId="{A10662F7-F8C3-4DD3-831B-8D93A790D32C}" type="pres">
      <dgm:prSet presAssocID="{E5C4F2B9-11C1-47E3-926C-658CADBF0CCC}" presName="vertSpace2b" presStyleCnt="0"/>
      <dgm:spPr/>
    </dgm:pt>
    <dgm:pt modelId="{036B86EB-E60A-439B-91EB-5F16C088C22E}" type="pres">
      <dgm:prSet presAssocID="{C68145B9-AAF0-4412-9A75-5387298E5130}" presName="thickLine" presStyleLbl="alignNode1" presStyleIdx="1" presStyleCnt="3"/>
      <dgm:spPr/>
    </dgm:pt>
    <dgm:pt modelId="{E6E42F27-3CD4-46BC-8C54-35C9398489C0}" type="pres">
      <dgm:prSet presAssocID="{C68145B9-AAF0-4412-9A75-5387298E5130}" presName="horz1" presStyleCnt="0"/>
      <dgm:spPr/>
    </dgm:pt>
    <dgm:pt modelId="{006830FB-BCC7-498A-864A-59494B9D3CCC}" type="pres">
      <dgm:prSet presAssocID="{C68145B9-AAF0-4412-9A75-5387298E5130}" presName="tx1" presStyleLbl="revTx" presStyleIdx="3" presStyleCnt="10"/>
      <dgm:spPr/>
    </dgm:pt>
    <dgm:pt modelId="{4DEDE936-8651-4FDE-8984-3CFEA4BDE6BF}" type="pres">
      <dgm:prSet presAssocID="{C68145B9-AAF0-4412-9A75-5387298E5130}" presName="vert1" presStyleCnt="0"/>
      <dgm:spPr/>
    </dgm:pt>
    <dgm:pt modelId="{8858CA53-4F6F-443C-903B-7E467FF0B158}" type="pres">
      <dgm:prSet presAssocID="{03065F60-A786-49A9-A96A-23A27686BE9F}" presName="vertSpace2a" presStyleCnt="0"/>
      <dgm:spPr/>
    </dgm:pt>
    <dgm:pt modelId="{69CDDFD9-37BB-4156-8905-FDBAAB6E37B6}" type="pres">
      <dgm:prSet presAssocID="{03065F60-A786-49A9-A96A-23A27686BE9F}" presName="horz2" presStyleCnt="0"/>
      <dgm:spPr/>
    </dgm:pt>
    <dgm:pt modelId="{DC3F1080-D860-4CCE-8161-75B2EBC0B4CA}" type="pres">
      <dgm:prSet presAssocID="{03065F60-A786-49A9-A96A-23A27686BE9F}" presName="horzSpace2" presStyleCnt="0"/>
      <dgm:spPr/>
    </dgm:pt>
    <dgm:pt modelId="{67E259C3-2744-46B3-86A6-D063E9B3DBF8}" type="pres">
      <dgm:prSet presAssocID="{03065F60-A786-49A9-A96A-23A27686BE9F}" presName="tx2" presStyleLbl="revTx" presStyleIdx="4" presStyleCnt="10"/>
      <dgm:spPr/>
    </dgm:pt>
    <dgm:pt modelId="{7845A74E-6D9A-4A52-8357-2C198AF2B2ED}" type="pres">
      <dgm:prSet presAssocID="{03065F60-A786-49A9-A96A-23A27686BE9F}" presName="vert2" presStyleCnt="0"/>
      <dgm:spPr/>
    </dgm:pt>
    <dgm:pt modelId="{41995758-BCB5-4FEE-A672-0F963C25BD57}" type="pres">
      <dgm:prSet presAssocID="{03065F60-A786-49A9-A96A-23A27686BE9F}" presName="thinLine2b" presStyleLbl="callout" presStyleIdx="2" presStyleCnt="7"/>
      <dgm:spPr/>
    </dgm:pt>
    <dgm:pt modelId="{CFF2C11B-BB0A-42FA-9A29-880A72B00607}" type="pres">
      <dgm:prSet presAssocID="{03065F60-A786-49A9-A96A-23A27686BE9F}" presName="vertSpace2b" presStyleCnt="0"/>
      <dgm:spPr/>
    </dgm:pt>
    <dgm:pt modelId="{6E378D80-AC3D-4F4A-87FB-E7FBFCFE6C4E}" type="pres">
      <dgm:prSet presAssocID="{7555EE09-FE8E-4FC4-96B3-05CA03104651}" presName="horz2" presStyleCnt="0"/>
      <dgm:spPr/>
    </dgm:pt>
    <dgm:pt modelId="{D6D2ACA9-FC0C-4A05-A93C-C82D16D072E9}" type="pres">
      <dgm:prSet presAssocID="{7555EE09-FE8E-4FC4-96B3-05CA03104651}" presName="horzSpace2" presStyleCnt="0"/>
      <dgm:spPr/>
    </dgm:pt>
    <dgm:pt modelId="{6D7E8AFD-9301-40E8-B535-AA27A182E21F}" type="pres">
      <dgm:prSet presAssocID="{7555EE09-FE8E-4FC4-96B3-05CA03104651}" presName="tx2" presStyleLbl="revTx" presStyleIdx="5" presStyleCnt="10"/>
      <dgm:spPr/>
    </dgm:pt>
    <dgm:pt modelId="{2C60E4D1-972E-48D4-B72D-116C3C33839C}" type="pres">
      <dgm:prSet presAssocID="{7555EE09-FE8E-4FC4-96B3-05CA03104651}" presName="vert2" presStyleCnt="0"/>
      <dgm:spPr/>
    </dgm:pt>
    <dgm:pt modelId="{ED8859DD-12FD-46B1-88E5-0299A851D57E}" type="pres">
      <dgm:prSet presAssocID="{7555EE09-FE8E-4FC4-96B3-05CA03104651}" presName="thinLine2b" presStyleLbl="callout" presStyleIdx="3" presStyleCnt="7"/>
      <dgm:spPr/>
    </dgm:pt>
    <dgm:pt modelId="{FFD7AA2A-27F9-45EF-A36E-438B595C92A7}" type="pres">
      <dgm:prSet presAssocID="{7555EE09-FE8E-4FC4-96B3-05CA03104651}" presName="vertSpace2b" presStyleCnt="0"/>
      <dgm:spPr/>
    </dgm:pt>
    <dgm:pt modelId="{128AA0D8-9B9A-4964-B1C8-D02DC3B8FFA6}" type="pres">
      <dgm:prSet presAssocID="{208D590F-FB49-42AF-A088-73AE7A76C679}" presName="thickLine" presStyleLbl="alignNode1" presStyleIdx="2" presStyleCnt="3"/>
      <dgm:spPr/>
    </dgm:pt>
    <dgm:pt modelId="{B25AA891-B2F9-436E-B42E-0DC91AAB1D45}" type="pres">
      <dgm:prSet presAssocID="{208D590F-FB49-42AF-A088-73AE7A76C679}" presName="horz1" presStyleCnt="0"/>
      <dgm:spPr/>
    </dgm:pt>
    <dgm:pt modelId="{3F5885EE-610E-4E57-A322-8A7514350213}" type="pres">
      <dgm:prSet presAssocID="{208D590F-FB49-42AF-A088-73AE7A76C679}" presName="tx1" presStyleLbl="revTx" presStyleIdx="6" presStyleCnt="10"/>
      <dgm:spPr/>
    </dgm:pt>
    <dgm:pt modelId="{F5CC5EC2-C780-4DCB-AF58-0D99711CC9D9}" type="pres">
      <dgm:prSet presAssocID="{208D590F-FB49-42AF-A088-73AE7A76C679}" presName="vert1" presStyleCnt="0"/>
      <dgm:spPr/>
    </dgm:pt>
    <dgm:pt modelId="{A1715E5B-866F-4B41-AF73-C08ECE579737}" type="pres">
      <dgm:prSet presAssocID="{06C0A38E-C7D1-4D6A-A5BA-ECA1154A2FAE}" presName="vertSpace2a" presStyleCnt="0"/>
      <dgm:spPr/>
    </dgm:pt>
    <dgm:pt modelId="{21B7256B-EA8C-4A3C-91EB-20A33207CC35}" type="pres">
      <dgm:prSet presAssocID="{06C0A38E-C7D1-4D6A-A5BA-ECA1154A2FAE}" presName="horz2" presStyleCnt="0"/>
      <dgm:spPr/>
    </dgm:pt>
    <dgm:pt modelId="{406135D5-CE5F-4D69-BF78-C7189213F6C1}" type="pres">
      <dgm:prSet presAssocID="{06C0A38E-C7D1-4D6A-A5BA-ECA1154A2FAE}" presName="horzSpace2" presStyleCnt="0"/>
      <dgm:spPr/>
    </dgm:pt>
    <dgm:pt modelId="{8250DF0B-1B02-4C21-AB2B-4168D6CCFF1E}" type="pres">
      <dgm:prSet presAssocID="{06C0A38E-C7D1-4D6A-A5BA-ECA1154A2FAE}" presName="tx2" presStyleLbl="revTx" presStyleIdx="7" presStyleCnt="10"/>
      <dgm:spPr/>
    </dgm:pt>
    <dgm:pt modelId="{C9038D00-6DF4-4D51-A06C-9799B1863987}" type="pres">
      <dgm:prSet presAssocID="{06C0A38E-C7D1-4D6A-A5BA-ECA1154A2FAE}" presName="vert2" presStyleCnt="0"/>
      <dgm:spPr/>
    </dgm:pt>
    <dgm:pt modelId="{E85D38FF-B2FB-4D02-8CE7-A63A69D5A93B}" type="pres">
      <dgm:prSet presAssocID="{06C0A38E-C7D1-4D6A-A5BA-ECA1154A2FAE}" presName="thinLine2b" presStyleLbl="callout" presStyleIdx="4" presStyleCnt="7"/>
      <dgm:spPr/>
    </dgm:pt>
    <dgm:pt modelId="{6B8C2704-9424-44A1-BB38-4B370416F39E}" type="pres">
      <dgm:prSet presAssocID="{06C0A38E-C7D1-4D6A-A5BA-ECA1154A2FAE}" presName="vertSpace2b" presStyleCnt="0"/>
      <dgm:spPr/>
    </dgm:pt>
    <dgm:pt modelId="{FC4AAB7B-6DF1-450E-8CA0-9829D550A907}" type="pres">
      <dgm:prSet presAssocID="{4F79112D-7F36-4E86-B4E0-FA62AF83CBC9}" presName="horz2" presStyleCnt="0"/>
      <dgm:spPr/>
    </dgm:pt>
    <dgm:pt modelId="{B8C30DEC-AB40-46AC-BD8C-DC9718C57DE5}" type="pres">
      <dgm:prSet presAssocID="{4F79112D-7F36-4E86-B4E0-FA62AF83CBC9}" presName="horzSpace2" presStyleCnt="0"/>
      <dgm:spPr/>
    </dgm:pt>
    <dgm:pt modelId="{B07C184E-D71A-4062-8C81-CDB56B07731A}" type="pres">
      <dgm:prSet presAssocID="{4F79112D-7F36-4E86-B4E0-FA62AF83CBC9}" presName="tx2" presStyleLbl="revTx" presStyleIdx="8" presStyleCnt="10"/>
      <dgm:spPr/>
    </dgm:pt>
    <dgm:pt modelId="{59E39C82-41D7-4FDA-841F-346601FC524C}" type="pres">
      <dgm:prSet presAssocID="{4F79112D-7F36-4E86-B4E0-FA62AF83CBC9}" presName="vert2" presStyleCnt="0"/>
      <dgm:spPr/>
    </dgm:pt>
    <dgm:pt modelId="{D162BC55-3F34-407F-8235-B1200832D719}" type="pres">
      <dgm:prSet presAssocID="{4F79112D-7F36-4E86-B4E0-FA62AF83CBC9}" presName="thinLine2b" presStyleLbl="callout" presStyleIdx="5" presStyleCnt="7"/>
      <dgm:spPr/>
    </dgm:pt>
    <dgm:pt modelId="{D970C3FA-4BA1-4C7B-A928-1B2FD2E2D7D9}" type="pres">
      <dgm:prSet presAssocID="{4F79112D-7F36-4E86-B4E0-FA62AF83CBC9}" presName="vertSpace2b" presStyleCnt="0"/>
      <dgm:spPr/>
    </dgm:pt>
    <dgm:pt modelId="{5EA554E2-A8CF-4712-A988-362B71ACE3E3}" type="pres">
      <dgm:prSet presAssocID="{11AEC18A-EBB8-4A82-A70D-3574FB26B356}" presName="horz2" presStyleCnt="0"/>
      <dgm:spPr/>
    </dgm:pt>
    <dgm:pt modelId="{39F1E85E-3AB4-412B-A4DD-966704F69AF3}" type="pres">
      <dgm:prSet presAssocID="{11AEC18A-EBB8-4A82-A70D-3574FB26B356}" presName="horzSpace2" presStyleCnt="0"/>
      <dgm:spPr/>
    </dgm:pt>
    <dgm:pt modelId="{2EB4B7FF-C58E-484D-9126-1BE6F5BCC28D}" type="pres">
      <dgm:prSet presAssocID="{11AEC18A-EBB8-4A82-A70D-3574FB26B356}" presName="tx2" presStyleLbl="revTx" presStyleIdx="9" presStyleCnt="10"/>
      <dgm:spPr/>
    </dgm:pt>
    <dgm:pt modelId="{8B0B13CF-52B7-4FDB-9555-6171DE3D359C}" type="pres">
      <dgm:prSet presAssocID="{11AEC18A-EBB8-4A82-A70D-3574FB26B356}" presName="vert2" presStyleCnt="0"/>
      <dgm:spPr/>
    </dgm:pt>
    <dgm:pt modelId="{9E3113DB-7095-422E-B69F-97C271EAD766}" type="pres">
      <dgm:prSet presAssocID="{11AEC18A-EBB8-4A82-A70D-3574FB26B356}" presName="thinLine2b" presStyleLbl="callout" presStyleIdx="6" presStyleCnt="7"/>
      <dgm:spPr/>
    </dgm:pt>
    <dgm:pt modelId="{B062E21F-3DC4-4890-8CFB-667CDE8280FB}" type="pres">
      <dgm:prSet presAssocID="{11AEC18A-EBB8-4A82-A70D-3574FB26B356}" presName="vertSpace2b" presStyleCnt="0"/>
      <dgm:spPr/>
    </dgm:pt>
  </dgm:ptLst>
  <dgm:cxnLst>
    <dgm:cxn modelId="{F4A84803-1226-41EB-99F5-C7D6AFC89C39}" srcId="{3C3D3DE2-0BE1-4650-8C86-09154C3749F1}" destId="{C68145B9-AAF0-4412-9A75-5387298E5130}" srcOrd="1" destOrd="0" parTransId="{ADF9185F-5E4F-4A10-BDD0-5F3AA2FC10F1}" sibTransId="{BF1268A8-8612-4895-AF7F-1AEAF7AB9631}"/>
    <dgm:cxn modelId="{0FF9A20A-BD93-449F-85B2-920A7156BCB0}" srcId="{208D590F-FB49-42AF-A088-73AE7A76C679}" destId="{06C0A38E-C7D1-4D6A-A5BA-ECA1154A2FAE}" srcOrd="0" destOrd="0" parTransId="{1A90C83E-5BC3-4DF5-AD56-AF666CD562A5}" sibTransId="{FD755A71-A6B8-4730-BE25-37F5EECDD0DD}"/>
    <dgm:cxn modelId="{7F4B7314-8FDC-4865-A8BD-D9C58F2A0A74}" srcId="{208D590F-FB49-42AF-A088-73AE7A76C679}" destId="{11AEC18A-EBB8-4A82-A70D-3574FB26B356}" srcOrd="2" destOrd="0" parTransId="{1ECE2529-D505-48DA-BC54-E8694BF88AB1}" sibTransId="{E00AF9AA-F1E7-4CB3-AE79-2F34C7DD4D8C}"/>
    <dgm:cxn modelId="{4E9C991D-6EA7-48BF-AB82-1E151388E5DD}" srcId="{C68145B9-AAF0-4412-9A75-5387298E5130}" destId="{03065F60-A786-49A9-A96A-23A27686BE9F}" srcOrd="0" destOrd="0" parTransId="{866ADF5A-AA40-4CC9-ADB1-BF710E28478F}" sibTransId="{CCF7DDFA-2D8B-4AA4-B07B-7B422A568503}"/>
    <dgm:cxn modelId="{51680930-659C-4A39-876F-B57D4F91A69D}" type="presOf" srcId="{C68145B9-AAF0-4412-9A75-5387298E5130}" destId="{006830FB-BCC7-498A-864A-59494B9D3CCC}" srcOrd="0" destOrd="0" presId="urn:microsoft.com/office/officeart/2008/layout/LinedList"/>
    <dgm:cxn modelId="{ED613E39-C62B-40F4-A3E3-5001BACFF937}" srcId="{C68145B9-AAF0-4412-9A75-5387298E5130}" destId="{7555EE09-FE8E-4FC4-96B3-05CA03104651}" srcOrd="1" destOrd="0" parTransId="{E9928617-4ECA-424F-9E6A-3BC8E35463E9}" sibTransId="{DF2E121D-452F-4C57-95DE-598337F5EA2A}"/>
    <dgm:cxn modelId="{DFB23B41-7C99-4307-9022-E53DAD72ADED}" srcId="{208D590F-FB49-42AF-A088-73AE7A76C679}" destId="{4F79112D-7F36-4E86-B4E0-FA62AF83CBC9}" srcOrd="1" destOrd="0" parTransId="{148F7ED3-34D4-4256-98FB-27486CF66D4E}" sibTransId="{112F231F-62E3-40BE-ACEC-1C74426F3232}"/>
    <dgm:cxn modelId="{FC98FC71-6C8C-425B-B85B-6CC12AF6F093}" srcId="{3C3D3DE2-0BE1-4650-8C86-09154C3749F1}" destId="{208D590F-FB49-42AF-A088-73AE7A76C679}" srcOrd="2" destOrd="0" parTransId="{352EA6FF-294C-47F2-9163-A9084894CC1E}" sibTransId="{7B64CA75-BCD8-4527-829D-78A6AB493ECD}"/>
    <dgm:cxn modelId="{DC76EB55-AAF6-48D1-BD96-A8DB6B963960}" type="presOf" srcId="{4F79112D-7F36-4E86-B4E0-FA62AF83CBC9}" destId="{B07C184E-D71A-4062-8C81-CDB56B07731A}" srcOrd="0" destOrd="0" presId="urn:microsoft.com/office/officeart/2008/layout/LinedList"/>
    <dgm:cxn modelId="{789CF076-A089-43DF-BBE3-0C2081F45CFE}" type="presOf" srcId="{06C0A38E-C7D1-4D6A-A5BA-ECA1154A2FAE}" destId="{8250DF0B-1B02-4C21-AB2B-4168D6CCFF1E}" srcOrd="0" destOrd="0" presId="urn:microsoft.com/office/officeart/2008/layout/LinedList"/>
    <dgm:cxn modelId="{F5C7BE77-8D67-4553-BB1B-202D0B075A5C}" type="presOf" srcId="{7555EE09-FE8E-4FC4-96B3-05CA03104651}" destId="{6D7E8AFD-9301-40E8-B535-AA27A182E21F}" srcOrd="0" destOrd="0" presId="urn:microsoft.com/office/officeart/2008/layout/LinedList"/>
    <dgm:cxn modelId="{A3CCF584-1C12-4804-8D06-4B2BC30A182B}" srcId="{3D5D6166-5E5E-4146-973D-DB1D10BD6ED3}" destId="{ED5250C7-F42C-46BB-89A5-27C792D2BAF8}" srcOrd="0" destOrd="0" parTransId="{F7D92A48-881A-4D3E-B0D6-278A3024A998}" sibTransId="{9C90E094-C87D-4721-B48C-D78FC36AF0A1}"/>
    <dgm:cxn modelId="{B6AF8990-A22A-4CD3-829B-99125EA4326D}" srcId="{3D5D6166-5E5E-4146-973D-DB1D10BD6ED3}" destId="{E5C4F2B9-11C1-47E3-926C-658CADBF0CCC}" srcOrd="1" destOrd="0" parTransId="{76C0A05D-7C8D-4D42-80DC-A2B1669D1B03}" sibTransId="{18555C5C-6015-47EE-A5D0-C4068A774932}"/>
    <dgm:cxn modelId="{D48460A0-21A9-442F-B83C-DF0E257CAF08}" type="presOf" srcId="{3C3D3DE2-0BE1-4650-8C86-09154C3749F1}" destId="{54F7AD81-B69F-4179-8114-BC2EC6AE81EE}" srcOrd="0" destOrd="0" presId="urn:microsoft.com/office/officeart/2008/layout/LinedList"/>
    <dgm:cxn modelId="{88B878BE-FFB7-4F8D-8146-8992866898E4}" type="presOf" srcId="{3D5D6166-5E5E-4146-973D-DB1D10BD6ED3}" destId="{D6FC6E81-5598-4F6E-8989-AFDEF7C38877}" srcOrd="0" destOrd="0" presId="urn:microsoft.com/office/officeart/2008/layout/LinedList"/>
    <dgm:cxn modelId="{D4E462CE-94C1-4098-9591-822B9209053C}" type="presOf" srcId="{E5C4F2B9-11C1-47E3-926C-658CADBF0CCC}" destId="{D7E2C8EF-D122-4513-BD9E-432CCBCBFF2A}" srcOrd="0" destOrd="0" presId="urn:microsoft.com/office/officeart/2008/layout/LinedList"/>
    <dgm:cxn modelId="{2CEDCAD4-5A6D-4DC4-9403-C3F8E0030139}" type="presOf" srcId="{03065F60-A786-49A9-A96A-23A27686BE9F}" destId="{67E259C3-2744-46B3-86A6-D063E9B3DBF8}" srcOrd="0" destOrd="0" presId="urn:microsoft.com/office/officeart/2008/layout/LinedList"/>
    <dgm:cxn modelId="{4A86DDDB-EC4B-4C9B-A26A-35521B4EA36F}" srcId="{3C3D3DE2-0BE1-4650-8C86-09154C3749F1}" destId="{3D5D6166-5E5E-4146-973D-DB1D10BD6ED3}" srcOrd="0" destOrd="0" parTransId="{63B0D72B-761C-43D0-BC53-7CA809AF9517}" sibTransId="{54D61183-70E4-4D69-975E-28DA14387BD1}"/>
    <dgm:cxn modelId="{F0CA8AE0-262E-480E-8D17-F70CF2112D16}" type="presOf" srcId="{11AEC18A-EBB8-4A82-A70D-3574FB26B356}" destId="{2EB4B7FF-C58E-484D-9126-1BE6F5BCC28D}" srcOrd="0" destOrd="0" presId="urn:microsoft.com/office/officeart/2008/layout/LinedList"/>
    <dgm:cxn modelId="{D933F2E0-258F-4E6C-9827-7FA2891F3E24}" type="presOf" srcId="{ED5250C7-F42C-46BB-89A5-27C792D2BAF8}" destId="{CF549868-569D-483B-94AA-F52B8ED29999}" srcOrd="0" destOrd="0" presId="urn:microsoft.com/office/officeart/2008/layout/LinedList"/>
    <dgm:cxn modelId="{7D1228E9-9B13-400E-B111-33D3874B52E4}" type="presOf" srcId="{208D590F-FB49-42AF-A088-73AE7A76C679}" destId="{3F5885EE-610E-4E57-A322-8A7514350213}" srcOrd="0" destOrd="0" presId="urn:microsoft.com/office/officeart/2008/layout/LinedList"/>
    <dgm:cxn modelId="{D5E1315F-F01F-41E2-8447-3B3C4C9DE39E}" type="presParOf" srcId="{54F7AD81-B69F-4179-8114-BC2EC6AE81EE}" destId="{4004A0FD-3838-4F24-BC86-7B99399F512B}" srcOrd="0" destOrd="0" presId="urn:microsoft.com/office/officeart/2008/layout/LinedList"/>
    <dgm:cxn modelId="{13008F15-F90D-4B77-9D23-9CB18831F84A}" type="presParOf" srcId="{54F7AD81-B69F-4179-8114-BC2EC6AE81EE}" destId="{1701AF1F-D8B1-4E96-AC30-C9A8C7F664DE}" srcOrd="1" destOrd="0" presId="urn:microsoft.com/office/officeart/2008/layout/LinedList"/>
    <dgm:cxn modelId="{FB82FBA8-0C89-4546-B9A7-BFBDBDAEBAFD}" type="presParOf" srcId="{1701AF1F-D8B1-4E96-AC30-C9A8C7F664DE}" destId="{D6FC6E81-5598-4F6E-8989-AFDEF7C38877}" srcOrd="0" destOrd="0" presId="urn:microsoft.com/office/officeart/2008/layout/LinedList"/>
    <dgm:cxn modelId="{BDD5BA7A-53CA-44C8-A67B-D9E53D910608}" type="presParOf" srcId="{1701AF1F-D8B1-4E96-AC30-C9A8C7F664DE}" destId="{88C8B637-AF39-44AA-A278-034434D86297}" srcOrd="1" destOrd="0" presId="urn:microsoft.com/office/officeart/2008/layout/LinedList"/>
    <dgm:cxn modelId="{9B0B30C0-EF02-4B50-B340-B1592F052C5C}" type="presParOf" srcId="{88C8B637-AF39-44AA-A278-034434D86297}" destId="{3C3CD4A1-BCFB-46D9-AED6-4EF6F9EB720F}" srcOrd="0" destOrd="0" presId="urn:microsoft.com/office/officeart/2008/layout/LinedList"/>
    <dgm:cxn modelId="{BBD9A6C6-0722-4EDD-9C70-A644B225A96C}" type="presParOf" srcId="{88C8B637-AF39-44AA-A278-034434D86297}" destId="{710E9842-8434-4940-A98B-ADE2D5592E22}" srcOrd="1" destOrd="0" presId="urn:microsoft.com/office/officeart/2008/layout/LinedList"/>
    <dgm:cxn modelId="{2D7A2C51-F985-4DC7-B035-A1C55B1B95FE}" type="presParOf" srcId="{710E9842-8434-4940-A98B-ADE2D5592E22}" destId="{A26F6E42-923D-402F-91DF-CEE56A0A2495}" srcOrd="0" destOrd="0" presId="urn:microsoft.com/office/officeart/2008/layout/LinedList"/>
    <dgm:cxn modelId="{5C850AB2-2E94-4D19-911B-5B6533A62B63}" type="presParOf" srcId="{710E9842-8434-4940-A98B-ADE2D5592E22}" destId="{CF549868-569D-483B-94AA-F52B8ED29999}" srcOrd="1" destOrd="0" presId="urn:microsoft.com/office/officeart/2008/layout/LinedList"/>
    <dgm:cxn modelId="{67146E1A-972F-437A-8F63-529C79128A2D}" type="presParOf" srcId="{710E9842-8434-4940-A98B-ADE2D5592E22}" destId="{93978A31-B375-4600-997B-4985B0DCFD6B}" srcOrd="2" destOrd="0" presId="urn:microsoft.com/office/officeart/2008/layout/LinedList"/>
    <dgm:cxn modelId="{3E2662E7-25C6-4D0A-A058-4B4AFFA632F8}" type="presParOf" srcId="{88C8B637-AF39-44AA-A278-034434D86297}" destId="{5E5A5292-795B-4C12-839B-DD2D1ADB6BAB}" srcOrd="2" destOrd="0" presId="urn:microsoft.com/office/officeart/2008/layout/LinedList"/>
    <dgm:cxn modelId="{84FFFCA5-05DC-42C5-A224-B0AD43A682C7}" type="presParOf" srcId="{88C8B637-AF39-44AA-A278-034434D86297}" destId="{0E553621-7809-4147-9FAA-B36BF7BD44BD}" srcOrd="3" destOrd="0" presId="urn:microsoft.com/office/officeart/2008/layout/LinedList"/>
    <dgm:cxn modelId="{98409F6C-1F89-484E-A561-35D38E580F53}" type="presParOf" srcId="{88C8B637-AF39-44AA-A278-034434D86297}" destId="{961A21F5-1439-4B73-BCDD-347F8627B696}" srcOrd="4" destOrd="0" presId="urn:microsoft.com/office/officeart/2008/layout/LinedList"/>
    <dgm:cxn modelId="{6C9F3206-FF58-4710-B5F7-C0451EF30893}" type="presParOf" srcId="{961A21F5-1439-4B73-BCDD-347F8627B696}" destId="{19415A05-099A-491B-B4E5-4937A3B0F185}" srcOrd="0" destOrd="0" presId="urn:microsoft.com/office/officeart/2008/layout/LinedList"/>
    <dgm:cxn modelId="{A9F15344-BA25-466B-94A4-D3488BFC82E1}" type="presParOf" srcId="{961A21F5-1439-4B73-BCDD-347F8627B696}" destId="{D7E2C8EF-D122-4513-BD9E-432CCBCBFF2A}" srcOrd="1" destOrd="0" presId="urn:microsoft.com/office/officeart/2008/layout/LinedList"/>
    <dgm:cxn modelId="{FEE47A30-5D9F-4692-95FF-3DF79BA9F668}" type="presParOf" srcId="{961A21F5-1439-4B73-BCDD-347F8627B696}" destId="{92392753-5253-44AA-AAF6-85DFB9E09D1F}" srcOrd="2" destOrd="0" presId="urn:microsoft.com/office/officeart/2008/layout/LinedList"/>
    <dgm:cxn modelId="{B89647B6-662C-4540-8CB3-7EB0B3C73157}" type="presParOf" srcId="{88C8B637-AF39-44AA-A278-034434D86297}" destId="{0969F02A-CA51-4B6C-92B2-EB9489586293}" srcOrd="5" destOrd="0" presId="urn:microsoft.com/office/officeart/2008/layout/LinedList"/>
    <dgm:cxn modelId="{70812268-7545-44D7-AEBA-8E22365D0033}" type="presParOf" srcId="{88C8B637-AF39-44AA-A278-034434D86297}" destId="{A10662F7-F8C3-4DD3-831B-8D93A790D32C}" srcOrd="6" destOrd="0" presId="urn:microsoft.com/office/officeart/2008/layout/LinedList"/>
    <dgm:cxn modelId="{8C628D32-9A8A-44C0-B134-A3C3312DFEFB}" type="presParOf" srcId="{54F7AD81-B69F-4179-8114-BC2EC6AE81EE}" destId="{036B86EB-E60A-439B-91EB-5F16C088C22E}" srcOrd="2" destOrd="0" presId="urn:microsoft.com/office/officeart/2008/layout/LinedList"/>
    <dgm:cxn modelId="{B26EE297-0ABC-4396-B73A-DB3BFACA142E}" type="presParOf" srcId="{54F7AD81-B69F-4179-8114-BC2EC6AE81EE}" destId="{E6E42F27-3CD4-46BC-8C54-35C9398489C0}" srcOrd="3" destOrd="0" presId="urn:microsoft.com/office/officeart/2008/layout/LinedList"/>
    <dgm:cxn modelId="{9C1C63A0-5377-43A1-AF74-31D786047B6F}" type="presParOf" srcId="{E6E42F27-3CD4-46BC-8C54-35C9398489C0}" destId="{006830FB-BCC7-498A-864A-59494B9D3CCC}" srcOrd="0" destOrd="0" presId="urn:microsoft.com/office/officeart/2008/layout/LinedList"/>
    <dgm:cxn modelId="{0B3A2543-DB96-4260-BD5B-8149347CFC1D}" type="presParOf" srcId="{E6E42F27-3CD4-46BC-8C54-35C9398489C0}" destId="{4DEDE936-8651-4FDE-8984-3CFEA4BDE6BF}" srcOrd="1" destOrd="0" presId="urn:microsoft.com/office/officeart/2008/layout/LinedList"/>
    <dgm:cxn modelId="{92D26E5C-0B98-4576-8A3F-7EE9C1E65D90}" type="presParOf" srcId="{4DEDE936-8651-4FDE-8984-3CFEA4BDE6BF}" destId="{8858CA53-4F6F-443C-903B-7E467FF0B158}" srcOrd="0" destOrd="0" presId="urn:microsoft.com/office/officeart/2008/layout/LinedList"/>
    <dgm:cxn modelId="{6D16A3A7-11E1-4694-85EA-58DD447EA76D}" type="presParOf" srcId="{4DEDE936-8651-4FDE-8984-3CFEA4BDE6BF}" destId="{69CDDFD9-37BB-4156-8905-FDBAAB6E37B6}" srcOrd="1" destOrd="0" presId="urn:microsoft.com/office/officeart/2008/layout/LinedList"/>
    <dgm:cxn modelId="{6B0B0D0E-BE24-4F69-9F08-D6EB79F38106}" type="presParOf" srcId="{69CDDFD9-37BB-4156-8905-FDBAAB6E37B6}" destId="{DC3F1080-D860-4CCE-8161-75B2EBC0B4CA}" srcOrd="0" destOrd="0" presId="urn:microsoft.com/office/officeart/2008/layout/LinedList"/>
    <dgm:cxn modelId="{24C44E50-F89E-4F02-9E9A-C8128DEC90EE}" type="presParOf" srcId="{69CDDFD9-37BB-4156-8905-FDBAAB6E37B6}" destId="{67E259C3-2744-46B3-86A6-D063E9B3DBF8}" srcOrd="1" destOrd="0" presId="urn:microsoft.com/office/officeart/2008/layout/LinedList"/>
    <dgm:cxn modelId="{E4372CB2-0FBE-4A37-AA62-DC929C1ED7C4}" type="presParOf" srcId="{69CDDFD9-37BB-4156-8905-FDBAAB6E37B6}" destId="{7845A74E-6D9A-4A52-8357-2C198AF2B2ED}" srcOrd="2" destOrd="0" presId="urn:microsoft.com/office/officeart/2008/layout/LinedList"/>
    <dgm:cxn modelId="{BC8B0313-58B3-4443-A68C-45AFEFF90CC4}" type="presParOf" srcId="{4DEDE936-8651-4FDE-8984-3CFEA4BDE6BF}" destId="{41995758-BCB5-4FEE-A672-0F963C25BD57}" srcOrd="2" destOrd="0" presId="urn:microsoft.com/office/officeart/2008/layout/LinedList"/>
    <dgm:cxn modelId="{6080510A-BCDA-4102-805C-6E4DFC76CBA2}" type="presParOf" srcId="{4DEDE936-8651-4FDE-8984-3CFEA4BDE6BF}" destId="{CFF2C11B-BB0A-42FA-9A29-880A72B00607}" srcOrd="3" destOrd="0" presId="urn:microsoft.com/office/officeart/2008/layout/LinedList"/>
    <dgm:cxn modelId="{C40C57C7-7C76-47C6-8877-995B027E03F0}" type="presParOf" srcId="{4DEDE936-8651-4FDE-8984-3CFEA4BDE6BF}" destId="{6E378D80-AC3D-4F4A-87FB-E7FBFCFE6C4E}" srcOrd="4" destOrd="0" presId="urn:microsoft.com/office/officeart/2008/layout/LinedList"/>
    <dgm:cxn modelId="{6E99D858-FD25-4E54-B289-AC8A8C2F6516}" type="presParOf" srcId="{6E378D80-AC3D-4F4A-87FB-E7FBFCFE6C4E}" destId="{D6D2ACA9-FC0C-4A05-A93C-C82D16D072E9}" srcOrd="0" destOrd="0" presId="urn:microsoft.com/office/officeart/2008/layout/LinedList"/>
    <dgm:cxn modelId="{A98F9A0B-3EAF-4131-A8CF-9200281FCA17}" type="presParOf" srcId="{6E378D80-AC3D-4F4A-87FB-E7FBFCFE6C4E}" destId="{6D7E8AFD-9301-40E8-B535-AA27A182E21F}" srcOrd="1" destOrd="0" presId="urn:microsoft.com/office/officeart/2008/layout/LinedList"/>
    <dgm:cxn modelId="{B3332286-BBC0-4636-89B4-781DD9E242C8}" type="presParOf" srcId="{6E378D80-AC3D-4F4A-87FB-E7FBFCFE6C4E}" destId="{2C60E4D1-972E-48D4-B72D-116C3C33839C}" srcOrd="2" destOrd="0" presId="urn:microsoft.com/office/officeart/2008/layout/LinedList"/>
    <dgm:cxn modelId="{B389FD64-081F-40DF-AB34-E2C61F196C7D}" type="presParOf" srcId="{4DEDE936-8651-4FDE-8984-3CFEA4BDE6BF}" destId="{ED8859DD-12FD-46B1-88E5-0299A851D57E}" srcOrd="5" destOrd="0" presId="urn:microsoft.com/office/officeart/2008/layout/LinedList"/>
    <dgm:cxn modelId="{01168EE6-61E7-4206-B169-A20DE026F1CB}" type="presParOf" srcId="{4DEDE936-8651-4FDE-8984-3CFEA4BDE6BF}" destId="{FFD7AA2A-27F9-45EF-A36E-438B595C92A7}" srcOrd="6" destOrd="0" presId="urn:microsoft.com/office/officeart/2008/layout/LinedList"/>
    <dgm:cxn modelId="{38F0D864-E997-4249-A7A7-D1D4CB131A52}" type="presParOf" srcId="{54F7AD81-B69F-4179-8114-BC2EC6AE81EE}" destId="{128AA0D8-9B9A-4964-B1C8-D02DC3B8FFA6}" srcOrd="4" destOrd="0" presId="urn:microsoft.com/office/officeart/2008/layout/LinedList"/>
    <dgm:cxn modelId="{D2FFC28E-6EDB-417B-980C-D1CA86D1A75E}" type="presParOf" srcId="{54F7AD81-B69F-4179-8114-BC2EC6AE81EE}" destId="{B25AA891-B2F9-436E-B42E-0DC91AAB1D45}" srcOrd="5" destOrd="0" presId="urn:microsoft.com/office/officeart/2008/layout/LinedList"/>
    <dgm:cxn modelId="{6BEB17F5-1C63-4DAB-9F5F-F616A48E79A4}" type="presParOf" srcId="{B25AA891-B2F9-436E-B42E-0DC91AAB1D45}" destId="{3F5885EE-610E-4E57-A322-8A7514350213}" srcOrd="0" destOrd="0" presId="urn:microsoft.com/office/officeart/2008/layout/LinedList"/>
    <dgm:cxn modelId="{B2A3A1F5-55C4-4EE5-BCAA-7901E600514E}" type="presParOf" srcId="{B25AA891-B2F9-436E-B42E-0DC91AAB1D45}" destId="{F5CC5EC2-C780-4DCB-AF58-0D99711CC9D9}" srcOrd="1" destOrd="0" presId="urn:microsoft.com/office/officeart/2008/layout/LinedList"/>
    <dgm:cxn modelId="{FA7524C5-AF36-4D7C-8770-CDD59891CE6A}" type="presParOf" srcId="{F5CC5EC2-C780-4DCB-AF58-0D99711CC9D9}" destId="{A1715E5B-866F-4B41-AF73-C08ECE579737}" srcOrd="0" destOrd="0" presId="urn:microsoft.com/office/officeart/2008/layout/LinedList"/>
    <dgm:cxn modelId="{AF38E907-2FFE-4C33-BBD9-88E617D523FF}" type="presParOf" srcId="{F5CC5EC2-C780-4DCB-AF58-0D99711CC9D9}" destId="{21B7256B-EA8C-4A3C-91EB-20A33207CC35}" srcOrd="1" destOrd="0" presId="urn:microsoft.com/office/officeart/2008/layout/LinedList"/>
    <dgm:cxn modelId="{28FA4FE0-73F1-444F-B5B5-FC13871EB084}" type="presParOf" srcId="{21B7256B-EA8C-4A3C-91EB-20A33207CC35}" destId="{406135D5-CE5F-4D69-BF78-C7189213F6C1}" srcOrd="0" destOrd="0" presId="urn:microsoft.com/office/officeart/2008/layout/LinedList"/>
    <dgm:cxn modelId="{F5DD20CB-4F6D-4AFD-82B5-6E5DF665969D}" type="presParOf" srcId="{21B7256B-EA8C-4A3C-91EB-20A33207CC35}" destId="{8250DF0B-1B02-4C21-AB2B-4168D6CCFF1E}" srcOrd="1" destOrd="0" presId="urn:microsoft.com/office/officeart/2008/layout/LinedList"/>
    <dgm:cxn modelId="{5E1AE558-68CC-49DD-A272-608E4009C4F7}" type="presParOf" srcId="{21B7256B-EA8C-4A3C-91EB-20A33207CC35}" destId="{C9038D00-6DF4-4D51-A06C-9799B1863987}" srcOrd="2" destOrd="0" presId="urn:microsoft.com/office/officeart/2008/layout/LinedList"/>
    <dgm:cxn modelId="{8A57AEFB-D50A-4222-A65D-E710E465879A}" type="presParOf" srcId="{F5CC5EC2-C780-4DCB-AF58-0D99711CC9D9}" destId="{E85D38FF-B2FB-4D02-8CE7-A63A69D5A93B}" srcOrd="2" destOrd="0" presId="urn:microsoft.com/office/officeart/2008/layout/LinedList"/>
    <dgm:cxn modelId="{D686420E-E0B4-4264-A2B8-C0250EA6BAC6}" type="presParOf" srcId="{F5CC5EC2-C780-4DCB-AF58-0D99711CC9D9}" destId="{6B8C2704-9424-44A1-BB38-4B370416F39E}" srcOrd="3" destOrd="0" presId="urn:microsoft.com/office/officeart/2008/layout/LinedList"/>
    <dgm:cxn modelId="{C3A8DD87-056C-40AA-B199-5AC283D7BB25}" type="presParOf" srcId="{F5CC5EC2-C780-4DCB-AF58-0D99711CC9D9}" destId="{FC4AAB7B-6DF1-450E-8CA0-9829D550A907}" srcOrd="4" destOrd="0" presId="urn:microsoft.com/office/officeart/2008/layout/LinedList"/>
    <dgm:cxn modelId="{4FAC729A-28C8-4531-8EC6-9A48BCA101CC}" type="presParOf" srcId="{FC4AAB7B-6DF1-450E-8CA0-9829D550A907}" destId="{B8C30DEC-AB40-46AC-BD8C-DC9718C57DE5}" srcOrd="0" destOrd="0" presId="urn:microsoft.com/office/officeart/2008/layout/LinedList"/>
    <dgm:cxn modelId="{15F9F70E-A4C6-4F5E-8032-AAE77A276F42}" type="presParOf" srcId="{FC4AAB7B-6DF1-450E-8CA0-9829D550A907}" destId="{B07C184E-D71A-4062-8C81-CDB56B07731A}" srcOrd="1" destOrd="0" presId="urn:microsoft.com/office/officeart/2008/layout/LinedList"/>
    <dgm:cxn modelId="{FA56CF94-097A-4A3A-A88E-B81A7B649CA4}" type="presParOf" srcId="{FC4AAB7B-6DF1-450E-8CA0-9829D550A907}" destId="{59E39C82-41D7-4FDA-841F-346601FC524C}" srcOrd="2" destOrd="0" presId="urn:microsoft.com/office/officeart/2008/layout/LinedList"/>
    <dgm:cxn modelId="{04BAE578-AEC3-4393-AAFC-14524F3BA924}" type="presParOf" srcId="{F5CC5EC2-C780-4DCB-AF58-0D99711CC9D9}" destId="{D162BC55-3F34-407F-8235-B1200832D719}" srcOrd="5" destOrd="0" presId="urn:microsoft.com/office/officeart/2008/layout/LinedList"/>
    <dgm:cxn modelId="{D3B5B98E-530A-4B31-B86D-16B96B8ABEE7}" type="presParOf" srcId="{F5CC5EC2-C780-4DCB-AF58-0D99711CC9D9}" destId="{D970C3FA-4BA1-4C7B-A928-1B2FD2E2D7D9}" srcOrd="6" destOrd="0" presId="urn:microsoft.com/office/officeart/2008/layout/LinedList"/>
    <dgm:cxn modelId="{557BAE37-11AD-43D7-B6EC-CD9F44CEFDB7}" type="presParOf" srcId="{F5CC5EC2-C780-4DCB-AF58-0D99711CC9D9}" destId="{5EA554E2-A8CF-4712-A988-362B71ACE3E3}" srcOrd="7" destOrd="0" presId="urn:microsoft.com/office/officeart/2008/layout/LinedList"/>
    <dgm:cxn modelId="{471CEA46-E03D-452A-9C66-6A512126BF03}" type="presParOf" srcId="{5EA554E2-A8CF-4712-A988-362B71ACE3E3}" destId="{39F1E85E-3AB4-412B-A4DD-966704F69AF3}" srcOrd="0" destOrd="0" presId="urn:microsoft.com/office/officeart/2008/layout/LinedList"/>
    <dgm:cxn modelId="{33260E55-24F7-47D5-887D-91712922DF9A}" type="presParOf" srcId="{5EA554E2-A8CF-4712-A988-362B71ACE3E3}" destId="{2EB4B7FF-C58E-484D-9126-1BE6F5BCC28D}" srcOrd="1" destOrd="0" presId="urn:microsoft.com/office/officeart/2008/layout/LinedList"/>
    <dgm:cxn modelId="{B3212DC1-746B-4D21-827E-3EE1769AA973}" type="presParOf" srcId="{5EA554E2-A8CF-4712-A988-362B71ACE3E3}" destId="{8B0B13CF-52B7-4FDB-9555-6171DE3D359C}" srcOrd="2" destOrd="0" presId="urn:microsoft.com/office/officeart/2008/layout/LinedList"/>
    <dgm:cxn modelId="{04BE12E8-B89C-4489-9E74-26CC38B66EE2}" type="presParOf" srcId="{F5CC5EC2-C780-4DCB-AF58-0D99711CC9D9}" destId="{9E3113DB-7095-422E-B69F-97C271EAD766}" srcOrd="8" destOrd="0" presId="urn:microsoft.com/office/officeart/2008/layout/LinedList"/>
    <dgm:cxn modelId="{42088E5A-260B-4DE6-B777-3B88968A5F6F}" type="presParOf" srcId="{F5CC5EC2-C780-4DCB-AF58-0D99711CC9D9}" destId="{B062E21F-3DC4-4890-8CFB-667CDE8280F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573163-E528-4699-A79D-5E1FBEFB64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14D834-F916-4759-B3D9-E13142D307A6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r>
            <a:rPr lang="es-ES" sz="2000" b="1" kern="1200" dirty="0"/>
            <a:t> Dialnet</a:t>
          </a:r>
          <a:br>
            <a:rPr lang="es-ES" sz="2000" b="1" kern="1200" dirty="0"/>
          </a:br>
          <a:r>
            <a:rPr lang="es-ES" sz="2000" b="1" kern="1200" dirty="0"/>
            <a:t> </a:t>
          </a:r>
          <a:r>
            <a:rPr lang="es-ES" sz="1200" kern="1200" dirty="0"/>
            <a:t>   </a:t>
          </a:r>
          <a:r>
            <a:rPr lang="es-ES" sz="1800" kern="1200" dirty="0">
              <a:latin typeface="Calibri"/>
              <a:ea typeface="+mn-ea"/>
              <a:cs typeface="+mn-cs"/>
            </a:rPr>
            <a:t>9,2 M</a:t>
          </a:r>
          <a:endParaRPr lang="es-ES" sz="2000" b="1" kern="1200" dirty="0"/>
        </a:p>
      </dgm:t>
    </dgm:pt>
    <dgm:pt modelId="{12016D88-F3F6-4AF0-88AB-7D563AAEFB44}" type="parTrans" cxnId="{02E234C0-BBF2-4D46-93AA-817C3ACEB024}">
      <dgm:prSet/>
      <dgm:spPr/>
      <dgm:t>
        <a:bodyPr/>
        <a:lstStyle/>
        <a:p>
          <a:endParaRPr lang="es-ES"/>
        </a:p>
      </dgm:t>
    </dgm:pt>
    <dgm:pt modelId="{34525D54-42B7-40BB-82A8-9F41D5B49428}" type="sibTrans" cxnId="{02E234C0-BBF2-4D46-93AA-817C3ACEB024}">
      <dgm:prSet/>
      <dgm:spPr/>
      <dgm:t>
        <a:bodyPr/>
        <a:lstStyle/>
        <a:p>
          <a:endParaRPr lang="es-ES"/>
        </a:p>
      </dgm:t>
    </dgm:pt>
    <dgm:pt modelId="{3CB30B3F-431F-4AF9-BF66-2038EFC5C50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r>
            <a:rPr lang="es-ES" sz="1800" b="1" kern="1200" dirty="0"/>
            <a:t> </a:t>
          </a:r>
          <a:r>
            <a:rPr lang="es-ES" sz="2000" b="1" kern="1200" dirty="0"/>
            <a:t>La Referencia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5,2 M</a:t>
          </a:r>
          <a:endParaRPr lang="es-ES" sz="2000" b="1" kern="1200" dirty="0"/>
        </a:p>
      </dgm:t>
    </dgm:pt>
    <dgm:pt modelId="{376BE4D9-0E47-4CDD-ADA9-131CBDF69E93}" type="parTrans" cxnId="{EDD90D5E-488D-46DB-8788-FA7B32C5CA31}">
      <dgm:prSet/>
      <dgm:spPr/>
      <dgm:t>
        <a:bodyPr/>
        <a:lstStyle/>
        <a:p>
          <a:endParaRPr lang="es-ES"/>
        </a:p>
      </dgm:t>
    </dgm:pt>
    <dgm:pt modelId="{E1BE1D19-900E-4C3E-8A52-7F402DC4AD35}" type="sibTrans" cxnId="{EDD90D5E-488D-46DB-8788-FA7B32C5CA31}">
      <dgm:prSet/>
      <dgm:spPr/>
      <dgm:t>
        <a:bodyPr/>
        <a:lstStyle/>
        <a:p>
          <a:endParaRPr lang="es-ES"/>
        </a:p>
      </dgm:t>
    </dgm:pt>
    <dgm:pt modelId="{4DF9F9E3-A24B-4DD4-A448-E8E240FE89DF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r>
            <a:rPr lang="es-ES" sz="2000" b="1" kern="1200" dirty="0"/>
            <a:t> Scielo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1,2 M</a:t>
          </a:r>
          <a:endParaRPr lang="es-ES" sz="2000" b="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1DD54A4-9A0F-4DD1-877E-263D0C6194F6}" type="parTrans" cxnId="{33175F80-B1C5-42F4-BD1D-F494694D2EC9}">
      <dgm:prSet/>
      <dgm:spPr/>
      <dgm:t>
        <a:bodyPr/>
        <a:lstStyle/>
        <a:p>
          <a:endParaRPr lang="es-ES"/>
        </a:p>
      </dgm:t>
    </dgm:pt>
    <dgm:pt modelId="{407A9011-5733-4D58-A8D7-04A3D24F65E1}" type="sibTrans" cxnId="{33175F80-B1C5-42F4-BD1D-F494694D2EC9}">
      <dgm:prSet/>
      <dgm:spPr/>
      <dgm:t>
        <a:bodyPr/>
        <a:lstStyle/>
        <a:p>
          <a:endParaRPr lang="es-ES"/>
        </a:p>
      </dgm:t>
    </dgm:pt>
    <dgm:pt modelId="{95C539A6-A575-4D97-A452-74089EE2D8A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Redalyc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0,8 M</a:t>
          </a:r>
          <a:endParaRPr lang="es-ES" sz="2000" b="1" kern="1200" dirty="0"/>
        </a:p>
      </dgm:t>
    </dgm:pt>
    <dgm:pt modelId="{B6209E0D-4FBF-4450-994D-E6113EAC15E1}" type="parTrans" cxnId="{584F2491-AA0E-4A8C-9A86-06F1A6FB047D}">
      <dgm:prSet/>
      <dgm:spPr/>
      <dgm:t>
        <a:bodyPr/>
        <a:lstStyle/>
        <a:p>
          <a:endParaRPr lang="es-ES"/>
        </a:p>
      </dgm:t>
    </dgm:pt>
    <dgm:pt modelId="{AD8D5787-B934-4DD6-AD3E-EFAC197A62C9}" type="sibTrans" cxnId="{584F2491-AA0E-4A8C-9A86-06F1A6FB047D}">
      <dgm:prSet/>
      <dgm:spPr/>
      <dgm:t>
        <a:bodyPr/>
        <a:lstStyle/>
        <a:p>
          <a:endParaRPr lang="es-ES"/>
        </a:p>
      </dgm:t>
    </dgm:pt>
    <dgm:pt modelId="{5922E4C9-7E66-4C73-81E9-CF4D4C49B368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Latindex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0,5 M</a:t>
          </a:r>
          <a:endParaRPr lang="es-ES" sz="2000" b="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3CE3FD6-AD00-47CB-89DF-DE949A693D45}" type="parTrans" cxnId="{616DCD1D-19C5-49B4-930F-8634A71B0F16}">
      <dgm:prSet/>
      <dgm:spPr/>
      <dgm:t>
        <a:bodyPr/>
        <a:lstStyle/>
        <a:p>
          <a:endParaRPr lang="en-GB"/>
        </a:p>
      </dgm:t>
    </dgm:pt>
    <dgm:pt modelId="{6676B2F4-7057-4B03-BBCF-CA34DA10A1CA}" type="sibTrans" cxnId="{616DCD1D-19C5-49B4-930F-8634A71B0F16}">
      <dgm:prSet/>
      <dgm:spPr/>
      <dgm:t>
        <a:bodyPr/>
        <a:lstStyle/>
        <a:p>
          <a:endParaRPr lang="en-GB"/>
        </a:p>
      </dgm:t>
    </dgm:pt>
    <dgm:pt modelId="{0E70101E-76A3-4EAC-B9F1-D26EBC309184}" type="pres">
      <dgm:prSet presAssocID="{FA573163-E528-4699-A79D-5E1FBEFB6425}" presName="Name0" presStyleCnt="0">
        <dgm:presLayoutVars>
          <dgm:chMax val="7"/>
          <dgm:chPref val="7"/>
          <dgm:dir/>
        </dgm:presLayoutVars>
      </dgm:prSet>
      <dgm:spPr/>
    </dgm:pt>
    <dgm:pt modelId="{DBF40775-CC77-4C26-B57D-7A7D46DB0765}" type="pres">
      <dgm:prSet presAssocID="{FA573163-E528-4699-A79D-5E1FBEFB6425}" presName="Name1" presStyleCnt="0"/>
      <dgm:spPr/>
    </dgm:pt>
    <dgm:pt modelId="{37E5B734-808B-4283-AD5B-315C1A0B09FC}" type="pres">
      <dgm:prSet presAssocID="{FA573163-E528-4699-A79D-5E1FBEFB6425}" presName="cycle" presStyleCnt="0"/>
      <dgm:spPr/>
    </dgm:pt>
    <dgm:pt modelId="{6D7A5338-57A6-43FA-9FA3-A98A1C460673}" type="pres">
      <dgm:prSet presAssocID="{FA573163-E528-4699-A79D-5E1FBEFB6425}" presName="srcNode" presStyleLbl="node1" presStyleIdx="0" presStyleCnt="5"/>
      <dgm:spPr/>
    </dgm:pt>
    <dgm:pt modelId="{2FA33648-4022-49D8-A03F-2D9EC7A57AA6}" type="pres">
      <dgm:prSet presAssocID="{FA573163-E528-4699-A79D-5E1FBEFB6425}" presName="conn" presStyleLbl="parChTrans1D2" presStyleIdx="0" presStyleCnt="1"/>
      <dgm:spPr/>
    </dgm:pt>
    <dgm:pt modelId="{F882D0A4-3E45-4B92-B560-5BF4273FFEE7}" type="pres">
      <dgm:prSet presAssocID="{FA573163-E528-4699-A79D-5E1FBEFB6425}" presName="extraNode" presStyleLbl="node1" presStyleIdx="0" presStyleCnt="5"/>
      <dgm:spPr/>
    </dgm:pt>
    <dgm:pt modelId="{979EF66F-86CB-4EB3-9CC0-08FC899EA87F}" type="pres">
      <dgm:prSet presAssocID="{FA573163-E528-4699-A79D-5E1FBEFB6425}" presName="dstNode" presStyleLbl="node1" presStyleIdx="0" presStyleCnt="5"/>
      <dgm:spPr/>
    </dgm:pt>
    <dgm:pt modelId="{13295AB9-A560-4D16-9AF4-92B24ADAD8A4}" type="pres">
      <dgm:prSet presAssocID="{6D14D834-F916-4759-B3D9-E13142D307A6}" presName="text_1" presStyleLbl="node1" presStyleIdx="0" presStyleCnt="5" custScaleX="106257">
        <dgm:presLayoutVars>
          <dgm:bulletEnabled val="1"/>
        </dgm:presLayoutVars>
      </dgm:prSet>
      <dgm:spPr/>
    </dgm:pt>
    <dgm:pt modelId="{71292504-0B31-44E5-8C20-A1FFA0999CAD}" type="pres">
      <dgm:prSet presAssocID="{6D14D834-F916-4759-B3D9-E13142D307A6}" presName="accent_1" presStyleCnt="0"/>
      <dgm:spPr/>
    </dgm:pt>
    <dgm:pt modelId="{F6E563DD-B72A-462D-A846-4A9D2B43F236}" type="pres">
      <dgm:prSet presAssocID="{6D14D834-F916-4759-B3D9-E13142D307A6}" presName="accentRepeatNode" presStyleLbl="solidFgAcc1" presStyleIdx="0" presStyleCnt="5"/>
      <dgm:spPr/>
    </dgm:pt>
    <dgm:pt modelId="{FE4E8F2E-2549-4F5A-B078-D0B67EB15B6A}" type="pres">
      <dgm:prSet presAssocID="{3CB30B3F-431F-4AF9-BF66-2038EFC5C507}" presName="text_2" presStyleLbl="node1" presStyleIdx="1" presStyleCnt="5" custScaleX="108401">
        <dgm:presLayoutVars>
          <dgm:bulletEnabled val="1"/>
        </dgm:presLayoutVars>
      </dgm:prSet>
      <dgm:spPr/>
    </dgm:pt>
    <dgm:pt modelId="{89E71972-ADBA-4F76-8471-08C380B09685}" type="pres">
      <dgm:prSet presAssocID="{3CB30B3F-431F-4AF9-BF66-2038EFC5C507}" presName="accent_2" presStyleCnt="0"/>
      <dgm:spPr/>
    </dgm:pt>
    <dgm:pt modelId="{28E24233-3C89-4A64-9FD5-68A269AFD5ED}" type="pres">
      <dgm:prSet presAssocID="{3CB30B3F-431F-4AF9-BF66-2038EFC5C507}" presName="accentRepeatNode" presStyleLbl="solidFgAcc1" presStyleIdx="1" presStyleCnt="5"/>
      <dgm:spPr/>
    </dgm:pt>
    <dgm:pt modelId="{349E6085-3B64-4F24-9D6E-8028288AD544}" type="pres">
      <dgm:prSet presAssocID="{4DF9F9E3-A24B-4DD4-A448-E8E240FE89DF}" presName="text_3" presStyleLbl="node1" presStyleIdx="2" presStyleCnt="5" custScaleX="109001">
        <dgm:presLayoutVars>
          <dgm:bulletEnabled val="1"/>
        </dgm:presLayoutVars>
      </dgm:prSet>
      <dgm:spPr/>
    </dgm:pt>
    <dgm:pt modelId="{21036ADE-FE2F-4D78-BBBC-3FF6F8F6BDAC}" type="pres">
      <dgm:prSet presAssocID="{4DF9F9E3-A24B-4DD4-A448-E8E240FE89DF}" presName="accent_3" presStyleCnt="0"/>
      <dgm:spPr/>
    </dgm:pt>
    <dgm:pt modelId="{B21F6059-9937-4774-BDC9-16E6981B662C}" type="pres">
      <dgm:prSet presAssocID="{4DF9F9E3-A24B-4DD4-A448-E8E240FE89DF}" presName="accentRepeatNode" presStyleLbl="solidFgAcc1" presStyleIdx="2" presStyleCnt="5"/>
      <dgm:spPr/>
    </dgm:pt>
    <dgm:pt modelId="{CD0AA028-242E-4F45-BDA4-DDF74055142D}" type="pres">
      <dgm:prSet presAssocID="{95C539A6-A575-4D97-A452-74089EE2D8A7}" presName="text_4" presStyleLbl="node1" presStyleIdx="3" presStyleCnt="5" custScaleX="108082">
        <dgm:presLayoutVars>
          <dgm:bulletEnabled val="1"/>
        </dgm:presLayoutVars>
      </dgm:prSet>
      <dgm:spPr/>
    </dgm:pt>
    <dgm:pt modelId="{2C8EAADC-16B1-4311-9B42-C36BFFC2D995}" type="pres">
      <dgm:prSet presAssocID="{95C539A6-A575-4D97-A452-74089EE2D8A7}" presName="accent_4" presStyleCnt="0"/>
      <dgm:spPr/>
    </dgm:pt>
    <dgm:pt modelId="{F867333A-BC1D-4E97-8D3F-25C0DBEC7288}" type="pres">
      <dgm:prSet presAssocID="{95C539A6-A575-4D97-A452-74089EE2D8A7}" presName="accentRepeatNode" presStyleLbl="solidFgAcc1" presStyleIdx="3" presStyleCnt="5"/>
      <dgm:spPr/>
    </dgm:pt>
    <dgm:pt modelId="{854C0A5A-6190-417F-BB1D-3BCE8232414B}" type="pres">
      <dgm:prSet presAssocID="{5922E4C9-7E66-4C73-81E9-CF4D4C49B368}" presName="text_5" presStyleLbl="node1" presStyleIdx="4" presStyleCnt="5">
        <dgm:presLayoutVars>
          <dgm:bulletEnabled val="1"/>
        </dgm:presLayoutVars>
      </dgm:prSet>
      <dgm:spPr/>
    </dgm:pt>
    <dgm:pt modelId="{BDD9E236-9F26-4EC6-BB22-51F98A332BFA}" type="pres">
      <dgm:prSet presAssocID="{5922E4C9-7E66-4C73-81E9-CF4D4C49B368}" presName="accent_5" presStyleCnt="0"/>
      <dgm:spPr/>
    </dgm:pt>
    <dgm:pt modelId="{4BF4F7EC-0BA5-4DC3-9019-34F43C5650E5}" type="pres">
      <dgm:prSet presAssocID="{5922E4C9-7E66-4C73-81E9-CF4D4C49B368}" presName="accentRepeatNode" presStyleLbl="solidFgAcc1" presStyleIdx="4" presStyleCnt="5"/>
      <dgm:spPr/>
    </dgm:pt>
  </dgm:ptLst>
  <dgm:cxnLst>
    <dgm:cxn modelId="{D26A840F-5B47-4769-802B-D410044396AD}" type="presOf" srcId="{FA573163-E528-4699-A79D-5E1FBEFB6425}" destId="{0E70101E-76A3-4EAC-B9F1-D26EBC309184}" srcOrd="0" destOrd="0" presId="urn:microsoft.com/office/officeart/2008/layout/VerticalCurvedList"/>
    <dgm:cxn modelId="{616DCD1D-19C5-49B4-930F-8634A71B0F16}" srcId="{FA573163-E528-4699-A79D-5E1FBEFB6425}" destId="{5922E4C9-7E66-4C73-81E9-CF4D4C49B368}" srcOrd="4" destOrd="0" parTransId="{03CE3FD6-AD00-47CB-89DF-DE949A693D45}" sibTransId="{6676B2F4-7057-4B03-BBCF-CA34DA10A1CA}"/>
    <dgm:cxn modelId="{FA002E5D-E9D8-47BE-B6DB-59942B20BEE9}" type="presOf" srcId="{34525D54-42B7-40BB-82A8-9F41D5B49428}" destId="{2FA33648-4022-49D8-A03F-2D9EC7A57AA6}" srcOrd="0" destOrd="0" presId="urn:microsoft.com/office/officeart/2008/layout/VerticalCurvedList"/>
    <dgm:cxn modelId="{EDD90D5E-488D-46DB-8788-FA7B32C5CA31}" srcId="{FA573163-E528-4699-A79D-5E1FBEFB6425}" destId="{3CB30B3F-431F-4AF9-BF66-2038EFC5C507}" srcOrd="1" destOrd="0" parTransId="{376BE4D9-0E47-4CDD-ADA9-131CBDF69E93}" sibTransId="{E1BE1D19-900E-4C3E-8A52-7F402DC4AD35}"/>
    <dgm:cxn modelId="{5A25875F-99E1-4565-A48A-1FE447CC4245}" type="presOf" srcId="{95C539A6-A575-4D97-A452-74089EE2D8A7}" destId="{CD0AA028-242E-4F45-BDA4-DDF74055142D}" srcOrd="0" destOrd="0" presId="urn:microsoft.com/office/officeart/2008/layout/VerticalCurvedList"/>
    <dgm:cxn modelId="{E05CEE6E-7915-4CF6-BC52-5FF071897995}" type="presOf" srcId="{4DF9F9E3-A24B-4DD4-A448-E8E240FE89DF}" destId="{349E6085-3B64-4F24-9D6E-8028288AD544}" srcOrd="0" destOrd="0" presId="urn:microsoft.com/office/officeart/2008/layout/VerticalCurvedList"/>
    <dgm:cxn modelId="{33175F80-B1C5-42F4-BD1D-F494694D2EC9}" srcId="{FA573163-E528-4699-A79D-5E1FBEFB6425}" destId="{4DF9F9E3-A24B-4DD4-A448-E8E240FE89DF}" srcOrd="2" destOrd="0" parTransId="{C1DD54A4-9A0F-4DD1-877E-263D0C6194F6}" sibTransId="{407A9011-5733-4D58-A8D7-04A3D24F65E1}"/>
    <dgm:cxn modelId="{584F2491-AA0E-4A8C-9A86-06F1A6FB047D}" srcId="{FA573163-E528-4699-A79D-5E1FBEFB6425}" destId="{95C539A6-A575-4D97-A452-74089EE2D8A7}" srcOrd="3" destOrd="0" parTransId="{B6209E0D-4FBF-4450-994D-E6113EAC15E1}" sibTransId="{AD8D5787-B934-4DD6-AD3E-EFAC197A62C9}"/>
    <dgm:cxn modelId="{02E234C0-BBF2-4D46-93AA-817C3ACEB024}" srcId="{FA573163-E528-4699-A79D-5E1FBEFB6425}" destId="{6D14D834-F916-4759-B3D9-E13142D307A6}" srcOrd="0" destOrd="0" parTransId="{12016D88-F3F6-4AF0-88AB-7D563AAEFB44}" sibTransId="{34525D54-42B7-40BB-82A8-9F41D5B49428}"/>
    <dgm:cxn modelId="{7D7C84CF-2B70-4159-A44B-EAE175CDEC68}" type="presOf" srcId="{6D14D834-F916-4759-B3D9-E13142D307A6}" destId="{13295AB9-A560-4D16-9AF4-92B24ADAD8A4}" srcOrd="0" destOrd="0" presId="urn:microsoft.com/office/officeart/2008/layout/VerticalCurvedList"/>
    <dgm:cxn modelId="{2ADEB9F3-2BDA-49ED-BF3C-5B3956ACC7BA}" type="presOf" srcId="{3CB30B3F-431F-4AF9-BF66-2038EFC5C507}" destId="{FE4E8F2E-2549-4F5A-B078-D0B67EB15B6A}" srcOrd="0" destOrd="0" presId="urn:microsoft.com/office/officeart/2008/layout/VerticalCurvedList"/>
    <dgm:cxn modelId="{6D348FF7-0B6C-422F-ACFE-2986ED9ACA8A}" type="presOf" srcId="{5922E4C9-7E66-4C73-81E9-CF4D4C49B368}" destId="{854C0A5A-6190-417F-BB1D-3BCE8232414B}" srcOrd="0" destOrd="0" presId="urn:microsoft.com/office/officeart/2008/layout/VerticalCurvedList"/>
    <dgm:cxn modelId="{82145C42-015D-44C8-B05E-170090185454}" type="presParOf" srcId="{0E70101E-76A3-4EAC-B9F1-D26EBC309184}" destId="{DBF40775-CC77-4C26-B57D-7A7D46DB0765}" srcOrd="0" destOrd="0" presId="urn:microsoft.com/office/officeart/2008/layout/VerticalCurvedList"/>
    <dgm:cxn modelId="{6479181C-E351-43FE-9F33-DC4BB5107214}" type="presParOf" srcId="{DBF40775-CC77-4C26-B57D-7A7D46DB0765}" destId="{37E5B734-808B-4283-AD5B-315C1A0B09FC}" srcOrd="0" destOrd="0" presId="urn:microsoft.com/office/officeart/2008/layout/VerticalCurvedList"/>
    <dgm:cxn modelId="{A4A710FE-1856-4D95-A681-084971689012}" type="presParOf" srcId="{37E5B734-808B-4283-AD5B-315C1A0B09FC}" destId="{6D7A5338-57A6-43FA-9FA3-A98A1C460673}" srcOrd="0" destOrd="0" presId="urn:microsoft.com/office/officeart/2008/layout/VerticalCurvedList"/>
    <dgm:cxn modelId="{CB0A9440-AC3D-4510-B88F-ACE0FC67090E}" type="presParOf" srcId="{37E5B734-808B-4283-AD5B-315C1A0B09FC}" destId="{2FA33648-4022-49D8-A03F-2D9EC7A57AA6}" srcOrd="1" destOrd="0" presId="urn:microsoft.com/office/officeart/2008/layout/VerticalCurvedList"/>
    <dgm:cxn modelId="{1B6C07A9-449E-4C51-8122-2052C4E3E5C8}" type="presParOf" srcId="{37E5B734-808B-4283-AD5B-315C1A0B09FC}" destId="{F882D0A4-3E45-4B92-B560-5BF4273FFEE7}" srcOrd="2" destOrd="0" presId="urn:microsoft.com/office/officeart/2008/layout/VerticalCurvedList"/>
    <dgm:cxn modelId="{395B5350-C4E0-4CC0-B0AC-AD1A74B26E1D}" type="presParOf" srcId="{37E5B734-808B-4283-AD5B-315C1A0B09FC}" destId="{979EF66F-86CB-4EB3-9CC0-08FC899EA87F}" srcOrd="3" destOrd="0" presId="urn:microsoft.com/office/officeart/2008/layout/VerticalCurvedList"/>
    <dgm:cxn modelId="{5EAA7BED-EBD1-409E-98FB-C0B7EF39E55A}" type="presParOf" srcId="{DBF40775-CC77-4C26-B57D-7A7D46DB0765}" destId="{13295AB9-A560-4D16-9AF4-92B24ADAD8A4}" srcOrd="1" destOrd="0" presId="urn:microsoft.com/office/officeart/2008/layout/VerticalCurvedList"/>
    <dgm:cxn modelId="{E30C9DC1-54A6-4C24-A1B0-EE1F2340763D}" type="presParOf" srcId="{DBF40775-CC77-4C26-B57D-7A7D46DB0765}" destId="{71292504-0B31-44E5-8C20-A1FFA0999CAD}" srcOrd="2" destOrd="0" presId="urn:microsoft.com/office/officeart/2008/layout/VerticalCurvedList"/>
    <dgm:cxn modelId="{3F21C402-DA8B-4F76-A85F-6159596351FC}" type="presParOf" srcId="{71292504-0B31-44E5-8C20-A1FFA0999CAD}" destId="{F6E563DD-B72A-462D-A846-4A9D2B43F236}" srcOrd="0" destOrd="0" presId="urn:microsoft.com/office/officeart/2008/layout/VerticalCurvedList"/>
    <dgm:cxn modelId="{E6314CAD-EEB6-4872-AA8C-A29CEA8D6937}" type="presParOf" srcId="{DBF40775-CC77-4C26-B57D-7A7D46DB0765}" destId="{FE4E8F2E-2549-4F5A-B078-D0B67EB15B6A}" srcOrd="3" destOrd="0" presId="urn:microsoft.com/office/officeart/2008/layout/VerticalCurvedList"/>
    <dgm:cxn modelId="{86FBA6C7-3108-4255-B67B-455A3983E57B}" type="presParOf" srcId="{DBF40775-CC77-4C26-B57D-7A7D46DB0765}" destId="{89E71972-ADBA-4F76-8471-08C380B09685}" srcOrd="4" destOrd="0" presId="urn:microsoft.com/office/officeart/2008/layout/VerticalCurvedList"/>
    <dgm:cxn modelId="{C8F28242-7C1F-4E22-A87B-B352E72C2A8A}" type="presParOf" srcId="{89E71972-ADBA-4F76-8471-08C380B09685}" destId="{28E24233-3C89-4A64-9FD5-68A269AFD5ED}" srcOrd="0" destOrd="0" presId="urn:microsoft.com/office/officeart/2008/layout/VerticalCurvedList"/>
    <dgm:cxn modelId="{8C2B0A86-4668-4ACE-BB0E-1A0A711B0135}" type="presParOf" srcId="{DBF40775-CC77-4C26-B57D-7A7D46DB0765}" destId="{349E6085-3B64-4F24-9D6E-8028288AD544}" srcOrd="5" destOrd="0" presId="urn:microsoft.com/office/officeart/2008/layout/VerticalCurvedList"/>
    <dgm:cxn modelId="{7B721E30-1061-41E2-AE33-1E331562109F}" type="presParOf" srcId="{DBF40775-CC77-4C26-B57D-7A7D46DB0765}" destId="{21036ADE-FE2F-4D78-BBBC-3FF6F8F6BDAC}" srcOrd="6" destOrd="0" presId="urn:microsoft.com/office/officeart/2008/layout/VerticalCurvedList"/>
    <dgm:cxn modelId="{1C79A2D6-C220-49CD-AAEE-0CBFE901CCF8}" type="presParOf" srcId="{21036ADE-FE2F-4D78-BBBC-3FF6F8F6BDAC}" destId="{B21F6059-9937-4774-BDC9-16E6981B662C}" srcOrd="0" destOrd="0" presId="urn:microsoft.com/office/officeart/2008/layout/VerticalCurvedList"/>
    <dgm:cxn modelId="{8071844B-FDB3-4964-8C37-2A9EC2FB3484}" type="presParOf" srcId="{DBF40775-CC77-4C26-B57D-7A7D46DB0765}" destId="{CD0AA028-242E-4F45-BDA4-DDF74055142D}" srcOrd="7" destOrd="0" presId="urn:microsoft.com/office/officeart/2008/layout/VerticalCurvedList"/>
    <dgm:cxn modelId="{2974FC0D-7329-4704-83C2-EE326FA814F0}" type="presParOf" srcId="{DBF40775-CC77-4C26-B57D-7A7D46DB0765}" destId="{2C8EAADC-16B1-4311-9B42-C36BFFC2D995}" srcOrd="8" destOrd="0" presId="urn:microsoft.com/office/officeart/2008/layout/VerticalCurvedList"/>
    <dgm:cxn modelId="{1442B1B6-DDB5-449D-B533-99090BCD7F8B}" type="presParOf" srcId="{2C8EAADC-16B1-4311-9B42-C36BFFC2D995}" destId="{F867333A-BC1D-4E97-8D3F-25C0DBEC7288}" srcOrd="0" destOrd="0" presId="urn:microsoft.com/office/officeart/2008/layout/VerticalCurvedList"/>
    <dgm:cxn modelId="{0C5F0492-921D-40AC-B497-1DE26F6CB226}" type="presParOf" srcId="{DBF40775-CC77-4C26-B57D-7A7D46DB0765}" destId="{854C0A5A-6190-417F-BB1D-3BCE8232414B}" srcOrd="9" destOrd="0" presId="urn:microsoft.com/office/officeart/2008/layout/VerticalCurvedList"/>
    <dgm:cxn modelId="{CD01AD2B-62AC-40DC-915E-7EF2ED0E338D}" type="presParOf" srcId="{DBF40775-CC77-4C26-B57D-7A7D46DB0765}" destId="{BDD9E236-9F26-4EC6-BB22-51F98A332BFA}" srcOrd="10" destOrd="0" presId="urn:microsoft.com/office/officeart/2008/layout/VerticalCurvedList"/>
    <dgm:cxn modelId="{00F6402A-492F-4907-8114-000693D68808}" type="presParOf" srcId="{BDD9E236-9F26-4EC6-BB22-51F98A332BFA}" destId="{4BF4F7EC-0BA5-4DC3-9019-34F43C5650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172753-9BD5-4095-9F8C-CB4F67BC14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3EF3E1-0B7D-49AB-8DCB-1C4D899A0717}">
      <dgm:prSet phldrT="[Texto]" custT="1"/>
      <dgm:spPr>
        <a:noFill/>
      </dgm:spPr>
      <dgm:t>
        <a:bodyPr/>
        <a:lstStyle/>
        <a:p>
          <a:r>
            <a:rPr lang="en-GB" sz="2000" b="1" dirty="0"/>
            <a:t>TANTO POR CIENTO</a:t>
          </a:r>
        </a:p>
      </dgm:t>
    </dgm:pt>
    <dgm:pt modelId="{06884A40-4BAF-4474-96BD-1964785D6E71}" type="parTrans" cxnId="{2CF9A826-9B63-442B-B840-726AE4D0FF93}">
      <dgm:prSet/>
      <dgm:spPr/>
      <dgm:t>
        <a:bodyPr/>
        <a:lstStyle/>
        <a:p>
          <a:endParaRPr lang="en-GB"/>
        </a:p>
      </dgm:t>
    </dgm:pt>
    <dgm:pt modelId="{A0CB207F-9604-4B6C-99D7-258F45BFB09E}" type="sibTrans" cxnId="{2CF9A826-9B63-442B-B840-726AE4D0FF93}">
      <dgm:prSet/>
      <dgm:spPr/>
      <dgm:t>
        <a:bodyPr/>
        <a:lstStyle/>
        <a:p>
          <a:endParaRPr lang="en-GB"/>
        </a:p>
      </dgm:t>
    </dgm:pt>
    <dgm:pt modelId="{5B8BAA4F-CE70-4C9C-AC70-85D0D22E419B}">
      <dgm:prSet phldrT="[Texto]" custT="1"/>
      <dgm:spPr>
        <a:solidFill>
          <a:srgbClr val="253F61"/>
        </a:solidFill>
      </dgm:spPr>
      <dgm:t>
        <a:bodyPr/>
        <a:lstStyle/>
        <a:p>
          <a:r>
            <a:rPr lang="en-GB" sz="1900" dirty="0"/>
            <a:t>78/78</a:t>
          </a:r>
          <a:r>
            <a:rPr lang="en-GB" sz="1600" dirty="0">
              <a:sym typeface="Wingdings" panose="05000000000000000000" pitchFamily="2" charset="2"/>
            </a:rPr>
            <a:t></a:t>
          </a:r>
          <a:r>
            <a:rPr lang="en-GB" sz="1900" dirty="0"/>
            <a:t>100</a:t>
          </a:r>
        </a:p>
      </dgm:t>
    </dgm:pt>
    <dgm:pt modelId="{7A66D144-5619-4CC4-8AC8-F9A37943DB02}" type="parTrans" cxnId="{BE62B27E-FF40-43A5-905B-0F6802448356}">
      <dgm:prSet/>
      <dgm:spPr/>
      <dgm:t>
        <a:bodyPr/>
        <a:lstStyle/>
        <a:p>
          <a:endParaRPr lang="en-GB"/>
        </a:p>
      </dgm:t>
    </dgm:pt>
    <dgm:pt modelId="{7A9F465D-A518-443D-9C30-C90AC00385DA}" type="sibTrans" cxnId="{BE62B27E-FF40-43A5-905B-0F6802448356}">
      <dgm:prSet/>
      <dgm:spPr/>
      <dgm:t>
        <a:bodyPr/>
        <a:lstStyle/>
        <a:p>
          <a:endParaRPr lang="en-GB"/>
        </a:p>
      </dgm:t>
    </dgm:pt>
    <dgm:pt modelId="{A039A008-65C6-49FC-9036-5BFE4975B247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41</a:t>
          </a:r>
        </a:p>
      </dgm:t>
    </dgm:pt>
    <dgm:pt modelId="{BE6A23B2-0073-4E52-BB9C-C856EC6B8C7A}" type="parTrans" cxnId="{67A20794-A3C4-4D00-BD36-868E58E1819D}">
      <dgm:prSet/>
      <dgm:spPr/>
      <dgm:t>
        <a:bodyPr/>
        <a:lstStyle/>
        <a:p>
          <a:endParaRPr lang="en-GB"/>
        </a:p>
      </dgm:t>
    </dgm:pt>
    <dgm:pt modelId="{355F1826-230B-4C74-853F-8EEE77E32A35}" type="sibTrans" cxnId="{67A20794-A3C4-4D00-BD36-868E58E1819D}">
      <dgm:prSet/>
      <dgm:spPr/>
      <dgm:t>
        <a:bodyPr/>
        <a:lstStyle/>
        <a:p>
          <a:endParaRPr lang="en-GB"/>
        </a:p>
      </dgm:t>
    </dgm:pt>
    <dgm:pt modelId="{D5F07A34-2111-4BB0-B48B-F9C7C758BC70}">
      <dgm:prSet phldrT="[Texto]" custT="1"/>
      <dgm:spPr>
        <a:noFill/>
      </dgm:spPr>
      <dgm:t>
        <a:bodyPr/>
        <a:lstStyle/>
        <a:p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RANKING</a:t>
          </a:r>
        </a:p>
      </dgm:t>
    </dgm:pt>
    <dgm:pt modelId="{34F86E1B-B5A5-47CC-A9FA-386BC254B133}" type="parTrans" cxnId="{AE8B907F-50EB-4D11-B7D2-A886AD852261}">
      <dgm:prSet/>
      <dgm:spPr/>
      <dgm:t>
        <a:bodyPr/>
        <a:lstStyle/>
        <a:p>
          <a:endParaRPr lang="en-GB"/>
        </a:p>
      </dgm:t>
    </dgm:pt>
    <dgm:pt modelId="{42111A09-2393-4E13-832A-53FAB954C4FA}" type="sibTrans" cxnId="{AE8B907F-50EB-4D11-B7D2-A886AD852261}">
      <dgm:prSet/>
      <dgm:spPr/>
      <dgm:t>
        <a:bodyPr/>
        <a:lstStyle/>
        <a:p>
          <a:endParaRPr lang="en-GB"/>
        </a:p>
      </dgm:t>
    </dgm:pt>
    <dgm:pt modelId="{E57DE596-360C-44B6-B8DC-7635929F0BCB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PRIMERO</a:t>
          </a:r>
        </a:p>
      </dgm:t>
    </dgm:pt>
    <dgm:pt modelId="{FBF584DD-D683-4DD5-BC2E-E0CEB25B8103}" type="parTrans" cxnId="{C4CC75AE-B6E0-485B-A7BA-A1E99FC89CC1}">
      <dgm:prSet/>
      <dgm:spPr/>
      <dgm:t>
        <a:bodyPr/>
        <a:lstStyle/>
        <a:p>
          <a:endParaRPr lang="en-GB"/>
        </a:p>
      </dgm:t>
    </dgm:pt>
    <dgm:pt modelId="{B46674A0-5E28-4B4B-A7D1-AFAD4931A71B}" type="sibTrans" cxnId="{C4CC75AE-B6E0-485B-A7BA-A1E99FC89CC1}">
      <dgm:prSet/>
      <dgm:spPr/>
      <dgm:t>
        <a:bodyPr/>
        <a:lstStyle/>
        <a:p>
          <a:endParaRPr lang="en-GB"/>
        </a:p>
      </dgm:t>
    </dgm:pt>
    <dgm:pt modelId="{2236D0AC-17AA-4097-92D9-AE7EB01EF0AE}">
      <dgm:prSet phldrT="[Texto]" custT="1"/>
      <dgm:spPr>
        <a:noFill/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VALORES EN ORDEN DECRECIENTE</a:t>
          </a:r>
        </a:p>
      </dgm:t>
    </dgm:pt>
    <dgm:pt modelId="{5FA202F8-6CC0-4FE6-BE3B-97C8DD3D41AC}" type="parTrans" cxnId="{308FDBAC-9EC3-426E-8B50-FF6FC79EDACE}">
      <dgm:prSet/>
      <dgm:spPr/>
      <dgm:t>
        <a:bodyPr/>
        <a:lstStyle/>
        <a:p>
          <a:endParaRPr lang="en-GB"/>
        </a:p>
      </dgm:t>
    </dgm:pt>
    <dgm:pt modelId="{47EAF0E0-27C2-47A3-BCB1-E96918BE789E}" type="sibTrans" cxnId="{308FDBAC-9EC3-426E-8B50-FF6FC79EDACE}">
      <dgm:prSet/>
      <dgm:spPr/>
      <dgm:t>
        <a:bodyPr/>
        <a:lstStyle/>
        <a:p>
          <a:endParaRPr lang="en-GB"/>
        </a:p>
      </dgm:t>
    </dgm:pt>
    <dgm:pt modelId="{5461C394-534B-4E39-A4DF-0BB329C60C2E}">
      <dgm:prSet phldrT="[Texto]"/>
      <dgm:spPr/>
      <dgm:t>
        <a:bodyPr/>
        <a:lstStyle/>
        <a:p>
          <a:r>
            <a:rPr lang="es-ES" noProof="0" dirty="0"/>
            <a:t>78</a:t>
          </a:r>
        </a:p>
      </dgm:t>
    </dgm:pt>
    <dgm:pt modelId="{67A91775-B0D7-4E79-AD27-C2919DF223F2}" type="parTrans" cxnId="{07F83751-D2D3-4700-90DD-4046FC4E9F4C}">
      <dgm:prSet/>
      <dgm:spPr/>
      <dgm:t>
        <a:bodyPr/>
        <a:lstStyle/>
        <a:p>
          <a:endParaRPr lang="en-GB"/>
        </a:p>
      </dgm:t>
    </dgm:pt>
    <dgm:pt modelId="{8D5F70EC-06E0-468D-9559-6EDCEDDBA9D4}" type="sibTrans" cxnId="{07F83751-D2D3-4700-90DD-4046FC4E9F4C}">
      <dgm:prSet/>
      <dgm:spPr/>
      <dgm:t>
        <a:bodyPr/>
        <a:lstStyle/>
        <a:p>
          <a:endParaRPr lang="en-GB"/>
        </a:p>
      </dgm:t>
    </dgm:pt>
    <dgm:pt modelId="{6E7B8C28-C55F-48F5-ADBC-B759CE3840F9}">
      <dgm:prSet phldrT="[Texto]"/>
      <dgm:spPr/>
      <dgm:t>
        <a:bodyPr/>
        <a:lstStyle/>
        <a:p>
          <a:r>
            <a:rPr lang="en-GB" dirty="0"/>
            <a:t>20</a:t>
          </a:r>
        </a:p>
      </dgm:t>
    </dgm:pt>
    <dgm:pt modelId="{8E27F916-5A32-45DF-95E6-CD9150FC4A32}" type="parTrans" cxnId="{0626054A-7AE7-4575-B1CC-19434EEFCB5B}">
      <dgm:prSet/>
      <dgm:spPr/>
      <dgm:t>
        <a:bodyPr/>
        <a:lstStyle/>
        <a:p>
          <a:endParaRPr lang="en-GB"/>
        </a:p>
      </dgm:t>
    </dgm:pt>
    <dgm:pt modelId="{1FA11194-1E17-4083-907A-CB695DC40A78}" type="sibTrans" cxnId="{0626054A-7AE7-4575-B1CC-19434EEFCB5B}">
      <dgm:prSet/>
      <dgm:spPr/>
      <dgm:t>
        <a:bodyPr/>
        <a:lstStyle/>
        <a:p>
          <a:endParaRPr lang="en-GB"/>
        </a:p>
      </dgm:t>
    </dgm:pt>
    <dgm:pt modelId="{FED11650-112F-457C-8FD5-61988B1371A1}">
      <dgm:prSet phldrT="[Texto]"/>
      <dgm:spPr/>
      <dgm:t>
        <a:bodyPr/>
        <a:lstStyle/>
        <a:p>
          <a:r>
            <a:rPr lang="en-GB" dirty="0"/>
            <a:t>16</a:t>
          </a:r>
        </a:p>
      </dgm:t>
    </dgm:pt>
    <dgm:pt modelId="{31684AE1-70D2-4BC2-BA08-CC6ED2A74B44}" type="parTrans" cxnId="{AD5B4572-0431-494A-A2DB-7DE20690DCEA}">
      <dgm:prSet/>
      <dgm:spPr/>
      <dgm:t>
        <a:bodyPr/>
        <a:lstStyle/>
        <a:p>
          <a:endParaRPr lang="en-GB"/>
        </a:p>
      </dgm:t>
    </dgm:pt>
    <dgm:pt modelId="{CF9C7CFC-7E06-4E9E-BAD1-4B22766C2603}" type="sibTrans" cxnId="{AD5B4572-0431-494A-A2DB-7DE20690DCEA}">
      <dgm:prSet/>
      <dgm:spPr/>
      <dgm:t>
        <a:bodyPr/>
        <a:lstStyle/>
        <a:p>
          <a:endParaRPr lang="en-GB"/>
        </a:p>
      </dgm:t>
    </dgm:pt>
    <dgm:pt modelId="{9E88512D-6463-4D4A-A206-8EE3CC80FFAA}">
      <dgm:prSet phldrT="[Texto]"/>
      <dgm:spPr/>
      <dgm:t>
        <a:bodyPr/>
        <a:lstStyle/>
        <a:p>
          <a:r>
            <a:rPr lang="en-GB" dirty="0"/>
            <a:t>5</a:t>
          </a:r>
        </a:p>
      </dgm:t>
    </dgm:pt>
    <dgm:pt modelId="{0F4D4703-30C4-4E1B-963E-7480AAF463C5}" type="parTrans" cxnId="{04B61AF7-B240-40CB-B474-B148B9E7D6AC}">
      <dgm:prSet/>
      <dgm:spPr/>
      <dgm:t>
        <a:bodyPr/>
        <a:lstStyle/>
        <a:p>
          <a:endParaRPr lang="en-GB"/>
        </a:p>
      </dgm:t>
    </dgm:pt>
    <dgm:pt modelId="{6FC7A604-25EA-4DA4-B6C5-007BE2829864}" type="sibTrans" cxnId="{04B61AF7-B240-40CB-B474-B148B9E7D6AC}">
      <dgm:prSet/>
      <dgm:spPr/>
      <dgm:t>
        <a:bodyPr/>
        <a:lstStyle/>
        <a:p>
          <a:endParaRPr lang="en-GB"/>
        </a:p>
      </dgm:t>
    </dgm:pt>
    <dgm:pt modelId="{BCA4FD29-5561-4044-B2A6-F150FFBECFF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26</a:t>
          </a:r>
        </a:p>
      </dgm:t>
    </dgm:pt>
    <dgm:pt modelId="{FB62AD5C-4F1A-43BE-B699-2433EE2AB5F9}" type="parTrans" cxnId="{E4F251A6-9CCA-4FE4-B674-4A4D4EA4AE67}">
      <dgm:prSet/>
      <dgm:spPr/>
      <dgm:t>
        <a:bodyPr/>
        <a:lstStyle/>
        <a:p>
          <a:endParaRPr lang="en-GB"/>
        </a:p>
      </dgm:t>
    </dgm:pt>
    <dgm:pt modelId="{31C8AD36-333A-4A0B-A8C9-A1A1DFF66DB4}" type="sibTrans" cxnId="{E4F251A6-9CCA-4FE4-B674-4A4D4EA4AE67}">
      <dgm:prSet/>
      <dgm:spPr/>
      <dgm:t>
        <a:bodyPr/>
        <a:lstStyle/>
        <a:p>
          <a:endParaRPr lang="en-GB"/>
        </a:p>
      </dgm:t>
    </dgm:pt>
    <dgm:pt modelId="{DBB2B85A-DC6F-4D68-972A-30580313E72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4</a:t>
          </a:r>
        </a:p>
      </dgm:t>
    </dgm:pt>
    <dgm:pt modelId="{0B6B63A1-7CBB-4662-8A47-0D80F8347BC8}" type="parTrans" cxnId="{646258F4-EDEC-4678-A806-E18D15683D35}">
      <dgm:prSet/>
      <dgm:spPr/>
      <dgm:t>
        <a:bodyPr/>
        <a:lstStyle/>
        <a:p>
          <a:endParaRPr lang="en-GB"/>
        </a:p>
      </dgm:t>
    </dgm:pt>
    <dgm:pt modelId="{759D2F73-20C5-433A-8119-E663E914C4A8}" type="sibTrans" cxnId="{646258F4-EDEC-4678-A806-E18D15683D35}">
      <dgm:prSet/>
      <dgm:spPr/>
      <dgm:t>
        <a:bodyPr/>
        <a:lstStyle/>
        <a:p>
          <a:endParaRPr lang="en-GB"/>
        </a:p>
      </dgm:t>
    </dgm:pt>
    <dgm:pt modelId="{2C589707-C04D-4393-B19A-B544F587A5A1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TERCERO</a:t>
          </a:r>
        </a:p>
      </dgm:t>
    </dgm:pt>
    <dgm:pt modelId="{062B05BF-15BD-4E00-A317-699E74A0A389}" type="parTrans" cxnId="{20A685A9-B2EE-4E54-BDD9-9819DD59DDC5}">
      <dgm:prSet/>
      <dgm:spPr/>
      <dgm:t>
        <a:bodyPr/>
        <a:lstStyle/>
        <a:p>
          <a:endParaRPr lang="en-GB"/>
        </a:p>
      </dgm:t>
    </dgm:pt>
    <dgm:pt modelId="{4E56AD9C-E6CC-4DA4-A9A3-9905D8E123DB}" type="sibTrans" cxnId="{20A685A9-B2EE-4E54-BDD9-9819DD59DDC5}">
      <dgm:prSet/>
      <dgm:spPr/>
      <dgm:t>
        <a:bodyPr/>
        <a:lstStyle/>
        <a:p>
          <a:endParaRPr lang="en-GB"/>
        </a:p>
      </dgm:t>
    </dgm:pt>
    <dgm:pt modelId="{2566E826-E19D-48D0-BDFF-97F3B4CD9150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CUARTO</a:t>
          </a:r>
        </a:p>
      </dgm:t>
    </dgm:pt>
    <dgm:pt modelId="{4824E6C7-16ED-4CE6-BC9C-B94D8D1D6A68}" type="parTrans" cxnId="{37E41501-5EED-41EB-9E44-AD51A0AF1F2B}">
      <dgm:prSet/>
      <dgm:spPr/>
      <dgm:t>
        <a:bodyPr/>
        <a:lstStyle/>
        <a:p>
          <a:endParaRPr lang="en-GB"/>
        </a:p>
      </dgm:t>
    </dgm:pt>
    <dgm:pt modelId="{424EFA58-1205-4D59-B172-695FA2ABB58C}" type="sibTrans" cxnId="{37E41501-5EED-41EB-9E44-AD51A0AF1F2B}">
      <dgm:prSet/>
      <dgm:spPr/>
      <dgm:t>
        <a:bodyPr/>
        <a:lstStyle/>
        <a:p>
          <a:endParaRPr lang="en-GB"/>
        </a:p>
      </dgm:t>
    </dgm:pt>
    <dgm:pt modelId="{95B242A9-461A-4AD8-853B-7C4F5A602F8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QUINTO</a:t>
          </a:r>
        </a:p>
      </dgm:t>
    </dgm:pt>
    <dgm:pt modelId="{C6C6757F-DD4E-4EB4-8F77-C47214DA0F60}" type="parTrans" cxnId="{110FC0A0-3E4A-4C93-9985-9DC9C60E9786}">
      <dgm:prSet/>
      <dgm:spPr/>
      <dgm:t>
        <a:bodyPr/>
        <a:lstStyle/>
        <a:p>
          <a:endParaRPr lang="en-GB"/>
        </a:p>
      </dgm:t>
    </dgm:pt>
    <dgm:pt modelId="{D5FE9AC1-C9BA-4F2C-BFE4-CF527AB0A90B}" type="sibTrans" cxnId="{110FC0A0-3E4A-4C93-9985-9DC9C60E9786}">
      <dgm:prSet/>
      <dgm:spPr/>
      <dgm:t>
        <a:bodyPr/>
        <a:lstStyle/>
        <a:p>
          <a:endParaRPr lang="en-GB"/>
        </a:p>
      </dgm:t>
    </dgm:pt>
    <dgm:pt modelId="{7087DA08-FBD7-4FE2-AA36-C6F9BB931016}">
      <dgm:prSet phldrT="[Texto]"/>
      <dgm:spPr/>
      <dgm:t>
        <a:bodyPr/>
        <a:lstStyle/>
        <a:p>
          <a:r>
            <a:rPr lang="es-ES" noProof="0" dirty="0"/>
            <a:t>66</a:t>
          </a:r>
        </a:p>
      </dgm:t>
    </dgm:pt>
    <dgm:pt modelId="{EE067851-218E-4054-B81F-DB33B2645A4D}" type="parTrans" cxnId="{035A2BC6-9F1C-4A53-A08A-615CA514FA8A}">
      <dgm:prSet/>
      <dgm:spPr/>
      <dgm:t>
        <a:bodyPr/>
        <a:lstStyle/>
        <a:p>
          <a:endParaRPr lang="en-GB"/>
        </a:p>
      </dgm:t>
    </dgm:pt>
    <dgm:pt modelId="{B4F92FD7-12FC-481A-BDA2-9788E6C01115}" type="sibTrans" cxnId="{035A2BC6-9F1C-4A53-A08A-615CA514FA8A}">
      <dgm:prSet/>
      <dgm:spPr/>
      <dgm:t>
        <a:bodyPr/>
        <a:lstStyle/>
        <a:p>
          <a:endParaRPr lang="en-GB"/>
        </a:p>
      </dgm:t>
    </dgm:pt>
    <dgm:pt modelId="{0F7660FB-1349-4F1F-9691-F61BB62E5752}">
      <dgm:prSet phldrT="[Texto]" custT="1"/>
      <dgm:spPr>
        <a:solidFill>
          <a:srgbClr val="253F61"/>
        </a:solidFill>
      </dgm:spPr>
      <dgm:t>
        <a:bodyPr/>
        <a:lstStyle/>
        <a:p>
          <a:r>
            <a:rPr lang="en-GB" sz="1900" dirty="0"/>
            <a:t>66/78</a:t>
          </a:r>
          <a:r>
            <a:rPr lang="en-GB" sz="1800" dirty="0">
              <a:sym typeface="Wingdings" panose="05000000000000000000" pitchFamily="2" charset="2"/>
            </a:rPr>
            <a:t></a:t>
          </a:r>
          <a:r>
            <a:rPr lang="en-GB" sz="1900" dirty="0"/>
            <a:t>85</a:t>
          </a:r>
        </a:p>
      </dgm:t>
    </dgm:pt>
    <dgm:pt modelId="{95A0EE13-5C0D-4B4D-8518-7F25EC3A1512}" type="parTrans" cxnId="{E43D432D-712A-4514-BFBE-7504B131D1FD}">
      <dgm:prSet/>
      <dgm:spPr/>
      <dgm:t>
        <a:bodyPr/>
        <a:lstStyle/>
        <a:p>
          <a:endParaRPr lang="en-GB"/>
        </a:p>
      </dgm:t>
    </dgm:pt>
    <dgm:pt modelId="{AF0D8890-F3F5-464B-9535-891849B7003F}" type="sibTrans" cxnId="{E43D432D-712A-4514-BFBE-7504B131D1FD}">
      <dgm:prSet/>
      <dgm:spPr/>
      <dgm:t>
        <a:bodyPr/>
        <a:lstStyle/>
        <a:p>
          <a:endParaRPr lang="en-GB"/>
        </a:p>
      </dgm:t>
    </dgm:pt>
    <dgm:pt modelId="{92C413BF-4AA5-40C2-AF14-8A5F0054FCE7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SEGUNDO</a:t>
          </a:r>
        </a:p>
      </dgm:t>
    </dgm:pt>
    <dgm:pt modelId="{17D571DD-E1E3-4276-A9AF-F94BF9AFB833}" type="parTrans" cxnId="{D07609A5-1289-4F4E-9BDE-C4B7754E3623}">
      <dgm:prSet/>
      <dgm:spPr/>
      <dgm:t>
        <a:bodyPr/>
        <a:lstStyle/>
        <a:p>
          <a:endParaRPr lang="en-GB"/>
        </a:p>
      </dgm:t>
    </dgm:pt>
    <dgm:pt modelId="{C3CA58B0-E5D6-4EDE-8BAC-7F33FA667CA0}" type="sibTrans" cxnId="{D07609A5-1289-4F4E-9BDE-C4B7754E3623}">
      <dgm:prSet/>
      <dgm:spPr/>
      <dgm:t>
        <a:bodyPr/>
        <a:lstStyle/>
        <a:p>
          <a:endParaRPr lang="en-GB"/>
        </a:p>
      </dgm:t>
    </dgm:pt>
    <dgm:pt modelId="{76489B44-6912-4FC4-974D-F630F2D0E618}">
      <dgm:prSet phldrT="[Texto]"/>
      <dgm:spPr/>
      <dgm:t>
        <a:bodyPr/>
        <a:lstStyle/>
        <a:p>
          <a:r>
            <a:rPr lang="en-GB" dirty="0"/>
            <a:t>32</a:t>
          </a:r>
        </a:p>
      </dgm:t>
    </dgm:pt>
    <dgm:pt modelId="{56F335B4-AD44-4F18-B483-CFE708218023}" type="parTrans" cxnId="{E608D2C2-05F9-4FCE-8CAF-828DB54B5741}">
      <dgm:prSet/>
      <dgm:spPr/>
      <dgm:t>
        <a:bodyPr/>
        <a:lstStyle/>
        <a:p>
          <a:endParaRPr lang="en-GB"/>
        </a:p>
      </dgm:t>
    </dgm:pt>
    <dgm:pt modelId="{DB746D9B-F5B1-4442-8C4E-208EDB0D5A02}" type="sibTrans" cxnId="{E608D2C2-05F9-4FCE-8CAF-828DB54B5741}">
      <dgm:prSet/>
      <dgm:spPr/>
      <dgm:t>
        <a:bodyPr/>
        <a:lstStyle/>
        <a:p>
          <a:endParaRPr lang="en-GB"/>
        </a:p>
      </dgm:t>
    </dgm:pt>
    <dgm:pt modelId="{8B8562F0-61EA-4593-B634-6A9838429BA4}">
      <dgm:prSet phldrT="[Texto]"/>
      <dgm:spPr/>
      <dgm:t>
        <a:bodyPr/>
        <a:lstStyle/>
        <a:p>
          <a:r>
            <a:rPr lang="en-GB" dirty="0"/>
            <a:t>3</a:t>
          </a:r>
        </a:p>
      </dgm:t>
    </dgm:pt>
    <dgm:pt modelId="{7B0951DF-604B-4E2E-9B0A-49FFF97C47F1}" type="parTrans" cxnId="{957449AB-F60E-4BEF-BF4E-48D97E1032F8}">
      <dgm:prSet/>
      <dgm:spPr/>
      <dgm:t>
        <a:bodyPr/>
        <a:lstStyle/>
        <a:p>
          <a:endParaRPr lang="en-GB"/>
        </a:p>
      </dgm:t>
    </dgm:pt>
    <dgm:pt modelId="{BAF9A5BC-0AB4-49D1-96B5-E9617E86A7ED}" type="sibTrans" cxnId="{957449AB-F60E-4BEF-BF4E-48D97E1032F8}">
      <dgm:prSet/>
      <dgm:spPr/>
      <dgm:t>
        <a:bodyPr/>
        <a:lstStyle/>
        <a:p>
          <a:endParaRPr lang="en-GB"/>
        </a:p>
      </dgm:t>
    </dgm:pt>
    <dgm:pt modelId="{FF6BEAA5-CBC7-4A22-B582-EC307F1D1367}">
      <dgm:prSet phldrT="[Texto]"/>
      <dgm:spPr/>
      <dgm:t>
        <a:bodyPr/>
        <a:lstStyle/>
        <a:p>
          <a:r>
            <a:rPr lang="en-GB" dirty="0"/>
            <a:t>1</a:t>
          </a:r>
        </a:p>
      </dgm:t>
    </dgm:pt>
    <dgm:pt modelId="{0AB782D7-1BE5-46B8-ACC3-CA310887DAA6}" type="parTrans" cxnId="{0A441E13-5C2F-4BC5-9C63-C5155769209A}">
      <dgm:prSet/>
      <dgm:spPr/>
      <dgm:t>
        <a:bodyPr/>
        <a:lstStyle/>
        <a:p>
          <a:endParaRPr lang="en-GB"/>
        </a:p>
      </dgm:t>
    </dgm:pt>
    <dgm:pt modelId="{115042E3-7E94-47F0-98D1-A75EDEA8F585}" type="sibTrans" cxnId="{0A441E13-5C2F-4BC5-9C63-C5155769209A}">
      <dgm:prSet/>
      <dgm:spPr/>
      <dgm:t>
        <a:bodyPr/>
        <a:lstStyle/>
        <a:p>
          <a:endParaRPr lang="en-GB"/>
        </a:p>
      </dgm:t>
    </dgm:pt>
    <dgm:pt modelId="{653BE26D-0848-4C64-BD0E-C01998E4C9A7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21</a:t>
          </a:r>
        </a:p>
      </dgm:t>
    </dgm:pt>
    <dgm:pt modelId="{D9250046-DFCC-4A0D-8156-7DFB5AFA2722}" type="parTrans" cxnId="{773F365B-6528-4EC9-B58F-633CAF810A27}">
      <dgm:prSet/>
      <dgm:spPr/>
      <dgm:t>
        <a:bodyPr/>
        <a:lstStyle/>
        <a:p>
          <a:endParaRPr lang="en-GB"/>
        </a:p>
      </dgm:t>
    </dgm:pt>
    <dgm:pt modelId="{8FCD11E1-8B31-4EB4-A0B1-57B77D4DE783}" type="sibTrans" cxnId="{773F365B-6528-4EC9-B58F-633CAF810A27}">
      <dgm:prSet/>
      <dgm:spPr/>
      <dgm:t>
        <a:bodyPr/>
        <a:lstStyle/>
        <a:p>
          <a:endParaRPr lang="en-GB"/>
        </a:p>
      </dgm:t>
    </dgm:pt>
    <dgm:pt modelId="{905100E9-1FC2-48FA-8538-412A1F6A427D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6</a:t>
          </a:r>
        </a:p>
      </dgm:t>
    </dgm:pt>
    <dgm:pt modelId="{3CF1BB0C-58AB-45AB-8322-F1407AF914F1}" type="parTrans" cxnId="{9E17626E-9CEA-4662-8A09-BC0A33952C6C}">
      <dgm:prSet/>
      <dgm:spPr/>
      <dgm:t>
        <a:bodyPr/>
        <a:lstStyle/>
        <a:p>
          <a:endParaRPr lang="en-GB"/>
        </a:p>
      </dgm:t>
    </dgm:pt>
    <dgm:pt modelId="{B4E22B14-EF49-4814-A1A2-C217A7740BEB}" type="sibTrans" cxnId="{9E17626E-9CEA-4662-8A09-BC0A33952C6C}">
      <dgm:prSet/>
      <dgm:spPr/>
      <dgm:t>
        <a:bodyPr/>
        <a:lstStyle/>
        <a:p>
          <a:endParaRPr lang="en-GB"/>
        </a:p>
      </dgm:t>
    </dgm:pt>
    <dgm:pt modelId="{6B529EF7-D27D-4C50-A512-196635B0818A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1</a:t>
          </a:r>
        </a:p>
      </dgm:t>
    </dgm:pt>
    <dgm:pt modelId="{7BF6171A-C23F-4D26-B794-218C383E3656}" type="parTrans" cxnId="{5EF83620-0456-4E69-93DE-2209D8EA0F05}">
      <dgm:prSet/>
      <dgm:spPr/>
      <dgm:t>
        <a:bodyPr/>
        <a:lstStyle/>
        <a:p>
          <a:endParaRPr lang="en-GB"/>
        </a:p>
      </dgm:t>
    </dgm:pt>
    <dgm:pt modelId="{E7C20528-7BEF-457E-98EE-2377CD20D4A0}" type="sibTrans" cxnId="{5EF83620-0456-4E69-93DE-2209D8EA0F05}">
      <dgm:prSet/>
      <dgm:spPr/>
      <dgm:t>
        <a:bodyPr/>
        <a:lstStyle/>
        <a:p>
          <a:endParaRPr lang="en-GB"/>
        </a:p>
      </dgm:t>
    </dgm:pt>
    <dgm:pt modelId="{FC72E95E-A81E-47E6-9034-FA0ECD25139A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SEXTO</a:t>
          </a:r>
        </a:p>
      </dgm:t>
    </dgm:pt>
    <dgm:pt modelId="{32C6FC0E-EB07-4304-A970-BC57DA96932F}" type="parTrans" cxnId="{04591FB6-1CBE-474D-A347-0999D5587C40}">
      <dgm:prSet/>
      <dgm:spPr/>
      <dgm:t>
        <a:bodyPr/>
        <a:lstStyle/>
        <a:p>
          <a:endParaRPr lang="en-GB"/>
        </a:p>
      </dgm:t>
    </dgm:pt>
    <dgm:pt modelId="{FF58941A-FC0B-4666-A8CE-0950971D61AE}" type="sibTrans" cxnId="{04591FB6-1CBE-474D-A347-0999D5587C40}">
      <dgm:prSet/>
      <dgm:spPr/>
      <dgm:t>
        <a:bodyPr/>
        <a:lstStyle/>
        <a:p>
          <a:endParaRPr lang="en-GB"/>
        </a:p>
      </dgm:t>
    </dgm:pt>
    <dgm:pt modelId="{9B10E9DE-ED18-4CAC-8285-345C5EA54E1B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SEPTIMO</a:t>
          </a:r>
        </a:p>
      </dgm:t>
    </dgm:pt>
    <dgm:pt modelId="{BB2751B4-1E97-4EA2-ACE3-5D2F14A56204}" type="parTrans" cxnId="{583A08D0-EB8E-4975-A4F6-EA2D979B3E3D}">
      <dgm:prSet/>
      <dgm:spPr/>
      <dgm:t>
        <a:bodyPr/>
        <a:lstStyle/>
        <a:p>
          <a:endParaRPr lang="en-GB"/>
        </a:p>
      </dgm:t>
    </dgm:pt>
    <dgm:pt modelId="{9ABB18A1-DC5C-4784-971F-8764AA5C1F81}" type="sibTrans" cxnId="{583A08D0-EB8E-4975-A4F6-EA2D979B3E3D}">
      <dgm:prSet/>
      <dgm:spPr/>
      <dgm:t>
        <a:bodyPr/>
        <a:lstStyle/>
        <a:p>
          <a:endParaRPr lang="en-GB"/>
        </a:p>
      </dgm:t>
    </dgm:pt>
    <dgm:pt modelId="{558409BD-CC79-429B-B9BA-A9341B528AFA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OCTAVO</a:t>
          </a:r>
        </a:p>
      </dgm:t>
    </dgm:pt>
    <dgm:pt modelId="{5BE99A6E-8E01-4F46-8CE6-E98555D9E85B}" type="parTrans" cxnId="{82DB11B7-EBE8-4DB6-9474-1D89ED041E04}">
      <dgm:prSet/>
      <dgm:spPr/>
      <dgm:t>
        <a:bodyPr/>
        <a:lstStyle/>
        <a:p>
          <a:endParaRPr lang="en-GB"/>
        </a:p>
      </dgm:t>
    </dgm:pt>
    <dgm:pt modelId="{C3A273B8-07D9-46EA-ACEF-AE9388F2E036}" type="sibTrans" cxnId="{82DB11B7-EBE8-4DB6-9474-1D89ED041E04}">
      <dgm:prSet/>
      <dgm:spPr/>
      <dgm:t>
        <a:bodyPr/>
        <a:lstStyle/>
        <a:p>
          <a:endParaRPr lang="en-GB"/>
        </a:p>
      </dgm:t>
    </dgm:pt>
    <dgm:pt modelId="{25314519-F506-466C-8379-107E4CB5B72C}" type="pres">
      <dgm:prSet presAssocID="{EB172753-9BD5-4095-9F8C-CB4F67BC144C}" presName="theList" presStyleCnt="0">
        <dgm:presLayoutVars>
          <dgm:dir/>
          <dgm:animLvl val="lvl"/>
          <dgm:resizeHandles val="exact"/>
        </dgm:presLayoutVars>
      </dgm:prSet>
      <dgm:spPr/>
    </dgm:pt>
    <dgm:pt modelId="{1468B3E0-6A9D-4E65-88FD-D19989D55500}" type="pres">
      <dgm:prSet presAssocID="{2236D0AC-17AA-4097-92D9-AE7EB01EF0AE}" presName="compNode" presStyleCnt="0"/>
      <dgm:spPr/>
    </dgm:pt>
    <dgm:pt modelId="{9DD77292-3CDC-473F-BA95-82C99EAA50B4}" type="pres">
      <dgm:prSet presAssocID="{2236D0AC-17AA-4097-92D9-AE7EB01EF0AE}" presName="aNode" presStyleLbl="bgShp" presStyleIdx="0" presStyleCnt="3"/>
      <dgm:spPr/>
    </dgm:pt>
    <dgm:pt modelId="{AA11B27D-8CA1-4906-87B4-9E8B3E84F0DD}" type="pres">
      <dgm:prSet presAssocID="{2236D0AC-17AA-4097-92D9-AE7EB01EF0AE}" presName="textNode" presStyleLbl="bgShp" presStyleIdx="0" presStyleCnt="3"/>
      <dgm:spPr/>
    </dgm:pt>
    <dgm:pt modelId="{A530F513-3CE9-4513-98D2-13308F066DC1}" type="pres">
      <dgm:prSet presAssocID="{2236D0AC-17AA-4097-92D9-AE7EB01EF0AE}" presName="compChildNode" presStyleCnt="0"/>
      <dgm:spPr/>
    </dgm:pt>
    <dgm:pt modelId="{DBE64EA2-766C-40AD-8707-C3DE3301EBDD}" type="pres">
      <dgm:prSet presAssocID="{2236D0AC-17AA-4097-92D9-AE7EB01EF0AE}" presName="theInnerList" presStyleCnt="0"/>
      <dgm:spPr/>
    </dgm:pt>
    <dgm:pt modelId="{FB405124-A703-4CD9-B74F-9F159C6F271E}" type="pres">
      <dgm:prSet presAssocID="{5461C394-534B-4E39-A4DF-0BB329C60C2E}" presName="childNode" presStyleLbl="node1" presStyleIdx="0" presStyleCnt="24">
        <dgm:presLayoutVars>
          <dgm:bulletEnabled val="1"/>
        </dgm:presLayoutVars>
      </dgm:prSet>
      <dgm:spPr/>
    </dgm:pt>
    <dgm:pt modelId="{FFEE9E1C-BBA2-4B03-88EC-2509FBB7EC1C}" type="pres">
      <dgm:prSet presAssocID="{5461C394-534B-4E39-A4DF-0BB329C60C2E}" presName="aSpace2" presStyleCnt="0"/>
      <dgm:spPr/>
    </dgm:pt>
    <dgm:pt modelId="{4CEF5B12-AE16-48D3-9FB4-CBB8A3F0B173}" type="pres">
      <dgm:prSet presAssocID="{7087DA08-FBD7-4FE2-AA36-C6F9BB931016}" presName="childNode" presStyleLbl="node1" presStyleIdx="1" presStyleCnt="24">
        <dgm:presLayoutVars>
          <dgm:bulletEnabled val="1"/>
        </dgm:presLayoutVars>
      </dgm:prSet>
      <dgm:spPr/>
    </dgm:pt>
    <dgm:pt modelId="{ECE32798-0A6F-4391-9739-F6CECF1AAF35}" type="pres">
      <dgm:prSet presAssocID="{7087DA08-FBD7-4FE2-AA36-C6F9BB931016}" presName="aSpace2" presStyleCnt="0"/>
      <dgm:spPr/>
    </dgm:pt>
    <dgm:pt modelId="{9EC9FAA1-0D30-47DB-8747-DD00CC5DA27E}" type="pres">
      <dgm:prSet presAssocID="{76489B44-6912-4FC4-974D-F630F2D0E618}" presName="childNode" presStyleLbl="node1" presStyleIdx="2" presStyleCnt="24">
        <dgm:presLayoutVars>
          <dgm:bulletEnabled val="1"/>
        </dgm:presLayoutVars>
      </dgm:prSet>
      <dgm:spPr/>
    </dgm:pt>
    <dgm:pt modelId="{F110E9B0-C037-460F-8A78-FF855AF99978}" type="pres">
      <dgm:prSet presAssocID="{76489B44-6912-4FC4-974D-F630F2D0E618}" presName="aSpace2" presStyleCnt="0"/>
      <dgm:spPr/>
    </dgm:pt>
    <dgm:pt modelId="{A394DFFD-01A1-4324-B667-DE5E31DDDFD7}" type="pres">
      <dgm:prSet presAssocID="{6E7B8C28-C55F-48F5-ADBC-B759CE3840F9}" presName="childNode" presStyleLbl="node1" presStyleIdx="3" presStyleCnt="24">
        <dgm:presLayoutVars>
          <dgm:bulletEnabled val="1"/>
        </dgm:presLayoutVars>
      </dgm:prSet>
      <dgm:spPr/>
    </dgm:pt>
    <dgm:pt modelId="{6E1C5831-8F2A-494D-8768-4296BC77876B}" type="pres">
      <dgm:prSet presAssocID="{6E7B8C28-C55F-48F5-ADBC-B759CE3840F9}" presName="aSpace2" presStyleCnt="0"/>
      <dgm:spPr/>
    </dgm:pt>
    <dgm:pt modelId="{5DE9B700-C847-4129-BF92-983B17537CAE}" type="pres">
      <dgm:prSet presAssocID="{FED11650-112F-457C-8FD5-61988B1371A1}" presName="childNode" presStyleLbl="node1" presStyleIdx="4" presStyleCnt="24">
        <dgm:presLayoutVars>
          <dgm:bulletEnabled val="1"/>
        </dgm:presLayoutVars>
      </dgm:prSet>
      <dgm:spPr/>
    </dgm:pt>
    <dgm:pt modelId="{6B6A661F-4475-4656-A905-DA2C56974F96}" type="pres">
      <dgm:prSet presAssocID="{FED11650-112F-457C-8FD5-61988B1371A1}" presName="aSpace2" presStyleCnt="0"/>
      <dgm:spPr/>
    </dgm:pt>
    <dgm:pt modelId="{3C6AD133-8C83-4AB1-9595-CD8C0694C606}" type="pres">
      <dgm:prSet presAssocID="{9E88512D-6463-4D4A-A206-8EE3CC80FFAA}" presName="childNode" presStyleLbl="node1" presStyleIdx="5" presStyleCnt="24">
        <dgm:presLayoutVars>
          <dgm:bulletEnabled val="1"/>
        </dgm:presLayoutVars>
      </dgm:prSet>
      <dgm:spPr/>
    </dgm:pt>
    <dgm:pt modelId="{82822808-3191-466F-91EF-8C8C17E92D9B}" type="pres">
      <dgm:prSet presAssocID="{9E88512D-6463-4D4A-A206-8EE3CC80FFAA}" presName="aSpace2" presStyleCnt="0"/>
      <dgm:spPr/>
    </dgm:pt>
    <dgm:pt modelId="{6583AA98-7302-4F3F-A253-F4DE18567B79}" type="pres">
      <dgm:prSet presAssocID="{8B8562F0-61EA-4593-B634-6A9838429BA4}" presName="childNode" presStyleLbl="node1" presStyleIdx="6" presStyleCnt="24">
        <dgm:presLayoutVars>
          <dgm:bulletEnabled val="1"/>
        </dgm:presLayoutVars>
      </dgm:prSet>
      <dgm:spPr/>
    </dgm:pt>
    <dgm:pt modelId="{409FA0CC-C77B-4A16-824D-355C5D5CC246}" type="pres">
      <dgm:prSet presAssocID="{8B8562F0-61EA-4593-B634-6A9838429BA4}" presName="aSpace2" presStyleCnt="0"/>
      <dgm:spPr/>
    </dgm:pt>
    <dgm:pt modelId="{9A578576-5ED6-4A13-A5D8-F88A5BB3A007}" type="pres">
      <dgm:prSet presAssocID="{FF6BEAA5-CBC7-4A22-B582-EC307F1D1367}" presName="childNode" presStyleLbl="node1" presStyleIdx="7" presStyleCnt="24">
        <dgm:presLayoutVars>
          <dgm:bulletEnabled val="1"/>
        </dgm:presLayoutVars>
      </dgm:prSet>
      <dgm:spPr/>
    </dgm:pt>
    <dgm:pt modelId="{3831BFD6-32A6-48AE-8F76-0D4879319316}" type="pres">
      <dgm:prSet presAssocID="{2236D0AC-17AA-4097-92D9-AE7EB01EF0AE}" presName="aSpace" presStyleCnt="0"/>
      <dgm:spPr/>
    </dgm:pt>
    <dgm:pt modelId="{821A800D-9780-499C-9915-08B06522628C}" type="pres">
      <dgm:prSet presAssocID="{8F3EF3E1-0B7D-49AB-8DCB-1C4D899A0717}" presName="compNode" presStyleCnt="0"/>
      <dgm:spPr/>
    </dgm:pt>
    <dgm:pt modelId="{AAD68CFB-EDA1-43BD-9238-69A70BBDCECD}" type="pres">
      <dgm:prSet presAssocID="{8F3EF3E1-0B7D-49AB-8DCB-1C4D899A0717}" presName="aNode" presStyleLbl="bgShp" presStyleIdx="1" presStyleCnt="3"/>
      <dgm:spPr/>
    </dgm:pt>
    <dgm:pt modelId="{548A7FE0-1811-4083-AFC8-9650BF47A70C}" type="pres">
      <dgm:prSet presAssocID="{8F3EF3E1-0B7D-49AB-8DCB-1C4D899A0717}" presName="textNode" presStyleLbl="bgShp" presStyleIdx="1" presStyleCnt="3"/>
      <dgm:spPr/>
    </dgm:pt>
    <dgm:pt modelId="{1CCB4DD0-6D00-49CA-B48D-CA6A0DAF94B4}" type="pres">
      <dgm:prSet presAssocID="{8F3EF3E1-0B7D-49AB-8DCB-1C4D899A0717}" presName="compChildNode" presStyleCnt="0"/>
      <dgm:spPr/>
    </dgm:pt>
    <dgm:pt modelId="{E8ED5EBA-0FAE-44CD-BD0D-7D5DFF8CDC56}" type="pres">
      <dgm:prSet presAssocID="{8F3EF3E1-0B7D-49AB-8DCB-1C4D899A0717}" presName="theInnerList" presStyleCnt="0"/>
      <dgm:spPr/>
    </dgm:pt>
    <dgm:pt modelId="{9199FF54-4162-4E80-B1C7-4BFDCED624BD}" type="pres">
      <dgm:prSet presAssocID="{5B8BAA4F-CE70-4C9C-AC70-85D0D22E419B}" presName="childNode" presStyleLbl="node1" presStyleIdx="8" presStyleCnt="24">
        <dgm:presLayoutVars>
          <dgm:bulletEnabled val="1"/>
        </dgm:presLayoutVars>
      </dgm:prSet>
      <dgm:spPr/>
    </dgm:pt>
    <dgm:pt modelId="{D6724415-F554-4410-A66C-6816500CA50F}" type="pres">
      <dgm:prSet presAssocID="{5B8BAA4F-CE70-4C9C-AC70-85D0D22E419B}" presName="aSpace2" presStyleCnt="0"/>
      <dgm:spPr/>
    </dgm:pt>
    <dgm:pt modelId="{EA2EEB7F-5487-4FD1-BB24-706651450D07}" type="pres">
      <dgm:prSet presAssocID="{0F7660FB-1349-4F1F-9691-F61BB62E5752}" presName="childNode" presStyleLbl="node1" presStyleIdx="9" presStyleCnt="24">
        <dgm:presLayoutVars>
          <dgm:bulletEnabled val="1"/>
        </dgm:presLayoutVars>
      </dgm:prSet>
      <dgm:spPr/>
    </dgm:pt>
    <dgm:pt modelId="{B8B964A6-1D7C-4964-9E26-579AD3D1C19C}" type="pres">
      <dgm:prSet presAssocID="{0F7660FB-1349-4F1F-9691-F61BB62E5752}" presName="aSpace2" presStyleCnt="0"/>
      <dgm:spPr/>
    </dgm:pt>
    <dgm:pt modelId="{71EF23A0-1BF0-4188-BD3F-A6A6D28C4AE8}" type="pres">
      <dgm:prSet presAssocID="{A039A008-65C6-49FC-9036-5BFE4975B247}" presName="childNode" presStyleLbl="node1" presStyleIdx="10" presStyleCnt="24">
        <dgm:presLayoutVars>
          <dgm:bulletEnabled val="1"/>
        </dgm:presLayoutVars>
      </dgm:prSet>
      <dgm:spPr/>
    </dgm:pt>
    <dgm:pt modelId="{50F78129-2F23-4FE3-B6F5-BC8807657321}" type="pres">
      <dgm:prSet presAssocID="{A039A008-65C6-49FC-9036-5BFE4975B247}" presName="aSpace2" presStyleCnt="0"/>
      <dgm:spPr/>
    </dgm:pt>
    <dgm:pt modelId="{8C9FD65E-E756-46C4-833B-956E2DF19443}" type="pres">
      <dgm:prSet presAssocID="{BCA4FD29-5561-4044-B2A6-F150FFBECFFC}" presName="childNode" presStyleLbl="node1" presStyleIdx="11" presStyleCnt="24">
        <dgm:presLayoutVars>
          <dgm:bulletEnabled val="1"/>
        </dgm:presLayoutVars>
      </dgm:prSet>
      <dgm:spPr/>
    </dgm:pt>
    <dgm:pt modelId="{680CF062-05F5-44B0-BCAC-08937422F4F1}" type="pres">
      <dgm:prSet presAssocID="{BCA4FD29-5561-4044-B2A6-F150FFBECFFC}" presName="aSpace2" presStyleCnt="0"/>
      <dgm:spPr/>
    </dgm:pt>
    <dgm:pt modelId="{8502358C-DCC3-4383-8BCF-2865FB437E45}" type="pres">
      <dgm:prSet presAssocID="{653BE26D-0848-4C64-BD0E-C01998E4C9A7}" presName="childNode" presStyleLbl="node1" presStyleIdx="12" presStyleCnt="24">
        <dgm:presLayoutVars>
          <dgm:bulletEnabled val="1"/>
        </dgm:presLayoutVars>
      </dgm:prSet>
      <dgm:spPr/>
    </dgm:pt>
    <dgm:pt modelId="{CF6FFE97-C5F3-4C4B-B01D-A4E696DB3C2D}" type="pres">
      <dgm:prSet presAssocID="{653BE26D-0848-4C64-BD0E-C01998E4C9A7}" presName="aSpace2" presStyleCnt="0"/>
      <dgm:spPr/>
    </dgm:pt>
    <dgm:pt modelId="{EE63837E-2831-412F-A20D-E48D967BCD55}" type="pres">
      <dgm:prSet presAssocID="{905100E9-1FC2-48FA-8538-412A1F6A427D}" presName="childNode" presStyleLbl="node1" presStyleIdx="13" presStyleCnt="24">
        <dgm:presLayoutVars>
          <dgm:bulletEnabled val="1"/>
        </dgm:presLayoutVars>
      </dgm:prSet>
      <dgm:spPr/>
    </dgm:pt>
    <dgm:pt modelId="{0B713822-B2A9-4892-99B4-97EF5C172DCE}" type="pres">
      <dgm:prSet presAssocID="{905100E9-1FC2-48FA-8538-412A1F6A427D}" presName="aSpace2" presStyleCnt="0"/>
      <dgm:spPr/>
    </dgm:pt>
    <dgm:pt modelId="{BD5B19FD-570D-4810-BE1A-2BD8FB9BD50C}" type="pres">
      <dgm:prSet presAssocID="{DBB2B85A-DC6F-4D68-972A-30580313E72C}" presName="childNode" presStyleLbl="node1" presStyleIdx="14" presStyleCnt="24">
        <dgm:presLayoutVars>
          <dgm:bulletEnabled val="1"/>
        </dgm:presLayoutVars>
      </dgm:prSet>
      <dgm:spPr/>
    </dgm:pt>
    <dgm:pt modelId="{32EC20A9-6408-48A1-A94D-7D394A493153}" type="pres">
      <dgm:prSet presAssocID="{DBB2B85A-DC6F-4D68-972A-30580313E72C}" presName="aSpace2" presStyleCnt="0"/>
      <dgm:spPr/>
    </dgm:pt>
    <dgm:pt modelId="{439F11B5-3F19-417F-BA9B-F16E2DBB7A6D}" type="pres">
      <dgm:prSet presAssocID="{6B529EF7-D27D-4C50-A512-196635B0818A}" presName="childNode" presStyleLbl="node1" presStyleIdx="15" presStyleCnt="24">
        <dgm:presLayoutVars>
          <dgm:bulletEnabled val="1"/>
        </dgm:presLayoutVars>
      </dgm:prSet>
      <dgm:spPr/>
    </dgm:pt>
    <dgm:pt modelId="{55D406E9-A778-4060-A66D-67D597E7FA29}" type="pres">
      <dgm:prSet presAssocID="{8F3EF3E1-0B7D-49AB-8DCB-1C4D899A0717}" presName="aSpace" presStyleCnt="0"/>
      <dgm:spPr/>
    </dgm:pt>
    <dgm:pt modelId="{9294B75A-B9FC-4C9D-AAAB-A090717A9599}" type="pres">
      <dgm:prSet presAssocID="{D5F07A34-2111-4BB0-B48B-F9C7C758BC70}" presName="compNode" presStyleCnt="0"/>
      <dgm:spPr/>
    </dgm:pt>
    <dgm:pt modelId="{5A5FDBD1-D86C-42C2-8F96-B72BAA76C5F5}" type="pres">
      <dgm:prSet presAssocID="{D5F07A34-2111-4BB0-B48B-F9C7C758BC70}" presName="aNode" presStyleLbl="bgShp" presStyleIdx="2" presStyleCnt="3"/>
      <dgm:spPr/>
    </dgm:pt>
    <dgm:pt modelId="{109062F2-F4F3-4784-8868-FD95A68BBF9E}" type="pres">
      <dgm:prSet presAssocID="{D5F07A34-2111-4BB0-B48B-F9C7C758BC70}" presName="textNode" presStyleLbl="bgShp" presStyleIdx="2" presStyleCnt="3"/>
      <dgm:spPr/>
    </dgm:pt>
    <dgm:pt modelId="{C12FA9DB-81EB-4EA0-9807-34FDECC2874A}" type="pres">
      <dgm:prSet presAssocID="{D5F07A34-2111-4BB0-B48B-F9C7C758BC70}" presName="compChildNode" presStyleCnt="0"/>
      <dgm:spPr/>
    </dgm:pt>
    <dgm:pt modelId="{32B51C2D-30F4-420F-9A63-E7591D111825}" type="pres">
      <dgm:prSet presAssocID="{D5F07A34-2111-4BB0-B48B-F9C7C758BC70}" presName="theInnerList" presStyleCnt="0"/>
      <dgm:spPr/>
    </dgm:pt>
    <dgm:pt modelId="{F64AEF89-3DC7-498B-8952-46C5C81375D6}" type="pres">
      <dgm:prSet presAssocID="{E57DE596-360C-44B6-B8DC-7635929F0BCB}" presName="childNode" presStyleLbl="node1" presStyleIdx="16" presStyleCnt="24">
        <dgm:presLayoutVars>
          <dgm:bulletEnabled val="1"/>
        </dgm:presLayoutVars>
      </dgm:prSet>
      <dgm:spPr/>
    </dgm:pt>
    <dgm:pt modelId="{4AE349E0-82CC-43AB-B091-88A09B5E6F77}" type="pres">
      <dgm:prSet presAssocID="{E57DE596-360C-44B6-B8DC-7635929F0BCB}" presName="aSpace2" presStyleCnt="0"/>
      <dgm:spPr/>
    </dgm:pt>
    <dgm:pt modelId="{83A388DF-E1AC-4D2E-8803-02FDB10363DF}" type="pres">
      <dgm:prSet presAssocID="{92C413BF-4AA5-40C2-AF14-8A5F0054FCE7}" presName="childNode" presStyleLbl="node1" presStyleIdx="17" presStyleCnt="24">
        <dgm:presLayoutVars>
          <dgm:bulletEnabled val="1"/>
        </dgm:presLayoutVars>
      </dgm:prSet>
      <dgm:spPr/>
    </dgm:pt>
    <dgm:pt modelId="{A0A0F4A7-1649-4D09-ACC2-56C1465BBBAA}" type="pres">
      <dgm:prSet presAssocID="{92C413BF-4AA5-40C2-AF14-8A5F0054FCE7}" presName="aSpace2" presStyleCnt="0"/>
      <dgm:spPr/>
    </dgm:pt>
    <dgm:pt modelId="{0D27C062-5AD3-48A5-BAED-0BDC92758E6F}" type="pres">
      <dgm:prSet presAssocID="{2C589707-C04D-4393-B19A-B544F587A5A1}" presName="childNode" presStyleLbl="node1" presStyleIdx="18" presStyleCnt="24">
        <dgm:presLayoutVars>
          <dgm:bulletEnabled val="1"/>
        </dgm:presLayoutVars>
      </dgm:prSet>
      <dgm:spPr/>
    </dgm:pt>
    <dgm:pt modelId="{01E80E0B-2114-433A-A1DA-7A24D09472CC}" type="pres">
      <dgm:prSet presAssocID="{2C589707-C04D-4393-B19A-B544F587A5A1}" presName="aSpace2" presStyleCnt="0"/>
      <dgm:spPr/>
    </dgm:pt>
    <dgm:pt modelId="{02F74C82-9490-4A32-83E3-95FB1312F316}" type="pres">
      <dgm:prSet presAssocID="{2566E826-E19D-48D0-BDFF-97F3B4CD9150}" presName="childNode" presStyleLbl="node1" presStyleIdx="19" presStyleCnt="24">
        <dgm:presLayoutVars>
          <dgm:bulletEnabled val="1"/>
        </dgm:presLayoutVars>
      </dgm:prSet>
      <dgm:spPr/>
    </dgm:pt>
    <dgm:pt modelId="{8DAC16BD-043D-465F-85E8-089806914529}" type="pres">
      <dgm:prSet presAssocID="{2566E826-E19D-48D0-BDFF-97F3B4CD9150}" presName="aSpace2" presStyleCnt="0"/>
      <dgm:spPr/>
    </dgm:pt>
    <dgm:pt modelId="{21DDD9C8-D29C-42C5-8F08-43537A78F2EB}" type="pres">
      <dgm:prSet presAssocID="{95B242A9-461A-4AD8-853B-7C4F5A602F8C}" presName="childNode" presStyleLbl="node1" presStyleIdx="20" presStyleCnt="24">
        <dgm:presLayoutVars>
          <dgm:bulletEnabled val="1"/>
        </dgm:presLayoutVars>
      </dgm:prSet>
      <dgm:spPr/>
    </dgm:pt>
    <dgm:pt modelId="{B9738847-61E7-489E-9B1A-61D3651C2CA8}" type="pres">
      <dgm:prSet presAssocID="{95B242A9-461A-4AD8-853B-7C4F5A602F8C}" presName="aSpace2" presStyleCnt="0"/>
      <dgm:spPr/>
    </dgm:pt>
    <dgm:pt modelId="{9A4D0C14-C1D7-4716-8971-3291DB84C738}" type="pres">
      <dgm:prSet presAssocID="{FC72E95E-A81E-47E6-9034-FA0ECD25139A}" presName="childNode" presStyleLbl="node1" presStyleIdx="21" presStyleCnt="24">
        <dgm:presLayoutVars>
          <dgm:bulletEnabled val="1"/>
        </dgm:presLayoutVars>
      </dgm:prSet>
      <dgm:spPr/>
    </dgm:pt>
    <dgm:pt modelId="{DCE280ED-B4C6-46D2-85C3-59C1A207D366}" type="pres">
      <dgm:prSet presAssocID="{FC72E95E-A81E-47E6-9034-FA0ECD25139A}" presName="aSpace2" presStyleCnt="0"/>
      <dgm:spPr/>
    </dgm:pt>
    <dgm:pt modelId="{65D0B27D-6AEA-405D-97FD-FC12CB9FA955}" type="pres">
      <dgm:prSet presAssocID="{9B10E9DE-ED18-4CAC-8285-345C5EA54E1B}" presName="childNode" presStyleLbl="node1" presStyleIdx="22" presStyleCnt="24">
        <dgm:presLayoutVars>
          <dgm:bulletEnabled val="1"/>
        </dgm:presLayoutVars>
      </dgm:prSet>
      <dgm:spPr/>
    </dgm:pt>
    <dgm:pt modelId="{45062F53-71FA-48AC-B7CC-2B57E228B559}" type="pres">
      <dgm:prSet presAssocID="{9B10E9DE-ED18-4CAC-8285-345C5EA54E1B}" presName="aSpace2" presStyleCnt="0"/>
      <dgm:spPr/>
    </dgm:pt>
    <dgm:pt modelId="{86BBAAC5-BAF8-485E-B190-0A40F6F2F409}" type="pres">
      <dgm:prSet presAssocID="{558409BD-CC79-429B-B9BA-A9341B528AFA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37E41501-5EED-41EB-9E44-AD51A0AF1F2B}" srcId="{D5F07A34-2111-4BB0-B48B-F9C7C758BC70}" destId="{2566E826-E19D-48D0-BDFF-97F3B4CD9150}" srcOrd="3" destOrd="0" parTransId="{4824E6C7-16ED-4CE6-BC9C-B94D8D1D6A68}" sibTransId="{424EFA58-1205-4D59-B172-695FA2ABB58C}"/>
    <dgm:cxn modelId="{8D0DCE05-8EE6-45E4-B7A0-ED32E1A13546}" type="presOf" srcId="{FF6BEAA5-CBC7-4A22-B582-EC307F1D1367}" destId="{9A578576-5ED6-4A13-A5D8-F88A5BB3A007}" srcOrd="0" destOrd="0" presId="urn:microsoft.com/office/officeart/2005/8/layout/lProcess2"/>
    <dgm:cxn modelId="{CA12700A-DD17-4E15-9F1A-DB89AE07BDA8}" type="presOf" srcId="{92C413BF-4AA5-40C2-AF14-8A5F0054FCE7}" destId="{83A388DF-E1AC-4D2E-8803-02FDB10363DF}" srcOrd="0" destOrd="0" presId="urn:microsoft.com/office/officeart/2005/8/layout/lProcess2"/>
    <dgm:cxn modelId="{240C820D-8183-40FF-8C5A-C9877E6E9AFB}" type="presOf" srcId="{A039A008-65C6-49FC-9036-5BFE4975B247}" destId="{71EF23A0-1BF0-4188-BD3F-A6A6D28C4AE8}" srcOrd="0" destOrd="0" presId="urn:microsoft.com/office/officeart/2005/8/layout/lProcess2"/>
    <dgm:cxn modelId="{0A441E13-5C2F-4BC5-9C63-C5155769209A}" srcId="{2236D0AC-17AA-4097-92D9-AE7EB01EF0AE}" destId="{FF6BEAA5-CBC7-4A22-B582-EC307F1D1367}" srcOrd="7" destOrd="0" parTransId="{0AB782D7-1BE5-46B8-ACC3-CA310887DAA6}" sibTransId="{115042E3-7E94-47F0-98D1-A75EDEA8F585}"/>
    <dgm:cxn modelId="{EA613014-B88D-413A-BD46-358EF12144DC}" type="presOf" srcId="{2236D0AC-17AA-4097-92D9-AE7EB01EF0AE}" destId="{9DD77292-3CDC-473F-BA95-82C99EAA50B4}" srcOrd="0" destOrd="0" presId="urn:microsoft.com/office/officeart/2005/8/layout/lProcess2"/>
    <dgm:cxn modelId="{5EF83620-0456-4E69-93DE-2209D8EA0F05}" srcId="{8F3EF3E1-0B7D-49AB-8DCB-1C4D899A0717}" destId="{6B529EF7-D27D-4C50-A512-196635B0818A}" srcOrd="7" destOrd="0" parTransId="{7BF6171A-C23F-4D26-B794-218C383E3656}" sibTransId="{E7C20528-7BEF-457E-98EE-2377CD20D4A0}"/>
    <dgm:cxn modelId="{2CF9A826-9B63-442B-B840-726AE4D0FF93}" srcId="{EB172753-9BD5-4095-9F8C-CB4F67BC144C}" destId="{8F3EF3E1-0B7D-49AB-8DCB-1C4D899A0717}" srcOrd="1" destOrd="0" parTransId="{06884A40-4BAF-4474-96BD-1964785D6E71}" sibTransId="{A0CB207F-9604-4B6C-99D7-258F45BFB09E}"/>
    <dgm:cxn modelId="{DB06D82B-12E4-4613-AF5A-37762B10A6E5}" type="presOf" srcId="{95B242A9-461A-4AD8-853B-7C4F5A602F8C}" destId="{21DDD9C8-D29C-42C5-8F08-43537A78F2EB}" srcOrd="0" destOrd="0" presId="urn:microsoft.com/office/officeart/2005/8/layout/lProcess2"/>
    <dgm:cxn modelId="{0403252C-1C44-47F4-9FAD-990BA22E905F}" type="presOf" srcId="{653BE26D-0848-4C64-BD0E-C01998E4C9A7}" destId="{8502358C-DCC3-4383-8BCF-2865FB437E45}" srcOrd="0" destOrd="0" presId="urn:microsoft.com/office/officeart/2005/8/layout/lProcess2"/>
    <dgm:cxn modelId="{E43D432D-712A-4514-BFBE-7504B131D1FD}" srcId="{8F3EF3E1-0B7D-49AB-8DCB-1C4D899A0717}" destId="{0F7660FB-1349-4F1F-9691-F61BB62E5752}" srcOrd="1" destOrd="0" parTransId="{95A0EE13-5C0D-4B4D-8518-7F25EC3A1512}" sibTransId="{AF0D8890-F3F5-464B-9535-891849B7003F}"/>
    <dgm:cxn modelId="{DDD94033-CEAB-4CAB-BA98-E733855194F6}" type="presOf" srcId="{2566E826-E19D-48D0-BDFF-97F3B4CD9150}" destId="{02F74C82-9490-4A32-83E3-95FB1312F316}" srcOrd="0" destOrd="0" presId="urn:microsoft.com/office/officeart/2005/8/layout/lProcess2"/>
    <dgm:cxn modelId="{773F365B-6528-4EC9-B58F-633CAF810A27}" srcId="{8F3EF3E1-0B7D-49AB-8DCB-1C4D899A0717}" destId="{653BE26D-0848-4C64-BD0E-C01998E4C9A7}" srcOrd="4" destOrd="0" parTransId="{D9250046-DFCC-4A0D-8156-7DFB5AFA2722}" sibTransId="{8FCD11E1-8B31-4EB4-A0B1-57B77D4DE783}"/>
    <dgm:cxn modelId="{4E5E0260-2EDA-47A9-96D4-DE7782C0490B}" type="presOf" srcId="{D5F07A34-2111-4BB0-B48B-F9C7C758BC70}" destId="{109062F2-F4F3-4784-8868-FD95A68BBF9E}" srcOrd="1" destOrd="0" presId="urn:microsoft.com/office/officeart/2005/8/layout/lProcess2"/>
    <dgm:cxn modelId="{0626054A-7AE7-4575-B1CC-19434EEFCB5B}" srcId="{2236D0AC-17AA-4097-92D9-AE7EB01EF0AE}" destId="{6E7B8C28-C55F-48F5-ADBC-B759CE3840F9}" srcOrd="3" destOrd="0" parTransId="{8E27F916-5A32-45DF-95E6-CD9150FC4A32}" sibTransId="{1FA11194-1E17-4083-907A-CB695DC40A78}"/>
    <dgm:cxn modelId="{9E17626E-9CEA-4662-8A09-BC0A33952C6C}" srcId="{8F3EF3E1-0B7D-49AB-8DCB-1C4D899A0717}" destId="{905100E9-1FC2-48FA-8538-412A1F6A427D}" srcOrd="5" destOrd="0" parTransId="{3CF1BB0C-58AB-45AB-8322-F1407AF914F1}" sibTransId="{B4E22B14-EF49-4814-A1A2-C217A7740BEB}"/>
    <dgm:cxn modelId="{ED9F3650-B00A-4221-AC39-B07493C5FD14}" type="presOf" srcId="{9E88512D-6463-4D4A-A206-8EE3CC80FFAA}" destId="{3C6AD133-8C83-4AB1-9595-CD8C0694C606}" srcOrd="0" destOrd="0" presId="urn:microsoft.com/office/officeart/2005/8/layout/lProcess2"/>
    <dgm:cxn modelId="{07F83751-D2D3-4700-90DD-4046FC4E9F4C}" srcId="{2236D0AC-17AA-4097-92D9-AE7EB01EF0AE}" destId="{5461C394-534B-4E39-A4DF-0BB329C60C2E}" srcOrd="0" destOrd="0" parTransId="{67A91775-B0D7-4E79-AD27-C2919DF223F2}" sibTransId="{8D5F70EC-06E0-468D-9559-6EDCEDDBA9D4}"/>
    <dgm:cxn modelId="{F2928E51-0842-458A-82FC-99BC7AB1FBB5}" type="presOf" srcId="{6E7B8C28-C55F-48F5-ADBC-B759CE3840F9}" destId="{A394DFFD-01A1-4324-B667-DE5E31DDDFD7}" srcOrd="0" destOrd="0" presId="urn:microsoft.com/office/officeart/2005/8/layout/lProcess2"/>
    <dgm:cxn modelId="{CA3D0172-FEC8-4EA1-9F4F-EADB887A506D}" type="presOf" srcId="{558409BD-CC79-429B-B9BA-A9341B528AFA}" destId="{86BBAAC5-BAF8-485E-B190-0A40F6F2F409}" srcOrd="0" destOrd="0" presId="urn:microsoft.com/office/officeart/2005/8/layout/lProcess2"/>
    <dgm:cxn modelId="{AD5B4572-0431-494A-A2DB-7DE20690DCEA}" srcId="{2236D0AC-17AA-4097-92D9-AE7EB01EF0AE}" destId="{FED11650-112F-457C-8FD5-61988B1371A1}" srcOrd="4" destOrd="0" parTransId="{31684AE1-70D2-4BC2-BA08-CC6ED2A74B44}" sibTransId="{CF9C7CFC-7E06-4E9E-BAD1-4B22766C2603}"/>
    <dgm:cxn modelId="{3ACE4872-C9D0-48F8-AF61-421EC67930AF}" type="presOf" srcId="{9B10E9DE-ED18-4CAC-8285-345C5EA54E1B}" destId="{65D0B27D-6AEA-405D-97FD-FC12CB9FA955}" srcOrd="0" destOrd="0" presId="urn:microsoft.com/office/officeart/2005/8/layout/lProcess2"/>
    <dgm:cxn modelId="{82967872-5B82-4661-8025-10DFBE496DC1}" type="presOf" srcId="{EB172753-9BD5-4095-9F8C-CB4F67BC144C}" destId="{25314519-F506-466C-8379-107E4CB5B72C}" srcOrd="0" destOrd="0" presId="urn:microsoft.com/office/officeart/2005/8/layout/lProcess2"/>
    <dgm:cxn modelId="{B0F55154-2F9F-4C8F-9B86-AD6A5B746A14}" type="presOf" srcId="{6B529EF7-D27D-4C50-A512-196635B0818A}" destId="{439F11B5-3F19-417F-BA9B-F16E2DBB7A6D}" srcOrd="0" destOrd="0" presId="urn:microsoft.com/office/officeart/2005/8/layout/lProcess2"/>
    <dgm:cxn modelId="{AB6F5D55-8A66-416F-A6FE-25B2B5F80519}" type="presOf" srcId="{DBB2B85A-DC6F-4D68-972A-30580313E72C}" destId="{BD5B19FD-570D-4810-BE1A-2BD8FB9BD50C}" srcOrd="0" destOrd="0" presId="urn:microsoft.com/office/officeart/2005/8/layout/lProcess2"/>
    <dgm:cxn modelId="{7D04B457-F741-4E0A-A425-C918F16E6AB8}" type="presOf" srcId="{7087DA08-FBD7-4FE2-AA36-C6F9BB931016}" destId="{4CEF5B12-AE16-48D3-9FB4-CBB8A3F0B173}" srcOrd="0" destOrd="0" presId="urn:microsoft.com/office/officeart/2005/8/layout/lProcess2"/>
    <dgm:cxn modelId="{BE62B27E-FF40-43A5-905B-0F6802448356}" srcId="{8F3EF3E1-0B7D-49AB-8DCB-1C4D899A0717}" destId="{5B8BAA4F-CE70-4C9C-AC70-85D0D22E419B}" srcOrd="0" destOrd="0" parTransId="{7A66D144-5619-4CC4-8AC8-F9A37943DB02}" sibTransId="{7A9F465D-A518-443D-9C30-C90AC00385DA}"/>
    <dgm:cxn modelId="{AE8B907F-50EB-4D11-B7D2-A886AD852261}" srcId="{EB172753-9BD5-4095-9F8C-CB4F67BC144C}" destId="{D5F07A34-2111-4BB0-B48B-F9C7C758BC70}" srcOrd="2" destOrd="0" parTransId="{34F86E1B-B5A5-47CC-A9FA-386BC254B133}" sibTransId="{42111A09-2393-4E13-832A-53FAB954C4FA}"/>
    <dgm:cxn modelId="{67A20794-A3C4-4D00-BD36-868E58E1819D}" srcId="{8F3EF3E1-0B7D-49AB-8DCB-1C4D899A0717}" destId="{A039A008-65C6-49FC-9036-5BFE4975B247}" srcOrd="2" destOrd="0" parTransId="{BE6A23B2-0073-4E52-BB9C-C856EC6B8C7A}" sibTransId="{355F1826-230B-4C74-853F-8EEE77E32A35}"/>
    <dgm:cxn modelId="{B382DE9C-18C5-4E57-B8C4-F65516F2111D}" type="presOf" srcId="{D5F07A34-2111-4BB0-B48B-F9C7C758BC70}" destId="{5A5FDBD1-D86C-42C2-8F96-B72BAA76C5F5}" srcOrd="0" destOrd="0" presId="urn:microsoft.com/office/officeart/2005/8/layout/lProcess2"/>
    <dgm:cxn modelId="{110FC0A0-3E4A-4C93-9985-9DC9C60E9786}" srcId="{D5F07A34-2111-4BB0-B48B-F9C7C758BC70}" destId="{95B242A9-461A-4AD8-853B-7C4F5A602F8C}" srcOrd="4" destOrd="0" parTransId="{C6C6757F-DD4E-4EB4-8F77-C47214DA0F60}" sibTransId="{D5FE9AC1-C9BA-4F2C-BFE4-CF527AB0A90B}"/>
    <dgm:cxn modelId="{D07609A5-1289-4F4E-9BDE-C4B7754E3623}" srcId="{D5F07A34-2111-4BB0-B48B-F9C7C758BC70}" destId="{92C413BF-4AA5-40C2-AF14-8A5F0054FCE7}" srcOrd="1" destOrd="0" parTransId="{17D571DD-E1E3-4276-A9AF-F94BF9AFB833}" sibTransId="{C3CA58B0-E5D6-4EDE-8BAC-7F33FA667CA0}"/>
    <dgm:cxn modelId="{E4F251A6-9CCA-4FE4-B674-4A4D4EA4AE67}" srcId="{8F3EF3E1-0B7D-49AB-8DCB-1C4D899A0717}" destId="{BCA4FD29-5561-4044-B2A6-F150FFBECFFC}" srcOrd="3" destOrd="0" parTransId="{FB62AD5C-4F1A-43BE-B699-2433EE2AB5F9}" sibTransId="{31C8AD36-333A-4A0B-A8C9-A1A1DFF66DB4}"/>
    <dgm:cxn modelId="{20A685A9-B2EE-4E54-BDD9-9819DD59DDC5}" srcId="{D5F07A34-2111-4BB0-B48B-F9C7C758BC70}" destId="{2C589707-C04D-4393-B19A-B544F587A5A1}" srcOrd="2" destOrd="0" parTransId="{062B05BF-15BD-4E00-A317-699E74A0A389}" sibTransId="{4E56AD9C-E6CC-4DA4-A9A3-9905D8E123DB}"/>
    <dgm:cxn modelId="{957449AB-F60E-4BEF-BF4E-48D97E1032F8}" srcId="{2236D0AC-17AA-4097-92D9-AE7EB01EF0AE}" destId="{8B8562F0-61EA-4593-B634-6A9838429BA4}" srcOrd="6" destOrd="0" parTransId="{7B0951DF-604B-4E2E-9B0A-49FFF97C47F1}" sibTransId="{BAF9A5BC-0AB4-49D1-96B5-E9617E86A7ED}"/>
    <dgm:cxn modelId="{308FDBAC-9EC3-426E-8B50-FF6FC79EDACE}" srcId="{EB172753-9BD5-4095-9F8C-CB4F67BC144C}" destId="{2236D0AC-17AA-4097-92D9-AE7EB01EF0AE}" srcOrd="0" destOrd="0" parTransId="{5FA202F8-6CC0-4FE6-BE3B-97C8DD3D41AC}" sibTransId="{47EAF0E0-27C2-47A3-BCB1-E96918BE789E}"/>
    <dgm:cxn modelId="{C4CC75AE-B6E0-485B-A7BA-A1E99FC89CC1}" srcId="{D5F07A34-2111-4BB0-B48B-F9C7C758BC70}" destId="{E57DE596-360C-44B6-B8DC-7635929F0BCB}" srcOrd="0" destOrd="0" parTransId="{FBF584DD-D683-4DD5-BC2E-E0CEB25B8103}" sibTransId="{B46674A0-5E28-4B4B-A7D1-AFAD4931A71B}"/>
    <dgm:cxn modelId="{EE7A67B3-FBA6-4B2E-846C-B71AF9CCC770}" type="presOf" srcId="{5461C394-534B-4E39-A4DF-0BB329C60C2E}" destId="{FB405124-A703-4CD9-B74F-9F159C6F271E}" srcOrd="0" destOrd="0" presId="urn:microsoft.com/office/officeart/2005/8/layout/lProcess2"/>
    <dgm:cxn modelId="{04591FB6-1CBE-474D-A347-0999D5587C40}" srcId="{D5F07A34-2111-4BB0-B48B-F9C7C758BC70}" destId="{FC72E95E-A81E-47E6-9034-FA0ECD25139A}" srcOrd="5" destOrd="0" parTransId="{32C6FC0E-EB07-4304-A970-BC57DA96932F}" sibTransId="{FF58941A-FC0B-4666-A8CE-0950971D61AE}"/>
    <dgm:cxn modelId="{82DB11B7-EBE8-4DB6-9474-1D89ED041E04}" srcId="{D5F07A34-2111-4BB0-B48B-F9C7C758BC70}" destId="{558409BD-CC79-429B-B9BA-A9341B528AFA}" srcOrd="7" destOrd="0" parTransId="{5BE99A6E-8E01-4F46-8CE6-E98555D9E85B}" sibTransId="{C3A273B8-07D9-46EA-ACEF-AE9388F2E036}"/>
    <dgm:cxn modelId="{8DE4B6B9-7727-45EA-8433-381FF296756F}" type="presOf" srcId="{E57DE596-360C-44B6-B8DC-7635929F0BCB}" destId="{F64AEF89-3DC7-498B-8952-46C5C81375D6}" srcOrd="0" destOrd="0" presId="urn:microsoft.com/office/officeart/2005/8/layout/lProcess2"/>
    <dgm:cxn modelId="{A84CBEBC-045B-4B17-9710-7C8F083DB69F}" type="presOf" srcId="{BCA4FD29-5561-4044-B2A6-F150FFBECFFC}" destId="{8C9FD65E-E756-46C4-833B-956E2DF19443}" srcOrd="0" destOrd="0" presId="urn:microsoft.com/office/officeart/2005/8/layout/lProcess2"/>
    <dgm:cxn modelId="{E608D2C2-05F9-4FCE-8CAF-828DB54B5741}" srcId="{2236D0AC-17AA-4097-92D9-AE7EB01EF0AE}" destId="{76489B44-6912-4FC4-974D-F630F2D0E618}" srcOrd="2" destOrd="0" parTransId="{56F335B4-AD44-4F18-B483-CFE708218023}" sibTransId="{DB746D9B-F5B1-4442-8C4E-208EDB0D5A02}"/>
    <dgm:cxn modelId="{035A2BC6-9F1C-4A53-A08A-615CA514FA8A}" srcId="{2236D0AC-17AA-4097-92D9-AE7EB01EF0AE}" destId="{7087DA08-FBD7-4FE2-AA36-C6F9BB931016}" srcOrd="1" destOrd="0" parTransId="{EE067851-218E-4054-B81F-DB33B2645A4D}" sibTransId="{B4F92FD7-12FC-481A-BDA2-9788E6C01115}"/>
    <dgm:cxn modelId="{F76889CC-6C4B-4669-959E-574C1269F628}" type="presOf" srcId="{8B8562F0-61EA-4593-B634-6A9838429BA4}" destId="{6583AA98-7302-4F3F-A253-F4DE18567B79}" srcOrd="0" destOrd="0" presId="urn:microsoft.com/office/officeart/2005/8/layout/lProcess2"/>
    <dgm:cxn modelId="{583A08D0-EB8E-4975-A4F6-EA2D979B3E3D}" srcId="{D5F07A34-2111-4BB0-B48B-F9C7C758BC70}" destId="{9B10E9DE-ED18-4CAC-8285-345C5EA54E1B}" srcOrd="6" destOrd="0" parTransId="{BB2751B4-1E97-4EA2-ACE3-5D2F14A56204}" sibTransId="{9ABB18A1-DC5C-4784-971F-8764AA5C1F81}"/>
    <dgm:cxn modelId="{534FB4D1-0FB1-46DD-8861-6121743E9072}" type="presOf" srcId="{FED11650-112F-457C-8FD5-61988B1371A1}" destId="{5DE9B700-C847-4129-BF92-983B17537CAE}" srcOrd="0" destOrd="0" presId="urn:microsoft.com/office/officeart/2005/8/layout/lProcess2"/>
    <dgm:cxn modelId="{A3445BD4-2DC7-48F0-890B-34480BBC8157}" type="presOf" srcId="{0F7660FB-1349-4F1F-9691-F61BB62E5752}" destId="{EA2EEB7F-5487-4FD1-BB24-706651450D07}" srcOrd="0" destOrd="0" presId="urn:microsoft.com/office/officeart/2005/8/layout/lProcess2"/>
    <dgm:cxn modelId="{D692A3D7-4580-4FBE-BD2E-B1DB9CD7AA09}" type="presOf" srcId="{76489B44-6912-4FC4-974D-F630F2D0E618}" destId="{9EC9FAA1-0D30-47DB-8747-DD00CC5DA27E}" srcOrd="0" destOrd="0" presId="urn:microsoft.com/office/officeart/2005/8/layout/lProcess2"/>
    <dgm:cxn modelId="{130904EC-9DE6-4822-BE6D-6DDA718B8604}" type="presOf" srcId="{2236D0AC-17AA-4097-92D9-AE7EB01EF0AE}" destId="{AA11B27D-8CA1-4906-87B4-9E8B3E84F0DD}" srcOrd="1" destOrd="0" presId="urn:microsoft.com/office/officeart/2005/8/layout/lProcess2"/>
    <dgm:cxn modelId="{1C63B1ED-0A09-49DB-A754-1458FDAFB302}" type="presOf" srcId="{2C589707-C04D-4393-B19A-B544F587A5A1}" destId="{0D27C062-5AD3-48A5-BAED-0BDC92758E6F}" srcOrd="0" destOrd="0" presId="urn:microsoft.com/office/officeart/2005/8/layout/lProcess2"/>
    <dgm:cxn modelId="{A5591FEF-BE8C-4679-B579-99166B2253B5}" type="presOf" srcId="{8F3EF3E1-0B7D-49AB-8DCB-1C4D899A0717}" destId="{548A7FE0-1811-4083-AFC8-9650BF47A70C}" srcOrd="1" destOrd="0" presId="urn:microsoft.com/office/officeart/2005/8/layout/lProcess2"/>
    <dgm:cxn modelId="{646258F4-EDEC-4678-A806-E18D15683D35}" srcId="{8F3EF3E1-0B7D-49AB-8DCB-1C4D899A0717}" destId="{DBB2B85A-DC6F-4D68-972A-30580313E72C}" srcOrd="6" destOrd="0" parTransId="{0B6B63A1-7CBB-4662-8A47-0D80F8347BC8}" sibTransId="{759D2F73-20C5-433A-8119-E663E914C4A8}"/>
    <dgm:cxn modelId="{04B61AF7-B240-40CB-B474-B148B9E7D6AC}" srcId="{2236D0AC-17AA-4097-92D9-AE7EB01EF0AE}" destId="{9E88512D-6463-4D4A-A206-8EE3CC80FFAA}" srcOrd="5" destOrd="0" parTransId="{0F4D4703-30C4-4E1B-963E-7480AAF463C5}" sibTransId="{6FC7A604-25EA-4DA4-B6C5-007BE2829864}"/>
    <dgm:cxn modelId="{7B5E4DF7-E7BD-4DCF-BD44-7C019FB3BEEE}" type="presOf" srcId="{905100E9-1FC2-48FA-8538-412A1F6A427D}" destId="{EE63837E-2831-412F-A20D-E48D967BCD55}" srcOrd="0" destOrd="0" presId="urn:microsoft.com/office/officeart/2005/8/layout/lProcess2"/>
    <dgm:cxn modelId="{154FE7F9-7918-43C3-A3F4-F51574BCF52B}" type="presOf" srcId="{8F3EF3E1-0B7D-49AB-8DCB-1C4D899A0717}" destId="{AAD68CFB-EDA1-43BD-9238-69A70BBDCECD}" srcOrd="0" destOrd="0" presId="urn:microsoft.com/office/officeart/2005/8/layout/lProcess2"/>
    <dgm:cxn modelId="{6698F4FA-90D0-4764-9DD2-72CE4D0D8642}" type="presOf" srcId="{FC72E95E-A81E-47E6-9034-FA0ECD25139A}" destId="{9A4D0C14-C1D7-4716-8971-3291DB84C738}" srcOrd="0" destOrd="0" presId="urn:microsoft.com/office/officeart/2005/8/layout/lProcess2"/>
    <dgm:cxn modelId="{1E7C0EFD-63DC-4207-9B97-FB4B171DA810}" type="presOf" srcId="{5B8BAA4F-CE70-4C9C-AC70-85D0D22E419B}" destId="{9199FF54-4162-4E80-B1C7-4BFDCED624BD}" srcOrd="0" destOrd="0" presId="urn:microsoft.com/office/officeart/2005/8/layout/lProcess2"/>
    <dgm:cxn modelId="{5A585A1E-7417-4A4D-B9F6-70A6B6A3B64F}" type="presParOf" srcId="{25314519-F506-466C-8379-107E4CB5B72C}" destId="{1468B3E0-6A9D-4E65-88FD-D19989D55500}" srcOrd="0" destOrd="0" presId="urn:microsoft.com/office/officeart/2005/8/layout/lProcess2"/>
    <dgm:cxn modelId="{A37FBC24-40E8-46A7-B3A7-625ECDEF9DFB}" type="presParOf" srcId="{1468B3E0-6A9D-4E65-88FD-D19989D55500}" destId="{9DD77292-3CDC-473F-BA95-82C99EAA50B4}" srcOrd="0" destOrd="0" presId="urn:microsoft.com/office/officeart/2005/8/layout/lProcess2"/>
    <dgm:cxn modelId="{3CD2BCE8-D05C-42B8-9217-BF31EC483919}" type="presParOf" srcId="{1468B3E0-6A9D-4E65-88FD-D19989D55500}" destId="{AA11B27D-8CA1-4906-87B4-9E8B3E84F0DD}" srcOrd="1" destOrd="0" presId="urn:microsoft.com/office/officeart/2005/8/layout/lProcess2"/>
    <dgm:cxn modelId="{94CF4FBA-318E-4471-831C-A8971E95A618}" type="presParOf" srcId="{1468B3E0-6A9D-4E65-88FD-D19989D55500}" destId="{A530F513-3CE9-4513-98D2-13308F066DC1}" srcOrd="2" destOrd="0" presId="urn:microsoft.com/office/officeart/2005/8/layout/lProcess2"/>
    <dgm:cxn modelId="{90F25955-5A6C-44DC-A3EA-5B08BB11673B}" type="presParOf" srcId="{A530F513-3CE9-4513-98D2-13308F066DC1}" destId="{DBE64EA2-766C-40AD-8707-C3DE3301EBDD}" srcOrd="0" destOrd="0" presId="urn:microsoft.com/office/officeart/2005/8/layout/lProcess2"/>
    <dgm:cxn modelId="{0B7C8C42-C34C-41A6-B1AA-CBB78D3C4AD6}" type="presParOf" srcId="{DBE64EA2-766C-40AD-8707-C3DE3301EBDD}" destId="{FB405124-A703-4CD9-B74F-9F159C6F271E}" srcOrd="0" destOrd="0" presId="urn:microsoft.com/office/officeart/2005/8/layout/lProcess2"/>
    <dgm:cxn modelId="{A28DAE16-AA78-444D-ACE7-3C20FD12648A}" type="presParOf" srcId="{DBE64EA2-766C-40AD-8707-C3DE3301EBDD}" destId="{FFEE9E1C-BBA2-4B03-88EC-2509FBB7EC1C}" srcOrd="1" destOrd="0" presId="urn:microsoft.com/office/officeart/2005/8/layout/lProcess2"/>
    <dgm:cxn modelId="{D3FF4048-0AD0-4403-AB1C-DE145C6AE587}" type="presParOf" srcId="{DBE64EA2-766C-40AD-8707-C3DE3301EBDD}" destId="{4CEF5B12-AE16-48D3-9FB4-CBB8A3F0B173}" srcOrd="2" destOrd="0" presId="urn:microsoft.com/office/officeart/2005/8/layout/lProcess2"/>
    <dgm:cxn modelId="{914D154F-2FED-4AA4-8011-E6F69D768DF1}" type="presParOf" srcId="{DBE64EA2-766C-40AD-8707-C3DE3301EBDD}" destId="{ECE32798-0A6F-4391-9739-F6CECF1AAF35}" srcOrd="3" destOrd="0" presId="urn:microsoft.com/office/officeart/2005/8/layout/lProcess2"/>
    <dgm:cxn modelId="{24923F1F-6C2C-42D5-9694-C4B868BC32AB}" type="presParOf" srcId="{DBE64EA2-766C-40AD-8707-C3DE3301EBDD}" destId="{9EC9FAA1-0D30-47DB-8747-DD00CC5DA27E}" srcOrd="4" destOrd="0" presId="urn:microsoft.com/office/officeart/2005/8/layout/lProcess2"/>
    <dgm:cxn modelId="{6CE6200C-1B8B-4AEC-997E-D8C31A806174}" type="presParOf" srcId="{DBE64EA2-766C-40AD-8707-C3DE3301EBDD}" destId="{F110E9B0-C037-460F-8A78-FF855AF99978}" srcOrd="5" destOrd="0" presId="urn:microsoft.com/office/officeart/2005/8/layout/lProcess2"/>
    <dgm:cxn modelId="{E606748B-7B01-4215-A7FA-2B86650B2B63}" type="presParOf" srcId="{DBE64EA2-766C-40AD-8707-C3DE3301EBDD}" destId="{A394DFFD-01A1-4324-B667-DE5E31DDDFD7}" srcOrd="6" destOrd="0" presId="urn:microsoft.com/office/officeart/2005/8/layout/lProcess2"/>
    <dgm:cxn modelId="{659080A2-845E-47CF-AD85-71E68131F1E6}" type="presParOf" srcId="{DBE64EA2-766C-40AD-8707-C3DE3301EBDD}" destId="{6E1C5831-8F2A-494D-8768-4296BC77876B}" srcOrd="7" destOrd="0" presId="urn:microsoft.com/office/officeart/2005/8/layout/lProcess2"/>
    <dgm:cxn modelId="{30020E84-53C0-455D-A33D-20D48A6D709F}" type="presParOf" srcId="{DBE64EA2-766C-40AD-8707-C3DE3301EBDD}" destId="{5DE9B700-C847-4129-BF92-983B17537CAE}" srcOrd="8" destOrd="0" presId="urn:microsoft.com/office/officeart/2005/8/layout/lProcess2"/>
    <dgm:cxn modelId="{1BC10B0C-6344-40A1-BE79-411DC83581BA}" type="presParOf" srcId="{DBE64EA2-766C-40AD-8707-C3DE3301EBDD}" destId="{6B6A661F-4475-4656-A905-DA2C56974F96}" srcOrd="9" destOrd="0" presId="urn:microsoft.com/office/officeart/2005/8/layout/lProcess2"/>
    <dgm:cxn modelId="{A9450AA9-A6C2-4E65-9B25-2EBC970050BA}" type="presParOf" srcId="{DBE64EA2-766C-40AD-8707-C3DE3301EBDD}" destId="{3C6AD133-8C83-4AB1-9595-CD8C0694C606}" srcOrd="10" destOrd="0" presId="urn:microsoft.com/office/officeart/2005/8/layout/lProcess2"/>
    <dgm:cxn modelId="{A8611B74-530B-48AF-9566-9EE05C6ED230}" type="presParOf" srcId="{DBE64EA2-766C-40AD-8707-C3DE3301EBDD}" destId="{82822808-3191-466F-91EF-8C8C17E92D9B}" srcOrd="11" destOrd="0" presId="urn:microsoft.com/office/officeart/2005/8/layout/lProcess2"/>
    <dgm:cxn modelId="{D293B648-6258-4364-AF82-FF9F785A8DA3}" type="presParOf" srcId="{DBE64EA2-766C-40AD-8707-C3DE3301EBDD}" destId="{6583AA98-7302-4F3F-A253-F4DE18567B79}" srcOrd="12" destOrd="0" presId="urn:microsoft.com/office/officeart/2005/8/layout/lProcess2"/>
    <dgm:cxn modelId="{27E957D1-CDA2-46C9-AF5C-7386EC833F1B}" type="presParOf" srcId="{DBE64EA2-766C-40AD-8707-C3DE3301EBDD}" destId="{409FA0CC-C77B-4A16-824D-355C5D5CC246}" srcOrd="13" destOrd="0" presId="urn:microsoft.com/office/officeart/2005/8/layout/lProcess2"/>
    <dgm:cxn modelId="{357941A7-D2D0-41D3-BB75-8A74EAE9022D}" type="presParOf" srcId="{DBE64EA2-766C-40AD-8707-C3DE3301EBDD}" destId="{9A578576-5ED6-4A13-A5D8-F88A5BB3A007}" srcOrd="14" destOrd="0" presId="urn:microsoft.com/office/officeart/2005/8/layout/lProcess2"/>
    <dgm:cxn modelId="{F9989E25-D2FE-4030-BD4E-E8FCC0A186B8}" type="presParOf" srcId="{25314519-F506-466C-8379-107E4CB5B72C}" destId="{3831BFD6-32A6-48AE-8F76-0D4879319316}" srcOrd="1" destOrd="0" presId="urn:microsoft.com/office/officeart/2005/8/layout/lProcess2"/>
    <dgm:cxn modelId="{06E13FCD-B0A1-45D9-A396-87CD8A420D86}" type="presParOf" srcId="{25314519-F506-466C-8379-107E4CB5B72C}" destId="{821A800D-9780-499C-9915-08B06522628C}" srcOrd="2" destOrd="0" presId="urn:microsoft.com/office/officeart/2005/8/layout/lProcess2"/>
    <dgm:cxn modelId="{0AD5C43C-786B-45A3-AB97-C210C84FF41A}" type="presParOf" srcId="{821A800D-9780-499C-9915-08B06522628C}" destId="{AAD68CFB-EDA1-43BD-9238-69A70BBDCECD}" srcOrd="0" destOrd="0" presId="urn:microsoft.com/office/officeart/2005/8/layout/lProcess2"/>
    <dgm:cxn modelId="{E3714C1E-F6BA-4853-BFE9-62A0E8871DC8}" type="presParOf" srcId="{821A800D-9780-499C-9915-08B06522628C}" destId="{548A7FE0-1811-4083-AFC8-9650BF47A70C}" srcOrd="1" destOrd="0" presId="urn:microsoft.com/office/officeart/2005/8/layout/lProcess2"/>
    <dgm:cxn modelId="{435E4AEF-C916-40BB-A96B-7AD6F7ABF408}" type="presParOf" srcId="{821A800D-9780-499C-9915-08B06522628C}" destId="{1CCB4DD0-6D00-49CA-B48D-CA6A0DAF94B4}" srcOrd="2" destOrd="0" presId="urn:microsoft.com/office/officeart/2005/8/layout/lProcess2"/>
    <dgm:cxn modelId="{49060C52-C940-485C-BFFB-8DD10B3DAE43}" type="presParOf" srcId="{1CCB4DD0-6D00-49CA-B48D-CA6A0DAF94B4}" destId="{E8ED5EBA-0FAE-44CD-BD0D-7D5DFF8CDC56}" srcOrd="0" destOrd="0" presId="urn:microsoft.com/office/officeart/2005/8/layout/lProcess2"/>
    <dgm:cxn modelId="{2877C89C-8477-40D7-9646-C15576F53772}" type="presParOf" srcId="{E8ED5EBA-0FAE-44CD-BD0D-7D5DFF8CDC56}" destId="{9199FF54-4162-4E80-B1C7-4BFDCED624BD}" srcOrd="0" destOrd="0" presId="urn:microsoft.com/office/officeart/2005/8/layout/lProcess2"/>
    <dgm:cxn modelId="{E78567D8-AB06-4715-8325-4308910367A8}" type="presParOf" srcId="{E8ED5EBA-0FAE-44CD-BD0D-7D5DFF8CDC56}" destId="{D6724415-F554-4410-A66C-6816500CA50F}" srcOrd="1" destOrd="0" presId="urn:microsoft.com/office/officeart/2005/8/layout/lProcess2"/>
    <dgm:cxn modelId="{17D79D86-E5D2-48A6-A7B0-622B2B7057EF}" type="presParOf" srcId="{E8ED5EBA-0FAE-44CD-BD0D-7D5DFF8CDC56}" destId="{EA2EEB7F-5487-4FD1-BB24-706651450D07}" srcOrd="2" destOrd="0" presId="urn:microsoft.com/office/officeart/2005/8/layout/lProcess2"/>
    <dgm:cxn modelId="{EC3E328F-1AC1-4696-B8AE-60BA0AA564FF}" type="presParOf" srcId="{E8ED5EBA-0FAE-44CD-BD0D-7D5DFF8CDC56}" destId="{B8B964A6-1D7C-4964-9E26-579AD3D1C19C}" srcOrd="3" destOrd="0" presId="urn:microsoft.com/office/officeart/2005/8/layout/lProcess2"/>
    <dgm:cxn modelId="{E086C541-C92A-4612-99DD-AC8E8FA223D7}" type="presParOf" srcId="{E8ED5EBA-0FAE-44CD-BD0D-7D5DFF8CDC56}" destId="{71EF23A0-1BF0-4188-BD3F-A6A6D28C4AE8}" srcOrd="4" destOrd="0" presId="urn:microsoft.com/office/officeart/2005/8/layout/lProcess2"/>
    <dgm:cxn modelId="{EE5663CD-5E09-4668-A5EF-81DAB79D87F4}" type="presParOf" srcId="{E8ED5EBA-0FAE-44CD-BD0D-7D5DFF8CDC56}" destId="{50F78129-2F23-4FE3-B6F5-BC8807657321}" srcOrd="5" destOrd="0" presId="urn:microsoft.com/office/officeart/2005/8/layout/lProcess2"/>
    <dgm:cxn modelId="{C11C3A46-4FA2-42B7-873C-AFA2DE8DFC57}" type="presParOf" srcId="{E8ED5EBA-0FAE-44CD-BD0D-7D5DFF8CDC56}" destId="{8C9FD65E-E756-46C4-833B-956E2DF19443}" srcOrd="6" destOrd="0" presId="urn:microsoft.com/office/officeart/2005/8/layout/lProcess2"/>
    <dgm:cxn modelId="{14D1B88A-AFD1-4947-9D66-E0503095FB77}" type="presParOf" srcId="{E8ED5EBA-0FAE-44CD-BD0D-7D5DFF8CDC56}" destId="{680CF062-05F5-44B0-BCAC-08937422F4F1}" srcOrd="7" destOrd="0" presId="urn:microsoft.com/office/officeart/2005/8/layout/lProcess2"/>
    <dgm:cxn modelId="{B9333923-4248-4F39-A48A-B7DB40153E03}" type="presParOf" srcId="{E8ED5EBA-0FAE-44CD-BD0D-7D5DFF8CDC56}" destId="{8502358C-DCC3-4383-8BCF-2865FB437E45}" srcOrd="8" destOrd="0" presId="urn:microsoft.com/office/officeart/2005/8/layout/lProcess2"/>
    <dgm:cxn modelId="{5E517047-8DDF-409A-9085-387ECAE9251F}" type="presParOf" srcId="{E8ED5EBA-0FAE-44CD-BD0D-7D5DFF8CDC56}" destId="{CF6FFE97-C5F3-4C4B-B01D-A4E696DB3C2D}" srcOrd="9" destOrd="0" presId="urn:microsoft.com/office/officeart/2005/8/layout/lProcess2"/>
    <dgm:cxn modelId="{60FE8F3A-4411-4DA1-8CC1-598739C9F8CA}" type="presParOf" srcId="{E8ED5EBA-0FAE-44CD-BD0D-7D5DFF8CDC56}" destId="{EE63837E-2831-412F-A20D-E48D967BCD55}" srcOrd="10" destOrd="0" presId="urn:microsoft.com/office/officeart/2005/8/layout/lProcess2"/>
    <dgm:cxn modelId="{7897AC8F-7149-499E-9647-F7DDCF1CEA00}" type="presParOf" srcId="{E8ED5EBA-0FAE-44CD-BD0D-7D5DFF8CDC56}" destId="{0B713822-B2A9-4892-99B4-97EF5C172DCE}" srcOrd="11" destOrd="0" presId="urn:microsoft.com/office/officeart/2005/8/layout/lProcess2"/>
    <dgm:cxn modelId="{74BF26E9-596F-4E1E-8242-8A450F69F1DD}" type="presParOf" srcId="{E8ED5EBA-0FAE-44CD-BD0D-7D5DFF8CDC56}" destId="{BD5B19FD-570D-4810-BE1A-2BD8FB9BD50C}" srcOrd="12" destOrd="0" presId="urn:microsoft.com/office/officeart/2005/8/layout/lProcess2"/>
    <dgm:cxn modelId="{4F86B944-BFBF-48D9-95F7-E2287DFE52A7}" type="presParOf" srcId="{E8ED5EBA-0FAE-44CD-BD0D-7D5DFF8CDC56}" destId="{32EC20A9-6408-48A1-A94D-7D394A493153}" srcOrd="13" destOrd="0" presId="urn:microsoft.com/office/officeart/2005/8/layout/lProcess2"/>
    <dgm:cxn modelId="{ADE11557-4EA0-4BB2-8253-7A0397F78ACD}" type="presParOf" srcId="{E8ED5EBA-0FAE-44CD-BD0D-7D5DFF8CDC56}" destId="{439F11B5-3F19-417F-BA9B-F16E2DBB7A6D}" srcOrd="14" destOrd="0" presId="urn:microsoft.com/office/officeart/2005/8/layout/lProcess2"/>
    <dgm:cxn modelId="{07D1C037-6D35-4EF5-9886-6757D6224ECB}" type="presParOf" srcId="{25314519-F506-466C-8379-107E4CB5B72C}" destId="{55D406E9-A778-4060-A66D-67D597E7FA29}" srcOrd="3" destOrd="0" presId="urn:microsoft.com/office/officeart/2005/8/layout/lProcess2"/>
    <dgm:cxn modelId="{50060B0E-3466-4D60-9C9F-220F357AFD01}" type="presParOf" srcId="{25314519-F506-466C-8379-107E4CB5B72C}" destId="{9294B75A-B9FC-4C9D-AAAB-A090717A9599}" srcOrd="4" destOrd="0" presId="urn:microsoft.com/office/officeart/2005/8/layout/lProcess2"/>
    <dgm:cxn modelId="{29728B4F-3A9B-47B8-89E1-3AFC7EAEDEE9}" type="presParOf" srcId="{9294B75A-B9FC-4C9D-AAAB-A090717A9599}" destId="{5A5FDBD1-D86C-42C2-8F96-B72BAA76C5F5}" srcOrd="0" destOrd="0" presId="urn:microsoft.com/office/officeart/2005/8/layout/lProcess2"/>
    <dgm:cxn modelId="{F56E8D0E-8137-4E46-9D62-C8FC17AB24BC}" type="presParOf" srcId="{9294B75A-B9FC-4C9D-AAAB-A090717A9599}" destId="{109062F2-F4F3-4784-8868-FD95A68BBF9E}" srcOrd="1" destOrd="0" presId="urn:microsoft.com/office/officeart/2005/8/layout/lProcess2"/>
    <dgm:cxn modelId="{F3F25D0E-FD7B-4027-82F3-F9E1A3B2A2C4}" type="presParOf" srcId="{9294B75A-B9FC-4C9D-AAAB-A090717A9599}" destId="{C12FA9DB-81EB-4EA0-9807-34FDECC2874A}" srcOrd="2" destOrd="0" presId="urn:microsoft.com/office/officeart/2005/8/layout/lProcess2"/>
    <dgm:cxn modelId="{0C7F4B98-DB3F-4D27-B33A-259B791551E6}" type="presParOf" srcId="{C12FA9DB-81EB-4EA0-9807-34FDECC2874A}" destId="{32B51C2D-30F4-420F-9A63-E7591D111825}" srcOrd="0" destOrd="0" presId="urn:microsoft.com/office/officeart/2005/8/layout/lProcess2"/>
    <dgm:cxn modelId="{EF194481-8D52-4EE9-9436-BD923894E165}" type="presParOf" srcId="{32B51C2D-30F4-420F-9A63-E7591D111825}" destId="{F64AEF89-3DC7-498B-8952-46C5C81375D6}" srcOrd="0" destOrd="0" presId="urn:microsoft.com/office/officeart/2005/8/layout/lProcess2"/>
    <dgm:cxn modelId="{C01906E9-52F4-47B4-936E-10B1ECA6EBB1}" type="presParOf" srcId="{32B51C2D-30F4-420F-9A63-E7591D111825}" destId="{4AE349E0-82CC-43AB-B091-88A09B5E6F77}" srcOrd="1" destOrd="0" presId="urn:microsoft.com/office/officeart/2005/8/layout/lProcess2"/>
    <dgm:cxn modelId="{B607BD6C-08BC-4418-B638-032603C95E94}" type="presParOf" srcId="{32B51C2D-30F4-420F-9A63-E7591D111825}" destId="{83A388DF-E1AC-4D2E-8803-02FDB10363DF}" srcOrd="2" destOrd="0" presId="urn:microsoft.com/office/officeart/2005/8/layout/lProcess2"/>
    <dgm:cxn modelId="{98B9B279-73EF-4991-B46E-6A637D5149A1}" type="presParOf" srcId="{32B51C2D-30F4-420F-9A63-E7591D111825}" destId="{A0A0F4A7-1649-4D09-ACC2-56C1465BBBAA}" srcOrd="3" destOrd="0" presId="urn:microsoft.com/office/officeart/2005/8/layout/lProcess2"/>
    <dgm:cxn modelId="{A20EEA65-172E-4665-B1B4-2F7B4DDE19E0}" type="presParOf" srcId="{32B51C2D-30F4-420F-9A63-E7591D111825}" destId="{0D27C062-5AD3-48A5-BAED-0BDC92758E6F}" srcOrd="4" destOrd="0" presId="urn:microsoft.com/office/officeart/2005/8/layout/lProcess2"/>
    <dgm:cxn modelId="{94B80FBB-E882-444C-8187-30FBAAD03CAB}" type="presParOf" srcId="{32B51C2D-30F4-420F-9A63-E7591D111825}" destId="{01E80E0B-2114-433A-A1DA-7A24D09472CC}" srcOrd="5" destOrd="0" presId="urn:microsoft.com/office/officeart/2005/8/layout/lProcess2"/>
    <dgm:cxn modelId="{2A484AA8-2B2A-4AC7-8DCA-45D0B1C58DFB}" type="presParOf" srcId="{32B51C2D-30F4-420F-9A63-E7591D111825}" destId="{02F74C82-9490-4A32-83E3-95FB1312F316}" srcOrd="6" destOrd="0" presId="urn:microsoft.com/office/officeart/2005/8/layout/lProcess2"/>
    <dgm:cxn modelId="{A69BC98E-66E3-4834-AD1C-55724A2726CA}" type="presParOf" srcId="{32B51C2D-30F4-420F-9A63-E7591D111825}" destId="{8DAC16BD-043D-465F-85E8-089806914529}" srcOrd="7" destOrd="0" presId="urn:microsoft.com/office/officeart/2005/8/layout/lProcess2"/>
    <dgm:cxn modelId="{6A1E08CD-EED8-4344-86EB-C31EE74AE783}" type="presParOf" srcId="{32B51C2D-30F4-420F-9A63-E7591D111825}" destId="{21DDD9C8-D29C-42C5-8F08-43537A78F2EB}" srcOrd="8" destOrd="0" presId="urn:microsoft.com/office/officeart/2005/8/layout/lProcess2"/>
    <dgm:cxn modelId="{E428F74F-4089-4284-912C-A68E53C37E6E}" type="presParOf" srcId="{32B51C2D-30F4-420F-9A63-E7591D111825}" destId="{B9738847-61E7-489E-9B1A-61D3651C2CA8}" srcOrd="9" destOrd="0" presId="urn:microsoft.com/office/officeart/2005/8/layout/lProcess2"/>
    <dgm:cxn modelId="{FCAA1D39-1D2C-4978-B0D5-B684F2D6CDA5}" type="presParOf" srcId="{32B51C2D-30F4-420F-9A63-E7591D111825}" destId="{9A4D0C14-C1D7-4716-8971-3291DB84C738}" srcOrd="10" destOrd="0" presId="urn:microsoft.com/office/officeart/2005/8/layout/lProcess2"/>
    <dgm:cxn modelId="{0457B16E-6362-4F79-9156-9822BB6D6FAD}" type="presParOf" srcId="{32B51C2D-30F4-420F-9A63-E7591D111825}" destId="{DCE280ED-B4C6-46D2-85C3-59C1A207D366}" srcOrd="11" destOrd="0" presId="urn:microsoft.com/office/officeart/2005/8/layout/lProcess2"/>
    <dgm:cxn modelId="{6215063F-C7A3-4530-8137-D0B9C2B384D3}" type="presParOf" srcId="{32B51C2D-30F4-420F-9A63-E7591D111825}" destId="{65D0B27D-6AEA-405D-97FD-FC12CB9FA955}" srcOrd="12" destOrd="0" presId="urn:microsoft.com/office/officeart/2005/8/layout/lProcess2"/>
    <dgm:cxn modelId="{C88AAFD2-7918-4E84-A952-CD1962B551CB}" type="presParOf" srcId="{32B51C2D-30F4-420F-9A63-E7591D111825}" destId="{45062F53-71FA-48AC-B7CC-2B57E228B559}" srcOrd="13" destOrd="0" presId="urn:microsoft.com/office/officeart/2005/8/layout/lProcess2"/>
    <dgm:cxn modelId="{75E11386-637E-4CD7-A501-91C51C803891}" type="presParOf" srcId="{32B51C2D-30F4-420F-9A63-E7591D111825}" destId="{86BBAAC5-BAF8-485E-B190-0A40F6F2F409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930195-050D-4919-B315-B157ECE2C0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BBAF097-A061-4774-9E6C-1A280CFC97BC}">
      <dgm:prSet phldrT="[Texto]"/>
      <dgm:spPr/>
      <dgm:t>
        <a:bodyPr/>
        <a:lstStyle/>
        <a:p>
          <a:r>
            <a:rPr lang="es-ES" noProof="0" dirty="0"/>
            <a:t>Definir la temática (</a:t>
          </a:r>
          <a:r>
            <a:rPr lang="es-ES" noProof="0" dirty="0" err="1"/>
            <a:t>scope</a:t>
          </a:r>
          <a:r>
            <a:rPr lang="es-ES" noProof="0" dirty="0"/>
            <a:t>)</a:t>
          </a:r>
        </a:p>
      </dgm:t>
    </dgm:pt>
    <dgm:pt modelId="{F5838877-A037-48CC-B9BD-FEB0C68734AE}" type="parTrans" cxnId="{623E3725-47DA-41B1-B6A3-E0BFAB98CC5D}">
      <dgm:prSet/>
      <dgm:spPr/>
      <dgm:t>
        <a:bodyPr/>
        <a:lstStyle/>
        <a:p>
          <a:endParaRPr lang="en-GB"/>
        </a:p>
      </dgm:t>
    </dgm:pt>
    <dgm:pt modelId="{D438E0E7-647A-4F56-BBAB-9139189C1684}" type="sibTrans" cxnId="{623E3725-47DA-41B1-B6A3-E0BFAB98CC5D}">
      <dgm:prSet/>
      <dgm:spPr/>
      <dgm:t>
        <a:bodyPr/>
        <a:lstStyle/>
        <a:p>
          <a:endParaRPr lang="en-GB"/>
        </a:p>
      </dgm:t>
    </dgm:pt>
    <dgm:pt modelId="{68DD8DE9-B36D-474C-BCD9-23D5C2584F98}">
      <dgm:prSet phldrT="[Texto]"/>
      <dgm:spPr/>
      <dgm:t>
        <a:bodyPr/>
        <a:lstStyle/>
        <a:p>
          <a:r>
            <a:rPr lang="es-ES" noProof="0" dirty="0"/>
            <a:t>Contabilizar autores comunidad global (</a:t>
          </a:r>
          <a:r>
            <a:rPr lang="es-ES" noProof="0" dirty="0" err="1"/>
            <a:t>bbdd</a:t>
          </a:r>
          <a:r>
            <a:rPr lang="es-ES" noProof="0" dirty="0"/>
            <a:t> </a:t>
          </a:r>
          <a:r>
            <a:rPr lang="es-ES" noProof="0" dirty="0" err="1"/>
            <a:t>bibliomet</a:t>
          </a:r>
          <a:r>
            <a:rPr lang="es-ES" noProof="0" dirty="0"/>
            <a:t>)</a:t>
          </a:r>
        </a:p>
      </dgm:t>
    </dgm:pt>
    <dgm:pt modelId="{3D439EED-333B-4F19-BF75-FE28756F2D5C}" type="parTrans" cxnId="{D1D0456D-E433-4478-BF09-5EA9F68575F9}">
      <dgm:prSet/>
      <dgm:spPr/>
      <dgm:t>
        <a:bodyPr/>
        <a:lstStyle/>
        <a:p>
          <a:endParaRPr lang="en-GB"/>
        </a:p>
      </dgm:t>
    </dgm:pt>
    <dgm:pt modelId="{5AE7F3C4-79D1-4519-85DD-2EFD525E8E43}" type="sibTrans" cxnId="{D1D0456D-E433-4478-BF09-5EA9F68575F9}">
      <dgm:prSet/>
      <dgm:spPr/>
      <dgm:t>
        <a:bodyPr/>
        <a:lstStyle/>
        <a:p>
          <a:endParaRPr lang="en-GB"/>
        </a:p>
      </dgm:t>
    </dgm:pt>
    <dgm:pt modelId="{02F76060-6679-4432-96E2-B18BC7D49022}">
      <dgm:prSet phldrT="[Texto]"/>
      <dgm:spPr/>
      <dgm:t>
        <a:bodyPr/>
        <a:lstStyle/>
        <a:p>
          <a:r>
            <a:rPr lang="es-ES" noProof="0" dirty="0"/>
            <a:t>Autores propios individuales (revista)</a:t>
          </a:r>
        </a:p>
      </dgm:t>
    </dgm:pt>
    <dgm:pt modelId="{9E0BB468-B260-46ED-9561-803B8E1EB877}" type="parTrans" cxnId="{609B7FCE-06D5-4F34-8B19-19A76B73E2F8}">
      <dgm:prSet/>
      <dgm:spPr/>
      <dgm:t>
        <a:bodyPr/>
        <a:lstStyle/>
        <a:p>
          <a:endParaRPr lang="en-GB"/>
        </a:p>
      </dgm:t>
    </dgm:pt>
    <dgm:pt modelId="{CBF4F8E3-2843-41E5-B0DA-483510B3DB03}" type="sibTrans" cxnId="{609B7FCE-06D5-4F34-8B19-19A76B73E2F8}">
      <dgm:prSet/>
      <dgm:spPr/>
      <dgm:t>
        <a:bodyPr/>
        <a:lstStyle/>
        <a:p>
          <a:endParaRPr lang="en-GB"/>
        </a:p>
      </dgm:t>
    </dgm:pt>
    <dgm:pt modelId="{96E8C613-0ED7-49AF-B529-3429150CD1FF}">
      <dgm:prSet phldrT="[Texto]"/>
      <dgm:spPr/>
      <dgm:t>
        <a:bodyPr/>
        <a:lstStyle/>
        <a:p>
          <a:r>
            <a:rPr lang="es-ES" noProof="0" dirty="0"/>
            <a:t>Autores propios principales=correspondientes (revista)</a:t>
          </a:r>
        </a:p>
      </dgm:t>
    </dgm:pt>
    <dgm:pt modelId="{9E9E0A63-71DE-49B5-9148-AFD9AA8E97A1}" type="parTrans" cxnId="{73F124F9-346A-41D5-8B59-72A7DCE53234}">
      <dgm:prSet/>
      <dgm:spPr/>
      <dgm:t>
        <a:bodyPr/>
        <a:lstStyle/>
        <a:p>
          <a:endParaRPr lang="en-GB"/>
        </a:p>
      </dgm:t>
    </dgm:pt>
    <dgm:pt modelId="{6D97093A-3DEC-4A13-8B2A-EAC8005F2F05}" type="sibTrans" cxnId="{73F124F9-346A-41D5-8B59-72A7DCE53234}">
      <dgm:prSet/>
      <dgm:spPr/>
      <dgm:t>
        <a:bodyPr/>
        <a:lstStyle/>
        <a:p>
          <a:endParaRPr lang="en-GB"/>
        </a:p>
      </dgm:t>
    </dgm:pt>
    <dgm:pt modelId="{B009C1F4-6D1A-413C-B82B-F6A29EEAF0AA}">
      <dgm:prSet phldrT="[Texto]"/>
      <dgm:spPr/>
      <dgm:t>
        <a:bodyPr/>
        <a:lstStyle/>
        <a:p>
          <a:r>
            <a:rPr lang="es-ES" noProof="0" dirty="0"/>
            <a:t>Autores propios muy prolíficos (revista)</a:t>
          </a:r>
        </a:p>
      </dgm:t>
    </dgm:pt>
    <dgm:pt modelId="{97BD8715-66FB-4108-BCF6-FEE9C86DE28C}" type="parTrans" cxnId="{A7679CF9-C003-4715-9951-E16B92F27DC7}">
      <dgm:prSet/>
      <dgm:spPr/>
      <dgm:t>
        <a:bodyPr/>
        <a:lstStyle/>
        <a:p>
          <a:endParaRPr lang="en-GB"/>
        </a:p>
      </dgm:t>
    </dgm:pt>
    <dgm:pt modelId="{792153D3-9E3D-4F67-AC49-39C224C615E7}" type="sibTrans" cxnId="{A7679CF9-C003-4715-9951-E16B92F27DC7}">
      <dgm:prSet/>
      <dgm:spPr/>
      <dgm:t>
        <a:bodyPr/>
        <a:lstStyle/>
        <a:p>
          <a:endParaRPr lang="en-GB"/>
        </a:p>
      </dgm:t>
    </dgm:pt>
    <dgm:pt modelId="{0D8FD2BB-A708-49C3-B0D4-12703C11832A}">
      <dgm:prSet phldrT="[Texto]"/>
      <dgm:spPr/>
      <dgm:t>
        <a:bodyPr/>
        <a:lstStyle/>
        <a:p>
          <a:r>
            <a:rPr lang="es-ES" noProof="0" dirty="0"/>
            <a:t>Contabilizar autores comunidad local (portal)</a:t>
          </a:r>
        </a:p>
      </dgm:t>
    </dgm:pt>
    <dgm:pt modelId="{2D6ADB67-43E5-4832-8A07-B0F99C36BE28}" type="parTrans" cxnId="{C64910D1-D36B-41C4-956F-6A9F4348458F}">
      <dgm:prSet/>
      <dgm:spPr/>
      <dgm:t>
        <a:bodyPr/>
        <a:lstStyle/>
        <a:p>
          <a:endParaRPr lang="en-GB"/>
        </a:p>
      </dgm:t>
    </dgm:pt>
    <dgm:pt modelId="{386FB704-A771-40C9-817F-EF97C51B4635}" type="sibTrans" cxnId="{C64910D1-D36B-41C4-956F-6A9F4348458F}">
      <dgm:prSet/>
      <dgm:spPr/>
      <dgm:t>
        <a:bodyPr/>
        <a:lstStyle/>
        <a:p>
          <a:endParaRPr lang="en-GB"/>
        </a:p>
      </dgm:t>
    </dgm:pt>
    <dgm:pt modelId="{E8F64137-4DEB-4D5B-9478-0636F867368A}" type="pres">
      <dgm:prSet presAssocID="{34930195-050D-4919-B315-B157ECE2C021}" presName="Name0" presStyleCnt="0">
        <dgm:presLayoutVars>
          <dgm:chMax val="7"/>
          <dgm:chPref val="7"/>
          <dgm:dir/>
        </dgm:presLayoutVars>
      </dgm:prSet>
      <dgm:spPr/>
    </dgm:pt>
    <dgm:pt modelId="{3C4C089F-F4E4-4DAF-8AA3-BF92DCD47877}" type="pres">
      <dgm:prSet presAssocID="{34930195-050D-4919-B315-B157ECE2C021}" presName="Name1" presStyleCnt="0"/>
      <dgm:spPr/>
    </dgm:pt>
    <dgm:pt modelId="{82C8504B-A072-4D63-B8E6-CEA9D1DFFB94}" type="pres">
      <dgm:prSet presAssocID="{34930195-050D-4919-B315-B157ECE2C021}" presName="cycle" presStyleCnt="0"/>
      <dgm:spPr/>
    </dgm:pt>
    <dgm:pt modelId="{56F5A56D-E4D7-4D92-9DD6-0747428256DF}" type="pres">
      <dgm:prSet presAssocID="{34930195-050D-4919-B315-B157ECE2C021}" presName="srcNode" presStyleLbl="node1" presStyleIdx="0" presStyleCnt="6"/>
      <dgm:spPr/>
    </dgm:pt>
    <dgm:pt modelId="{8F3877C1-181B-4D24-AA6F-4298AC695040}" type="pres">
      <dgm:prSet presAssocID="{34930195-050D-4919-B315-B157ECE2C021}" presName="conn" presStyleLbl="parChTrans1D2" presStyleIdx="0" presStyleCnt="1"/>
      <dgm:spPr/>
    </dgm:pt>
    <dgm:pt modelId="{5971266A-6ADD-4DBE-8389-5A789A3DC164}" type="pres">
      <dgm:prSet presAssocID="{34930195-050D-4919-B315-B157ECE2C021}" presName="extraNode" presStyleLbl="node1" presStyleIdx="0" presStyleCnt="6"/>
      <dgm:spPr/>
    </dgm:pt>
    <dgm:pt modelId="{FD302DFA-F663-456A-83A6-CA5E3131D6CE}" type="pres">
      <dgm:prSet presAssocID="{34930195-050D-4919-B315-B157ECE2C021}" presName="dstNode" presStyleLbl="node1" presStyleIdx="0" presStyleCnt="6"/>
      <dgm:spPr/>
    </dgm:pt>
    <dgm:pt modelId="{54C175D1-BDBC-4136-BC62-A8DD3D484577}" type="pres">
      <dgm:prSet presAssocID="{0BBAF097-A061-4774-9E6C-1A280CFC97BC}" presName="text_1" presStyleLbl="node1" presStyleIdx="0" presStyleCnt="6">
        <dgm:presLayoutVars>
          <dgm:bulletEnabled val="1"/>
        </dgm:presLayoutVars>
      </dgm:prSet>
      <dgm:spPr/>
    </dgm:pt>
    <dgm:pt modelId="{28C56674-343A-4B9B-B8CF-CC9164E6B1DB}" type="pres">
      <dgm:prSet presAssocID="{0BBAF097-A061-4774-9E6C-1A280CFC97BC}" presName="accent_1" presStyleCnt="0"/>
      <dgm:spPr/>
    </dgm:pt>
    <dgm:pt modelId="{25BAE19F-FFFC-42CB-AEE3-3A43F0B83C36}" type="pres">
      <dgm:prSet presAssocID="{0BBAF097-A061-4774-9E6C-1A280CFC97BC}" presName="accentRepeatNode" presStyleLbl="solidFgAcc1" presStyleIdx="0" presStyleCnt="6"/>
      <dgm:spPr/>
    </dgm:pt>
    <dgm:pt modelId="{D1FB9E47-918D-4E95-A99A-A9D31DC2C315}" type="pres">
      <dgm:prSet presAssocID="{0D8FD2BB-A708-49C3-B0D4-12703C11832A}" presName="text_2" presStyleLbl="node1" presStyleIdx="1" presStyleCnt="6">
        <dgm:presLayoutVars>
          <dgm:bulletEnabled val="1"/>
        </dgm:presLayoutVars>
      </dgm:prSet>
      <dgm:spPr/>
    </dgm:pt>
    <dgm:pt modelId="{53E72439-5C81-4CDE-AB99-97380B09B028}" type="pres">
      <dgm:prSet presAssocID="{0D8FD2BB-A708-49C3-B0D4-12703C11832A}" presName="accent_2" presStyleCnt="0"/>
      <dgm:spPr/>
    </dgm:pt>
    <dgm:pt modelId="{30C6BB49-8BF5-4817-91B7-15D19431B60C}" type="pres">
      <dgm:prSet presAssocID="{0D8FD2BB-A708-49C3-B0D4-12703C11832A}" presName="accentRepeatNode" presStyleLbl="solidFgAcc1" presStyleIdx="1" presStyleCnt="6"/>
      <dgm:spPr/>
    </dgm:pt>
    <dgm:pt modelId="{5744B67C-43B9-49C3-9B74-9A34DA0C45F3}" type="pres">
      <dgm:prSet presAssocID="{68DD8DE9-B36D-474C-BCD9-23D5C2584F98}" presName="text_3" presStyleLbl="node1" presStyleIdx="2" presStyleCnt="6">
        <dgm:presLayoutVars>
          <dgm:bulletEnabled val="1"/>
        </dgm:presLayoutVars>
      </dgm:prSet>
      <dgm:spPr/>
    </dgm:pt>
    <dgm:pt modelId="{39F1D5D5-C408-4CBD-828F-6F16A6B67ACB}" type="pres">
      <dgm:prSet presAssocID="{68DD8DE9-B36D-474C-BCD9-23D5C2584F98}" presName="accent_3" presStyleCnt="0"/>
      <dgm:spPr/>
    </dgm:pt>
    <dgm:pt modelId="{301B0B32-D166-4C3B-9B9F-78991615A399}" type="pres">
      <dgm:prSet presAssocID="{68DD8DE9-B36D-474C-BCD9-23D5C2584F98}" presName="accentRepeatNode" presStyleLbl="solidFgAcc1" presStyleIdx="2" presStyleCnt="6"/>
      <dgm:spPr/>
    </dgm:pt>
    <dgm:pt modelId="{CF2C7CCE-EEE6-48C9-A3CC-373916D5B6BD}" type="pres">
      <dgm:prSet presAssocID="{02F76060-6679-4432-96E2-B18BC7D49022}" presName="text_4" presStyleLbl="node1" presStyleIdx="3" presStyleCnt="6">
        <dgm:presLayoutVars>
          <dgm:bulletEnabled val="1"/>
        </dgm:presLayoutVars>
      </dgm:prSet>
      <dgm:spPr/>
    </dgm:pt>
    <dgm:pt modelId="{06A28E9B-928E-45F5-AD2D-CD31B7F09D94}" type="pres">
      <dgm:prSet presAssocID="{02F76060-6679-4432-96E2-B18BC7D49022}" presName="accent_4" presStyleCnt="0"/>
      <dgm:spPr/>
    </dgm:pt>
    <dgm:pt modelId="{8EB1C7AF-EC88-45E8-9290-D0488482047A}" type="pres">
      <dgm:prSet presAssocID="{02F76060-6679-4432-96E2-B18BC7D49022}" presName="accentRepeatNode" presStyleLbl="solidFgAcc1" presStyleIdx="3" presStyleCnt="6"/>
      <dgm:spPr/>
    </dgm:pt>
    <dgm:pt modelId="{BD8DBB7E-97BA-4F40-8661-43252EE2779E}" type="pres">
      <dgm:prSet presAssocID="{96E8C613-0ED7-49AF-B529-3429150CD1FF}" presName="text_5" presStyleLbl="node1" presStyleIdx="4" presStyleCnt="6">
        <dgm:presLayoutVars>
          <dgm:bulletEnabled val="1"/>
        </dgm:presLayoutVars>
      </dgm:prSet>
      <dgm:spPr/>
    </dgm:pt>
    <dgm:pt modelId="{AB38CD36-B5F0-47B0-8AA8-A52DD6AABEE0}" type="pres">
      <dgm:prSet presAssocID="{96E8C613-0ED7-49AF-B529-3429150CD1FF}" presName="accent_5" presStyleCnt="0"/>
      <dgm:spPr/>
    </dgm:pt>
    <dgm:pt modelId="{BCDFF84C-33DE-4A40-A0C9-8EC447EC6813}" type="pres">
      <dgm:prSet presAssocID="{96E8C613-0ED7-49AF-B529-3429150CD1FF}" presName="accentRepeatNode" presStyleLbl="solidFgAcc1" presStyleIdx="4" presStyleCnt="6"/>
      <dgm:spPr/>
    </dgm:pt>
    <dgm:pt modelId="{A6725582-0D81-4BB4-9BD7-DDB5BEA08BA9}" type="pres">
      <dgm:prSet presAssocID="{B009C1F4-6D1A-413C-B82B-F6A29EEAF0AA}" presName="text_6" presStyleLbl="node1" presStyleIdx="5" presStyleCnt="6">
        <dgm:presLayoutVars>
          <dgm:bulletEnabled val="1"/>
        </dgm:presLayoutVars>
      </dgm:prSet>
      <dgm:spPr/>
    </dgm:pt>
    <dgm:pt modelId="{36A3EC33-404C-4839-AC90-AB953DD8E2C8}" type="pres">
      <dgm:prSet presAssocID="{B009C1F4-6D1A-413C-B82B-F6A29EEAF0AA}" presName="accent_6" presStyleCnt="0"/>
      <dgm:spPr/>
    </dgm:pt>
    <dgm:pt modelId="{CE6CB134-F828-4C79-A1C7-A228DD571668}" type="pres">
      <dgm:prSet presAssocID="{B009C1F4-6D1A-413C-B82B-F6A29EEAF0AA}" presName="accentRepeatNode" presStyleLbl="solidFgAcc1" presStyleIdx="5" presStyleCnt="6"/>
      <dgm:spPr/>
    </dgm:pt>
  </dgm:ptLst>
  <dgm:cxnLst>
    <dgm:cxn modelId="{6BBEA505-1636-4419-9E05-1FAC2154B4CF}" type="presOf" srcId="{D438E0E7-647A-4F56-BBAB-9139189C1684}" destId="{8F3877C1-181B-4D24-AA6F-4298AC695040}" srcOrd="0" destOrd="0" presId="urn:microsoft.com/office/officeart/2008/layout/VerticalCurvedList"/>
    <dgm:cxn modelId="{23D62F10-4F2A-451E-82F4-E5CD0F8437CD}" type="presOf" srcId="{0D8FD2BB-A708-49C3-B0D4-12703C11832A}" destId="{D1FB9E47-918D-4E95-A99A-A9D31DC2C315}" srcOrd="0" destOrd="0" presId="urn:microsoft.com/office/officeart/2008/layout/VerticalCurvedList"/>
    <dgm:cxn modelId="{1BB59515-EE19-45B2-A984-EDB48F73EC17}" type="presOf" srcId="{B009C1F4-6D1A-413C-B82B-F6A29EEAF0AA}" destId="{A6725582-0D81-4BB4-9BD7-DDB5BEA08BA9}" srcOrd="0" destOrd="0" presId="urn:microsoft.com/office/officeart/2008/layout/VerticalCurvedList"/>
    <dgm:cxn modelId="{623E3725-47DA-41B1-B6A3-E0BFAB98CC5D}" srcId="{34930195-050D-4919-B315-B157ECE2C021}" destId="{0BBAF097-A061-4774-9E6C-1A280CFC97BC}" srcOrd="0" destOrd="0" parTransId="{F5838877-A037-48CC-B9BD-FEB0C68734AE}" sibTransId="{D438E0E7-647A-4F56-BBAB-9139189C1684}"/>
    <dgm:cxn modelId="{88923C2E-9F98-4C09-AC89-26220A5E49D8}" type="presOf" srcId="{34930195-050D-4919-B315-B157ECE2C021}" destId="{E8F64137-4DEB-4D5B-9478-0636F867368A}" srcOrd="0" destOrd="0" presId="urn:microsoft.com/office/officeart/2008/layout/VerticalCurvedList"/>
    <dgm:cxn modelId="{94E3C841-4F4F-41B3-8FE3-A409C1191231}" type="presOf" srcId="{96E8C613-0ED7-49AF-B529-3429150CD1FF}" destId="{BD8DBB7E-97BA-4F40-8661-43252EE2779E}" srcOrd="0" destOrd="0" presId="urn:microsoft.com/office/officeart/2008/layout/VerticalCurvedList"/>
    <dgm:cxn modelId="{8853FD4C-B6A2-40F8-8DC1-71CB373FC38A}" type="presOf" srcId="{0BBAF097-A061-4774-9E6C-1A280CFC97BC}" destId="{54C175D1-BDBC-4136-BC62-A8DD3D484577}" srcOrd="0" destOrd="0" presId="urn:microsoft.com/office/officeart/2008/layout/VerticalCurvedList"/>
    <dgm:cxn modelId="{D1D0456D-E433-4478-BF09-5EA9F68575F9}" srcId="{34930195-050D-4919-B315-B157ECE2C021}" destId="{68DD8DE9-B36D-474C-BCD9-23D5C2584F98}" srcOrd="2" destOrd="0" parTransId="{3D439EED-333B-4F19-BF75-FE28756F2D5C}" sibTransId="{5AE7F3C4-79D1-4519-85DD-2EFD525E8E43}"/>
    <dgm:cxn modelId="{609B7FCE-06D5-4F34-8B19-19A76B73E2F8}" srcId="{34930195-050D-4919-B315-B157ECE2C021}" destId="{02F76060-6679-4432-96E2-B18BC7D49022}" srcOrd="3" destOrd="0" parTransId="{9E0BB468-B260-46ED-9561-803B8E1EB877}" sibTransId="{CBF4F8E3-2843-41E5-B0DA-483510B3DB03}"/>
    <dgm:cxn modelId="{C64910D1-D36B-41C4-956F-6A9F4348458F}" srcId="{34930195-050D-4919-B315-B157ECE2C021}" destId="{0D8FD2BB-A708-49C3-B0D4-12703C11832A}" srcOrd="1" destOrd="0" parTransId="{2D6ADB67-43E5-4832-8A07-B0F99C36BE28}" sibTransId="{386FB704-A771-40C9-817F-EF97C51B4635}"/>
    <dgm:cxn modelId="{374A01D7-0568-4D7D-9B7C-5804E56050BE}" type="presOf" srcId="{68DD8DE9-B36D-474C-BCD9-23D5C2584F98}" destId="{5744B67C-43B9-49C3-9B74-9A34DA0C45F3}" srcOrd="0" destOrd="0" presId="urn:microsoft.com/office/officeart/2008/layout/VerticalCurvedList"/>
    <dgm:cxn modelId="{B98B3DE4-7F2E-4657-8459-E59DFEE48F3F}" type="presOf" srcId="{02F76060-6679-4432-96E2-B18BC7D49022}" destId="{CF2C7CCE-EEE6-48C9-A3CC-373916D5B6BD}" srcOrd="0" destOrd="0" presId="urn:microsoft.com/office/officeart/2008/layout/VerticalCurvedList"/>
    <dgm:cxn modelId="{73F124F9-346A-41D5-8B59-72A7DCE53234}" srcId="{34930195-050D-4919-B315-B157ECE2C021}" destId="{96E8C613-0ED7-49AF-B529-3429150CD1FF}" srcOrd="4" destOrd="0" parTransId="{9E9E0A63-71DE-49B5-9148-AFD9AA8E97A1}" sibTransId="{6D97093A-3DEC-4A13-8B2A-EAC8005F2F05}"/>
    <dgm:cxn modelId="{A7679CF9-C003-4715-9951-E16B92F27DC7}" srcId="{34930195-050D-4919-B315-B157ECE2C021}" destId="{B009C1F4-6D1A-413C-B82B-F6A29EEAF0AA}" srcOrd="5" destOrd="0" parTransId="{97BD8715-66FB-4108-BCF6-FEE9C86DE28C}" sibTransId="{792153D3-9E3D-4F67-AC49-39C224C615E7}"/>
    <dgm:cxn modelId="{844790F2-2456-49AB-8914-9C99970F3B7E}" type="presParOf" srcId="{E8F64137-4DEB-4D5B-9478-0636F867368A}" destId="{3C4C089F-F4E4-4DAF-8AA3-BF92DCD47877}" srcOrd="0" destOrd="0" presId="urn:microsoft.com/office/officeart/2008/layout/VerticalCurvedList"/>
    <dgm:cxn modelId="{DA6C2F57-FA3A-4417-BA79-41537EC6079D}" type="presParOf" srcId="{3C4C089F-F4E4-4DAF-8AA3-BF92DCD47877}" destId="{82C8504B-A072-4D63-B8E6-CEA9D1DFFB94}" srcOrd="0" destOrd="0" presId="urn:microsoft.com/office/officeart/2008/layout/VerticalCurvedList"/>
    <dgm:cxn modelId="{7E5D0CCA-25E9-4501-8042-761E17B746C1}" type="presParOf" srcId="{82C8504B-A072-4D63-B8E6-CEA9D1DFFB94}" destId="{56F5A56D-E4D7-4D92-9DD6-0747428256DF}" srcOrd="0" destOrd="0" presId="urn:microsoft.com/office/officeart/2008/layout/VerticalCurvedList"/>
    <dgm:cxn modelId="{A732E0B3-0A3E-4F0B-B5C1-BEBEE0113214}" type="presParOf" srcId="{82C8504B-A072-4D63-B8E6-CEA9D1DFFB94}" destId="{8F3877C1-181B-4D24-AA6F-4298AC695040}" srcOrd="1" destOrd="0" presId="urn:microsoft.com/office/officeart/2008/layout/VerticalCurvedList"/>
    <dgm:cxn modelId="{D7F37483-03FB-4345-995C-BAB9A7868E1B}" type="presParOf" srcId="{82C8504B-A072-4D63-B8E6-CEA9D1DFFB94}" destId="{5971266A-6ADD-4DBE-8389-5A789A3DC164}" srcOrd="2" destOrd="0" presId="urn:microsoft.com/office/officeart/2008/layout/VerticalCurvedList"/>
    <dgm:cxn modelId="{08CDCF8C-81F6-4AE0-A152-16EE2F7C9989}" type="presParOf" srcId="{82C8504B-A072-4D63-B8E6-CEA9D1DFFB94}" destId="{FD302DFA-F663-456A-83A6-CA5E3131D6CE}" srcOrd="3" destOrd="0" presId="urn:microsoft.com/office/officeart/2008/layout/VerticalCurvedList"/>
    <dgm:cxn modelId="{66F05817-BDC8-4614-A578-CEF53A45EC6B}" type="presParOf" srcId="{3C4C089F-F4E4-4DAF-8AA3-BF92DCD47877}" destId="{54C175D1-BDBC-4136-BC62-A8DD3D484577}" srcOrd="1" destOrd="0" presId="urn:microsoft.com/office/officeart/2008/layout/VerticalCurvedList"/>
    <dgm:cxn modelId="{F483A7DA-1E82-4950-B259-5339E2A38D2E}" type="presParOf" srcId="{3C4C089F-F4E4-4DAF-8AA3-BF92DCD47877}" destId="{28C56674-343A-4B9B-B8CF-CC9164E6B1DB}" srcOrd="2" destOrd="0" presId="urn:microsoft.com/office/officeart/2008/layout/VerticalCurvedList"/>
    <dgm:cxn modelId="{8BD02DF4-A878-4DD7-956D-CA542F2E7DE8}" type="presParOf" srcId="{28C56674-343A-4B9B-B8CF-CC9164E6B1DB}" destId="{25BAE19F-FFFC-42CB-AEE3-3A43F0B83C36}" srcOrd="0" destOrd="0" presId="urn:microsoft.com/office/officeart/2008/layout/VerticalCurvedList"/>
    <dgm:cxn modelId="{7DA68736-A092-4323-AD50-6BDECFCFE3DC}" type="presParOf" srcId="{3C4C089F-F4E4-4DAF-8AA3-BF92DCD47877}" destId="{D1FB9E47-918D-4E95-A99A-A9D31DC2C315}" srcOrd="3" destOrd="0" presId="urn:microsoft.com/office/officeart/2008/layout/VerticalCurvedList"/>
    <dgm:cxn modelId="{CBEAC25C-3B51-4299-8A2B-36BA69E28C02}" type="presParOf" srcId="{3C4C089F-F4E4-4DAF-8AA3-BF92DCD47877}" destId="{53E72439-5C81-4CDE-AB99-97380B09B028}" srcOrd="4" destOrd="0" presId="urn:microsoft.com/office/officeart/2008/layout/VerticalCurvedList"/>
    <dgm:cxn modelId="{97229C69-C909-49B4-9678-023990923BE0}" type="presParOf" srcId="{53E72439-5C81-4CDE-AB99-97380B09B028}" destId="{30C6BB49-8BF5-4817-91B7-15D19431B60C}" srcOrd="0" destOrd="0" presId="urn:microsoft.com/office/officeart/2008/layout/VerticalCurvedList"/>
    <dgm:cxn modelId="{33BF2823-351A-47D5-967B-79FA3A800747}" type="presParOf" srcId="{3C4C089F-F4E4-4DAF-8AA3-BF92DCD47877}" destId="{5744B67C-43B9-49C3-9B74-9A34DA0C45F3}" srcOrd="5" destOrd="0" presId="urn:microsoft.com/office/officeart/2008/layout/VerticalCurvedList"/>
    <dgm:cxn modelId="{C3FEE0C8-6B74-41ED-AFE8-482C36269F12}" type="presParOf" srcId="{3C4C089F-F4E4-4DAF-8AA3-BF92DCD47877}" destId="{39F1D5D5-C408-4CBD-828F-6F16A6B67ACB}" srcOrd="6" destOrd="0" presId="urn:microsoft.com/office/officeart/2008/layout/VerticalCurvedList"/>
    <dgm:cxn modelId="{CF61290A-FCF4-4D85-96D8-27B8F7E19617}" type="presParOf" srcId="{39F1D5D5-C408-4CBD-828F-6F16A6B67ACB}" destId="{301B0B32-D166-4C3B-9B9F-78991615A399}" srcOrd="0" destOrd="0" presId="urn:microsoft.com/office/officeart/2008/layout/VerticalCurvedList"/>
    <dgm:cxn modelId="{A92A56C0-7E11-482A-BAD5-20C6F7250B72}" type="presParOf" srcId="{3C4C089F-F4E4-4DAF-8AA3-BF92DCD47877}" destId="{CF2C7CCE-EEE6-48C9-A3CC-373916D5B6BD}" srcOrd="7" destOrd="0" presId="urn:microsoft.com/office/officeart/2008/layout/VerticalCurvedList"/>
    <dgm:cxn modelId="{24AEECFE-CBB3-4C38-AF85-3C3708F96C92}" type="presParOf" srcId="{3C4C089F-F4E4-4DAF-8AA3-BF92DCD47877}" destId="{06A28E9B-928E-45F5-AD2D-CD31B7F09D94}" srcOrd="8" destOrd="0" presId="urn:microsoft.com/office/officeart/2008/layout/VerticalCurvedList"/>
    <dgm:cxn modelId="{3D823CB5-3BB7-4AEE-91BF-3699CB8B22D9}" type="presParOf" srcId="{06A28E9B-928E-45F5-AD2D-CD31B7F09D94}" destId="{8EB1C7AF-EC88-45E8-9290-D0488482047A}" srcOrd="0" destOrd="0" presId="urn:microsoft.com/office/officeart/2008/layout/VerticalCurvedList"/>
    <dgm:cxn modelId="{C08ADEAD-A6A5-4858-AE36-858016724233}" type="presParOf" srcId="{3C4C089F-F4E4-4DAF-8AA3-BF92DCD47877}" destId="{BD8DBB7E-97BA-4F40-8661-43252EE2779E}" srcOrd="9" destOrd="0" presId="urn:microsoft.com/office/officeart/2008/layout/VerticalCurvedList"/>
    <dgm:cxn modelId="{B1D9C11D-E83C-445E-9218-C2F367C21DF6}" type="presParOf" srcId="{3C4C089F-F4E4-4DAF-8AA3-BF92DCD47877}" destId="{AB38CD36-B5F0-47B0-8AA8-A52DD6AABEE0}" srcOrd="10" destOrd="0" presId="urn:microsoft.com/office/officeart/2008/layout/VerticalCurvedList"/>
    <dgm:cxn modelId="{D588C044-5248-415F-A14B-1C1E043583D4}" type="presParOf" srcId="{AB38CD36-B5F0-47B0-8AA8-A52DD6AABEE0}" destId="{BCDFF84C-33DE-4A40-A0C9-8EC447EC6813}" srcOrd="0" destOrd="0" presId="urn:microsoft.com/office/officeart/2008/layout/VerticalCurvedList"/>
    <dgm:cxn modelId="{C35F8A81-5C75-4F09-A9D7-847929A6362C}" type="presParOf" srcId="{3C4C089F-F4E4-4DAF-8AA3-BF92DCD47877}" destId="{A6725582-0D81-4BB4-9BD7-DDB5BEA08BA9}" srcOrd="11" destOrd="0" presId="urn:microsoft.com/office/officeart/2008/layout/VerticalCurvedList"/>
    <dgm:cxn modelId="{14622C92-CB9B-4E2E-A522-95AB4CB74755}" type="presParOf" srcId="{3C4C089F-F4E4-4DAF-8AA3-BF92DCD47877}" destId="{36A3EC33-404C-4839-AC90-AB953DD8E2C8}" srcOrd="12" destOrd="0" presId="urn:microsoft.com/office/officeart/2008/layout/VerticalCurvedList"/>
    <dgm:cxn modelId="{B0D5E9CF-6D2B-4CBB-81DF-930393D88B9D}" type="presParOf" srcId="{36A3EC33-404C-4839-AC90-AB953DD8E2C8}" destId="{CE6CB134-F828-4C79-A1C7-A228DD5716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0297DC-D1C9-48D8-A134-0C88EB63059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3F6BBE-447B-42F2-9F1D-8A06795DB669}">
      <dgm:prSet phldrT="[Texto]" custT="1"/>
      <dgm:spPr/>
      <dgm:t>
        <a:bodyPr/>
        <a:lstStyle/>
        <a:p>
          <a:r>
            <a:rPr lang="es-ES" sz="2800" noProof="0" dirty="0"/>
            <a:t>Clasificaciones temáticas</a:t>
          </a:r>
        </a:p>
      </dgm:t>
    </dgm:pt>
    <dgm:pt modelId="{5DEFDE8C-7D25-4CB2-A363-DA4A1304BE68}" type="parTrans" cxnId="{914F14ED-4131-4DA9-80F6-FB31CB479702}">
      <dgm:prSet/>
      <dgm:spPr/>
      <dgm:t>
        <a:bodyPr/>
        <a:lstStyle/>
        <a:p>
          <a:endParaRPr lang="en-GB"/>
        </a:p>
      </dgm:t>
    </dgm:pt>
    <dgm:pt modelId="{1850BA1D-0D48-4A19-A6E1-9125A8159884}" type="sibTrans" cxnId="{914F14ED-4131-4DA9-80F6-FB31CB479702}">
      <dgm:prSet/>
      <dgm:spPr/>
      <dgm:t>
        <a:bodyPr/>
        <a:lstStyle/>
        <a:p>
          <a:endParaRPr lang="en-GB"/>
        </a:p>
      </dgm:t>
    </dgm:pt>
    <dgm:pt modelId="{0DEC2F7C-38A2-49CA-86AD-193FEA584449}">
      <dgm:prSet phldrT="[Texto]" custT="1"/>
      <dgm:spPr/>
      <dgm:t>
        <a:bodyPr anchor="ctr"/>
        <a:lstStyle/>
        <a:p>
          <a:r>
            <a:rPr lang="es-ES" sz="2200" kern="1200" noProof="0">
              <a:latin typeface="Calibri"/>
              <a:ea typeface="+mn-ea"/>
              <a:cs typeface="+mn-cs"/>
            </a:rPr>
            <a:t>200-300 (woS/Scopus) insuficientes</a:t>
          </a:r>
          <a:endParaRPr lang="es-ES" sz="2200" kern="1200" noProof="0" dirty="0">
            <a:latin typeface="Calibri"/>
            <a:ea typeface="+mn-ea"/>
            <a:cs typeface="+mn-cs"/>
          </a:endParaRPr>
        </a:p>
      </dgm:t>
    </dgm:pt>
    <dgm:pt modelId="{3CDC7819-E43F-45F8-853E-64ED9D50984E}" type="parTrans" cxnId="{AE47CAA3-C65D-4279-A4D7-99C4D6AFC6C0}">
      <dgm:prSet/>
      <dgm:spPr/>
      <dgm:t>
        <a:bodyPr/>
        <a:lstStyle/>
        <a:p>
          <a:endParaRPr lang="en-GB"/>
        </a:p>
      </dgm:t>
    </dgm:pt>
    <dgm:pt modelId="{13D50A90-4AC3-4035-8848-9A831D626D91}" type="sibTrans" cxnId="{AE47CAA3-C65D-4279-A4D7-99C4D6AFC6C0}">
      <dgm:prSet/>
      <dgm:spPr/>
      <dgm:t>
        <a:bodyPr/>
        <a:lstStyle/>
        <a:p>
          <a:endParaRPr lang="en-GB"/>
        </a:p>
      </dgm:t>
    </dgm:pt>
    <dgm:pt modelId="{BC454BF3-45E1-49FB-9882-69755DF16717}">
      <dgm:prSet phldrT="[Texto]" custT="1"/>
      <dgm:spPr/>
      <dgm:t>
        <a:bodyPr anchor="ctr"/>
        <a:lstStyle/>
        <a:p>
          <a:r>
            <a:rPr lang="es-ES" sz="2200" kern="1200" noProof="0" dirty="0">
              <a:latin typeface="Calibri"/>
              <a:ea typeface="+mn-ea"/>
              <a:cs typeface="+mn-cs"/>
            </a:rPr>
            <a:t>4000 ¿excesivas a nivel global?</a:t>
          </a:r>
        </a:p>
      </dgm:t>
    </dgm:pt>
    <dgm:pt modelId="{8594A57C-7ABC-484A-BD91-FBE53CF8CA87}" type="parTrans" cxnId="{C0E507AA-0D4B-40DA-9703-8EA373DA9C63}">
      <dgm:prSet/>
      <dgm:spPr/>
      <dgm:t>
        <a:bodyPr/>
        <a:lstStyle/>
        <a:p>
          <a:endParaRPr lang="en-GB"/>
        </a:p>
      </dgm:t>
    </dgm:pt>
    <dgm:pt modelId="{41A1E673-B804-4D80-9B46-F1E59A2E9516}" type="sibTrans" cxnId="{C0E507AA-0D4B-40DA-9703-8EA373DA9C63}">
      <dgm:prSet/>
      <dgm:spPr/>
      <dgm:t>
        <a:bodyPr/>
        <a:lstStyle/>
        <a:p>
          <a:endParaRPr lang="en-GB"/>
        </a:p>
      </dgm:t>
    </dgm:pt>
    <dgm:pt modelId="{843448D2-98D1-4676-8D57-034122A2F4EF}">
      <dgm:prSet phldrT="[Texto]" custT="1"/>
      <dgm:spPr/>
      <dgm:t>
        <a:bodyPr/>
        <a:lstStyle/>
        <a:p>
          <a:r>
            <a:rPr lang="es-ES" sz="2800" noProof="0" dirty="0" err="1"/>
            <a:t>Auto-citas</a:t>
          </a:r>
          <a:r>
            <a:rPr lang="es-ES" sz="2800" noProof="0" dirty="0"/>
            <a:t> de revistas</a:t>
          </a:r>
        </a:p>
      </dgm:t>
    </dgm:pt>
    <dgm:pt modelId="{9C91FB49-1D4A-4ED9-89ED-4527E94E553A}" type="parTrans" cxnId="{53BF00AC-69A5-415C-BF80-2DD8E8BAB98A}">
      <dgm:prSet/>
      <dgm:spPr/>
      <dgm:t>
        <a:bodyPr/>
        <a:lstStyle/>
        <a:p>
          <a:endParaRPr lang="en-GB"/>
        </a:p>
      </dgm:t>
    </dgm:pt>
    <dgm:pt modelId="{072E2B63-A750-4AEB-AA17-536B1E1BF2B6}" type="sibTrans" cxnId="{53BF00AC-69A5-415C-BF80-2DD8E8BAB98A}">
      <dgm:prSet/>
      <dgm:spPr/>
      <dgm:t>
        <a:bodyPr/>
        <a:lstStyle/>
        <a:p>
          <a:endParaRPr lang="en-GB"/>
        </a:p>
      </dgm:t>
    </dgm:pt>
    <dgm:pt modelId="{6242B448-E77F-4098-8CD8-FAF6966F1AE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800" noProof="0" dirty="0"/>
            <a:t>Otros tipos de revistas</a:t>
          </a:r>
        </a:p>
      </dgm:t>
    </dgm:pt>
    <dgm:pt modelId="{C212EB29-86D8-41A6-A859-F5B30B9CD36A}" type="parTrans" cxnId="{6EB61485-2F55-4034-98D7-BA16F62F7610}">
      <dgm:prSet/>
      <dgm:spPr/>
      <dgm:t>
        <a:bodyPr/>
        <a:lstStyle/>
        <a:p>
          <a:endParaRPr lang="en-GB"/>
        </a:p>
      </dgm:t>
    </dgm:pt>
    <dgm:pt modelId="{B88E07CC-3604-43DA-9A79-BD809E072C03}" type="sibTrans" cxnId="{6EB61485-2F55-4034-98D7-BA16F62F7610}">
      <dgm:prSet/>
      <dgm:spPr/>
      <dgm:t>
        <a:bodyPr/>
        <a:lstStyle/>
        <a:p>
          <a:endParaRPr lang="en-GB"/>
        </a:p>
      </dgm:t>
    </dgm:pt>
    <dgm:pt modelId="{B29656C7-01D8-4C7A-B571-2094F2208163}">
      <dgm:prSet phldrT="[Texto]" custT="1"/>
      <dgm:spPr/>
      <dgm:t>
        <a:bodyPr/>
        <a:lstStyle/>
        <a:p>
          <a:r>
            <a:rPr lang="es-ES" sz="2200" noProof="0" dirty="0"/>
            <a:t>Tratamiento difícil:</a:t>
          </a:r>
        </a:p>
      </dgm:t>
    </dgm:pt>
    <dgm:pt modelId="{E5E4E8A9-A469-4BA9-AB0C-761458ADDEEA}" type="parTrans" cxnId="{2FF71D04-7E03-4D7D-ADE0-F99F10720845}">
      <dgm:prSet/>
      <dgm:spPr/>
      <dgm:t>
        <a:bodyPr/>
        <a:lstStyle/>
        <a:p>
          <a:endParaRPr lang="en-GB"/>
        </a:p>
      </dgm:t>
    </dgm:pt>
    <dgm:pt modelId="{8E239BF0-567B-42BF-909E-2FE93198D475}" type="sibTrans" cxnId="{2FF71D04-7E03-4D7D-ADE0-F99F10720845}">
      <dgm:prSet/>
      <dgm:spPr/>
      <dgm:t>
        <a:bodyPr/>
        <a:lstStyle/>
        <a:p>
          <a:endParaRPr lang="en-GB"/>
        </a:p>
      </dgm:t>
    </dgm:pt>
    <dgm:pt modelId="{F972CCA1-F921-4550-8EA2-F696348A2B1A}">
      <dgm:prSet phldrT="[Texto]" custT="1"/>
      <dgm:spPr/>
      <dgm:t>
        <a:bodyPr/>
        <a:lstStyle/>
        <a:p>
          <a:r>
            <a:rPr lang="es-ES" sz="2200" noProof="0" dirty="0"/>
            <a:t>Revistas de divulgación</a:t>
          </a:r>
        </a:p>
      </dgm:t>
    </dgm:pt>
    <dgm:pt modelId="{DC2D598A-9C16-42B7-AD29-8FA70099A094}" type="parTrans" cxnId="{AEF57F25-7D63-4CF4-AD02-08607CE6491B}">
      <dgm:prSet/>
      <dgm:spPr/>
      <dgm:t>
        <a:bodyPr/>
        <a:lstStyle/>
        <a:p>
          <a:endParaRPr lang="en-GB"/>
        </a:p>
      </dgm:t>
    </dgm:pt>
    <dgm:pt modelId="{BEACA11E-860E-4DFE-8CCF-8C9B61111FF5}" type="sibTrans" cxnId="{AEF57F25-7D63-4CF4-AD02-08607CE6491B}">
      <dgm:prSet/>
      <dgm:spPr/>
      <dgm:t>
        <a:bodyPr/>
        <a:lstStyle/>
        <a:p>
          <a:endParaRPr lang="en-GB"/>
        </a:p>
      </dgm:t>
    </dgm:pt>
    <dgm:pt modelId="{61B7925A-528E-480C-887A-E55D4F52B0EB}">
      <dgm:prSet phldrT="[Texto]" custT="1"/>
      <dgm:spPr/>
      <dgm:t>
        <a:bodyPr/>
        <a:lstStyle/>
        <a:p>
          <a:r>
            <a:rPr lang="es-ES" sz="2200" noProof="0" dirty="0"/>
            <a:t>Revistas de estudiantes</a:t>
          </a:r>
        </a:p>
      </dgm:t>
    </dgm:pt>
    <dgm:pt modelId="{3A6E9811-616F-4F09-9AB4-EDCED3E03C11}" type="parTrans" cxnId="{9FB27CA3-16E3-4431-92DC-5AA0B3BC4626}">
      <dgm:prSet/>
      <dgm:spPr/>
      <dgm:t>
        <a:bodyPr/>
        <a:lstStyle/>
        <a:p>
          <a:endParaRPr lang="en-GB"/>
        </a:p>
      </dgm:t>
    </dgm:pt>
    <dgm:pt modelId="{10B1137C-A569-4A41-AE88-1374DC981EE0}" type="sibTrans" cxnId="{9FB27CA3-16E3-4431-92DC-5AA0B3BC4626}">
      <dgm:prSet/>
      <dgm:spPr/>
      <dgm:t>
        <a:bodyPr/>
        <a:lstStyle/>
        <a:p>
          <a:endParaRPr lang="en-GB"/>
        </a:p>
      </dgm:t>
    </dgm:pt>
    <dgm:pt modelId="{3984E378-C1E0-43C1-A2CA-6B7608F5C8CE}">
      <dgm:prSet phldrT="[Texto]" custT="1"/>
      <dgm:spPr/>
      <dgm:t>
        <a:bodyPr anchor="ctr"/>
        <a:lstStyle/>
        <a:p>
          <a:r>
            <a:rPr lang="es-ES" sz="2200" noProof="0" dirty="0"/>
            <a:t>Determinar “centralidad” sobre la disciplina</a:t>
          </a:r>
        </a:p>
      </dgm:t>
    </dgm:pt>
    <dgm:pt modelId="{11C55CF0-AC7D-4C12-8C93-299DAA892616}" type="parTrans" cxnId="{7FB23B0C-37C4-417E-BC6E-0473084D1977}">
      <dgm:prSet/>
      <dgm:spPr/>
      <dgm:t>
        <a:bodyPr/>
        <a:lstStyle/>
        <a:p>
          <a:endParaRPr lang="en-GB"/>
        </a:p>
      </dgm:t>
    </dgm:pt>
    <dgm:pt modelId="{B7CB255C-998C-4AEC-A700-DC9A13264B4D}" type="sibTrans" cxnId="{7FB23B0C-37C4-417E-BC6E-0473084D1977}">
      <dgm:prSet/>
      <dgm:spPr/>
      <dgm:t>
        <a:bodyPr/>
        <a:lstStyle/>
        <a:p>
          <a:endParaRPr lang="en-GB"/>
        </a:p>
      </dgm:t>
    </dgm:pt>
    <dgm:pt modelId="{C3E2B188-0D60-41A2-9E5A-989B901BA679}">
      <dgm:prSet phldrT="[Texto]" custT="1"/>
      <dgm:spPr/>
      <dgm:t>
        <a:bodyPr/>
        <a:lstStyle/>
        <a:p>
          <a:r>
            <a:rPr lang="es-ES" sz="2200" noProof="0" dirty="0"/>
            <a:t>Definir umbrales</a:t>
          </a:r>
        </a:p>
      </dgm:t>
    </dgm:pt>
    <dgm:pt modelId="{C632D9EE-B195-4BA6-BDA4-093C83C1B93C}" type="parTrans" cxnId="{91429ECD-8A0D-4BD8-9E72-5EAB2E996CBB}">
      <dgm:prSet/>
      <dgm:spPr/>
      <dgm:t>
        <a:bodyPr/>
        <a:lstStyle/>
        <a:p>
          <a:endParaRPr lang="en-GB"/>
        </a:p>
      </dgm:t>
    </dgm:pt>
    <dgm:pt modelId="{BF2A6CBA-6D2F-4FB3-9BDC-1B11C7BA3E9A}" type="sibTrans" cxnId="{91429ECD-8A0D-4BD8-9E72-5EAB2E996CBB}">
      <dgm:prSet/>
      <dgm:spPr/>
      <dgm:t>
        <a:bodyPr/>
        <a:lstStyle/>
        <a:p>
          <a:endParaRPr lang="en-GB"/>
        </a:p>
      </dgm:t>
    </dgm:pt>
    <dgm:pt modelId="{6C8F77B4-DCFD-49DE-96CB-CBC7A1582375}" type="pres">
      <dgm:prSet presAssocID="{E70297DC-D1C9-48D8-A134-0C88EB630594}" presName="Name0" presStyleCnt="0">
        <dgm:presLayoutVars>
          <dgm:dir/>
          <dgm:animLvl val="lvl"/>
          <dgm:resizeHandles/>
        </dgm:presLayoutVars>
      </dgm:prSet>
      <dgm:spPr/>
    </dgm:pt>
    <dgm:pt modelId="{89916FDA-6280-4E5F-9EDF-CEDF4FD5FB66}" type="pres">
      <dgm:prSet presAssocID="{463F6BBE-447B-42F2-9F1D-8A06795DB669}" presName="linNode" presStyleCnt="0"/>
      <dgm:spPr/>
    </dgm:pt>
    <dgm:pt modelId="{3BA00650-E4C6-4AC3-B2D1-B0DF36665848}" type="pres">
      <dgm:prSet presAssocID="{463F6BBE-447B-42F2-9F1D-8A06795DB669}" presName="parentShp" presStyleLbl="node1" presStyleIdx="0" presStyleCnt="3" custScaleX="79751">
        <dgm:presLayoutVars>
          <dgm:bulletEnabled val="1"/>
        </dgm:presLayoutVars>
      </dgm:prSet>
      <dgm:spPr/>
    </dgm:pt>
    <dgm:pt modelId="{4FE446B0-9DBA-4B96-A8AD-28BB2FA392BC}" type="pres">
      <dgm:prSet presAssocID="{463F6BBE-447B-42F2-9F1D-8A06795DB669}" presName="childShp" presStyleLbl="bgAccFollowNode1" presStyleIdx="0" presStyleCnt="3" custScaleX="113499">
        <dgm:presLayoutVars>
          <dgm:bulletEnabled val="1"/>
        </dgm:presLayoutVars>
      </dgm:prSet>
      <dgm:spPr/>
    </dgm:pt>
    <dgm:pt modelId="{A32E31F1-6F84-4AF8-B459-95D7F9A4E1F4}" type="pres">
      <dgm:prSet presAssocID="{1850BA1D-0D48-4A19-A6E1-9125A8159884}" presName="spacing" presStyleCnt="0"/>
      <dgm:spPr/>
    </dgm:pt>
    <dgm:pt modelId="{99E53BE1-73D8-472F-8889-8BBBDFC286DE}" type="pres">
      <dgm:prSet presAssocID="{843448D2-98D1-4676-8D57-034122A2F4EF}" presName="linNode" presStyleCnt="0"/>
      <dgm:spPr/>
    </dgm:pt>
    <dgm:pt modelId="{8C2A4C6A-61BC-4AE2-856A-764D1FC1E129}" type="pres">
      <dgm:prSet presAssocID="{843448D2-98D1-4676-8D57-034122A2F4EF}" presName="parentShp" presStyleLbl="node1" presStyleIdx="1" presStyleCnt="3" custScaleX="81504">
        <dgm:presLayoutVars>
          <dgm:bulletEnabled val="1"/>
        </dgm:presLayoutVars>
      </dgm:prSet>
      <dgm:spPr/>
    </dgm:pt>
    <dgm:pt modelId="{F4839BAD-9D76-4694-BCA9-66C3D10312B2}" type="pres">
      <dgm:prSet presAssocID="{843448D2-98D1-4676-8D57-034122A2F4EF}" presName="childShp" presStyleLbl="bgAccFollowNode1" presStyleIdx="1" presStyleCnt="3" custScaleX="112331">
        <dgm:presLayoutVars>
          <dgm:bulletEnabled val="1"/>
        </dgm:presLayoutVars>
      </dgm:prSet>
      <dgm:spPr/>
    </dgm:pt>
    <dgm:pt modelId="{94D0D192-6E21-407A-ACEB-2C75A572303D}" type="pres">
      <dgm:prSet presAssocID="{072E2B63-A750-4AEB-AA17-536B1E1BF2B6}" presName="spacing" presStyleCnt="0"/>
      <dgm:spPr/>
    </dgm:pt>
    <dgm:pt modelId="{F32356B4-19DA-4E2D-A07B-ED07C144C1B4}" type="pres">
      <dgm:prSet presAssocID="{6242B448-E77F-4098-8CD8-FAF6966F1AEA}" presName="linNode" presStyleCnt="0"/>
      <dgm:spPr/>
    </dgm:pt>
    <dgm:pt modelId="{F6AE8A58-C4EC-43E9-A6C0-F0403826721C}" type="pres">
      <dgm:prSet presAssocID="{6242B448-E77F-4098-8CD8-FAF6966F1AEA}" presName="parentShp" presStyleLbl="node1" presStyleIdx="2" presStyleCnt="3" custScaleX="85010">
        <dgm:presLayoutVars>
          <dgm:bulletEnabled val="1"/>
        </dgm:presLayoutVars>
      </dgm:prSet>
      <dgm:spPr/>
    </dgm:pt>
    <dgm:pt modelId="{C8E81659-218B-45E2-A39E-39F5F45A81A9}" type="pres">
      <dgm:prSet presAssocID="{6242B448-E77F-4098-8CD8-FAF6966F1AEA}" presName="childShp" presStyleLbl="bgAccFollowNode1" presStyleIdx="2" presStyleCnt="3" custScaleX="109993">
        <dgm:presLayoutVars>
          <dgm:bulletEnabled val="1"/>
        </dgm:presLayoutVars>
      </dgm:prSet>
      <dgm:spPr/>
    </dgm:pt>
  </dgm:ptLst>
  <dgm:cxnLst>
    <dgm:cxn modelId="{2FF71D04-7E03-4D7D-ADE0-F99F10720845}" srcId="{6242B448-E77F-4098-8CD8-FAF6966F1AEA}" destId="{B29656C7-01D8-4C7A-B571-2094F2208163}" srcOrd="0" destOrd="0" parTransId="{E5E4E8A9-A469-4BA9-AB0C-761458ADDEEA}" sibTransId="{8E239BF0-567B-42BF-909E-2FE93198D475}"/>
    <dgm:cxn modelId="{D69A8E0A-F174-40F6-8DBB-836D53D18AEB}" type="presOf" srcId="{BC454BF3-45E1-49FB-9882-69755DF16717}" destId="{4FE446B0-9DBA-4B96-A8AD-28BB2FA392BC}" srcOrd="0" destOrd="1" presId="urn:microsoft.com/office/officeart/2005/8/layout/vList6"/>
    <dgm:cxn modelId="{7FB23B0C-37C4-417E-BC6E-0473084D1977}" srcId="{843448D2-98D1-4676-8D57-034122A2F4EF}" destId="{3984E378-C1E0-43C1-A2CA-6B7608F5C8CE}" srcOrd="0" destOrd="0" parTransId="{11C55CF0-AC7D-4C12-8C93-299DAA892616}" sibTransId="{B7CB255C-998C-4AEC-A700-DC9A13264B4D}"/>
    <dgm:cxn modelId="{AEF57F25-7D63-4CF4-AD02-08607CE6491B}" srcId="{B29656C7-01D8-4C7A-B571-2094F2208163}" destId="{F972CCA1-F921-4550-8EA2-F696348A2B1A}" srcOrd="0" destOrd="0" parTransId="{DC2D598A-9C16-42B7-AD29-8FA70099A094}" sibTransId="{BEACA11E-860E-4DFE-8CCF-8C9B61111FF5}"/>
    <dgm:cxn modelId="{9634A728-0189-4B31-8A8B-C1376ED78A5B}" type="presOf" srcId="{463F6BBE-447B-42F2-9F1D-8A06795DB669}" destId="{3BA00650-E4C6-4AC3-B2D1-B0DF36665848}" srcOrd="0" destOrd="0" presId="urn:microsoft.com/office/officeart/2005/8/layout/vList6"/>
    <dgm:cxn modelId="{146A5E37-B24C-43B9-A365-80BEC81A4B25}" type="presOf" srcId="{B29656C7-01D8-4C7A-B571-2094F2208163}" destId="{C8E81659-218B-45E2-A39E-39F5F45A81A9}" srcOrd="0" destOrd="0" presId="urn:microsoft.com/office/officeart/2005/8/layout/vList6"/>
    <dgm:cxn modelId="{AA2CA93B-5ACD-450F-9B53-C3216E61AAB5}" type="presOf" srcId="{C3E2B188-0D60-41A2-9E5A-989B901BA679}" destId="{F4839BAD-9D76-4694-BCA9-66C3D10312B2}" srcOrd="0" destOrd="1" presId="urn:microsoft.com/office/officeart/2005/8/layout/vList6"/>
    <dgm:cxn modelId="{6EB61485-2F55-4034-98D7-BA16F62F7610}" srcId="{E70297DC-D1C9-48D8-A134-0C88EB630594}" destId="{6242B448-E77F-4098-8CD8-FAF6966F1AEA}" srcOrd="2" destOrd="0" parTransId="{C212EB29-86D8-41A6-A859-F5B30B9CD36A}" sibTransId="{B88E07CC-3604-43DA-9A79-BD809E072C03}"/>
    <dgm:cxn modelId="{9FB27CA3-16E3-4431-92DC-5AA0B3BC4626}" srcId="{B29656C7-01D8-4C7A-B571-2094F2208163}" destId="{61B7925A-528E-480C-887A-E55D4F52B0EB}" srcOrd="1" destOrd="0" parTransId="{3A6E9811-616F-4F09-9AB4-EDCED3E03C11}" sibTransId="{10B1137C-A569-4A41-AE88-1374DC981EE0}"/>
    <dgm:cxn modelId="{AE47CAA3-C65D-4279-A4D7-99C4D6AFC6C0}" srcId="{463F6BBE-447B-42F2-9F1D-8A06795DB669}" destId="{0DEC2F7C-38A2-49CA-86AD-193FEA584449}" srcOrd="0" destOrd="0" parTransId="{3CDC7819-E43F-45F8-853E-64ED9D50984E}" sibTransId="{13D50A90-4AC3-4035-8848-9A831D626D91}"/>
    <dgm:cxn modelId="{C0E507AA-0D4B-40DA-9703-8EA373DA9C63}" srcId="{463F6BBE-447B-42F2-9F1D-8A06795DB669}" destId="{BC454BF3-45E1-49FB-9882-69755DF16717}" srcOrd="1" destOrd="0" parTransId="{8594A57C-7ABC-484A-BD91-FBE53CF8CA87}" sibTransId="{41A1E673-B804-4D80-9B46-F1E59A2E9516}"/>
    <dgm:cxn modelId="{53BF00AC-69A5-415C-BF80-2DD8E8BAB98A}" srcId="{E70297DC-D1C9-48D8-A134-0C88EB630594}" destId="{843448D2-98D1-4676-8D57-034122A2F4EF}" srcOrd="1" destOrd="0" parTransId="{9C91FB49-1D4A-4ED9-89ED-4527E94E553A}" sibTransId="{072E2B63-A750-4AEB-AA17-536B1E1BF2B6}"/>
    <dgm:cxn modelId="{BAA989B3-7225-4B0A-91C6-D545C399C6AD}" type="presOf" srcId="{F972CCA1-F921-4550-8EA2-F696348A2B1A}" destId="{C8E81659-218B-45E2-A39E-39F5F45A81A9}" srcOrd="0" destOrd="1" presId="urn:microsoft.com/office/officeart/2005/8/layout/vList6"/>
    <dgm:cxn modelId="{D585A7B3-2298-490F-AF3D-03D38CE30C4F}" type="presOf" srcId="{843448D2-98D1-4676-8D57-034122A2F4EF}" destId="{8C2A4C6A-61BC-4AE2-856A-764D1FC1E129}" srcOrd="0" destOrd="0" presId="urn:microsoft.com/office/officeart/2005/8/layout/vList6"/>
    <dgm:cxn modelId="{BC3496BC-C593-4C9E-B6F2-B83EC66A09D7}" type="presOf" srcId="{E70297DC-D1C9-48D8-A134-0C88EB630594}" destId="{6C8F77B4-DCFD-49DE-96CB-CBC7A1582375}" srcOrd="0" destOrd="0" presId="urn:microsoft.com/office/officeart/2005/8/layout/vList6"/>
    <dgm:cxn modelId="{EC1D83BF-8300-41A4-8F7E-32E26A0F4675}" type="presOf" srcId="{6242B448-E77F-4098-8CD8-FAF6966F1AEA}" destId="{F6AE8A58-C4EC-43E9-A6C0-F0403826721C}" srcOrd="0" destOrd="0" presId="urn:microsoft.com/office/officeart/2005/8/layout/vList6"/>
    <dgm:cxn modelId="{EFA837C1-AAA2-4033-8F57-BE3C52578097}" type="presOf" srcId="{0DEC2F7C-38A2-49CA-86AD-193FEA584449}" destId="{4FE446B0-9DBA-4B96-A8AD-28BB2FA392BC}" srcOrd="0" destOrd="0" presId="urn:microsoft.com/office/officeart/2005/8/layout/vList6"/>
    <dgm:cxn modelId="{91429ECD-8A0D-4BD8-9E72-5EAB2E996CBB}" srcId="{843448D2-98D1-4676-8D57-034122A2F4EF}" destId="{C3E2B188-0D60-41A2-9E5A-989B901BA679}" srcOrd="1" destOrd="0" parTransId="{C632D9EE-B195-4BA6-BDA4-093C83C1B93C}" sibTransId="{BF2A6CBA-6D2F-4FB3-9BDC-1B11C7BA3E9A}"/>
    <dgm:cxn modelId="{ECA648E9-06A0-4541-9A0C-771F42632F7C}" type="presOf" srcId="{61B7925A-528E-480C-887A-E55D4F52B0EB}" destId="{C8E81659-218B-45E2-A39E-39F5F45A81A9}" srcOrd="0" destOrd="2" presId="urn:microsoft.com/office/officeart/2005/8/layout/vList6"/>
    <dgm:cxn modelId="{914F14ED-4131-4DA9-80F6-FB31CB479702}" srcId="{E70297DC-D1C9-48D8-A134-0C88EB630594}" destId="{463F6BBE-447B-42F2-9F1D-8A06795DB669}" srcOrd="0" destOrd="0" parTransId="{5DEFDE8C-7D25-4CB2-A363-DA4A1304BE68}" sibTransId="{1850BA1D-0D48-4A19-A6E1-9125A8159884}"/>
    <dgm:cxn modelId="{938F19F6-9A46-4E23-830A-9456AF43EF7C}" type="presOf" srcId="{3984E378-C1E0-43C1-A2CA-6B7608F5C8CE}" destId="{F4839BAD-9D76-4694-BCA9-66C3D10312B2}" srcOrd="0" destOrd="0" presId="urn:microsoft.com/office/officeart/2005/8/layout/vList6"/>
    <dgm:cxn modelId="{99EA63E2-3DF9-43F1-9826-17185FCB44AA}" type="presParOf" srcId="{6C8F77B4-DCFD-49DE-96CB-CBC7A1582375}" destId="{89916FDA-6280-4E5F-9EDF-CEDF4FD5FB66}" srcOrd="0" destOrd="0" presId="urn:microsoft.com/office/officeart/2005/8/layout/vList6"/>
    <dgm:cxn modelId="{7ED013A3-8929-49BD-BE47-64F93B4612BE}" type="presParOf" srcId="{89916FDA-6280-4E5F-9EDF-CEDF4FD5FB66}" destId="{3BA00650-E4C6-4AC3-B2D1-B0DF36665848}" srcOrd="0" destOrd="0" presId="urn:microsoft.com/office/officeart/2005/8/layout/vList6"/>
    <dgm:cxn modelId="{14EDE08D-A7B7-487F-B993-00C19EECA317}" type="presParOf" srcId="{89916FDA-6280-4E5F-9EDF-CEDF4FD5FB66}" destId="{4FE446B0-9DBA-4B96-A8AD-28BB2FA392BC}" srcOrd="1" destOrd="0" presId="urn:microsoft.com/office/officeart/2005/8/layout/vList6"/>
    <dgm:cxn modelId="{BFE8EF8A-3731-4703-BDF7-B991B2C9A7ED}" type="presParOf" srcId="{6C8F77B4-DCFD-49DE-96CB-CBC7A1582375}" destId="{A32E31F1-6F84-4AF8-B459-95D7F9A4E1F4}" srcOrd="1" destOrd="0" presId="urn:microsoft.com/office/officeart/2005/8/layout/vList6"/>
    <dgm:cxn modelId="{2AFD7F66-1A44-4944-BD6E-1858FB54FC01}" type="presParOf" srcId="{6C8F77B4-DCFD-49DE-96CB-CBC7A1582375}" destId="{99E53BE1-73D8-472F-8889-8BBBDFC286DE}" srcOrd="2" destOrd="0" presId="urn:microsoft.com/office/officeart/2005/8/layout/vList6"/>
    <dgm:cxn modelId="{8E06ACC0-C98D-488E-97E5-506441475A95}" type="presParOf" srcId="{99E53BE1-73D8-472F-8889-8BBBDFC286DE}" destId="{8C2A4C6A-61BC-4AE2-856A-764D1FC1E129}" srcOrd="0" destOrd="0" presId="urn:microsoft.com/office/officeart/2005/8/layout/vList6"/>
    <dgm:cxn modelId="{EBCF2CC9-8643-4066-978C-48CB530C3052}" type="presParOf" srcId="{99E53BE1-73D8-472F-8889-8BBBDFC286DE}" destId="{F4839BAD-9D76-4694-BCA9-66C3D10312B2}" srcOrd="1" destOrd="0" presId="urn:microsoft.com/office/officeart/2005/8/layout/vList6"/>
    <dgm:cxn modelId="{B8DD9B9F-406E-449C-912C-3D7972D419A1}" type="presParOf" srcId="{6C8F77B4-DCFD-49DE-96CB-CBC7A1582375}" destId="{94D0D192-6E21-407A-ACEB-2C75A572303D}" srcOrd="3" destOrd="0" presId="urn:microsoft.com/office/officeart/2005/8/layout/vList6"/>
    <dgm:cxn modelId="{D3FC8D7A-63F7-4923-BCB8-31159D404331}" type="presParOf" srcId="{6C8F77B4-DCFD-49DE-96CB-CBC7A1582375}" destId="{F32356B4-19DA-4E2D-A07B-ED07C144C1B4}" srcOrd="4" destOrd="0" presId="urn:microsoft.com/office/officeart/2005/8/layout/vList6"/>
    <dgm:cxn modelId="{C6B7E858-8EBE-4724-ABF3-221252C91F95}" type="presParOf" srcId="{F32356B4-19DA-4E2D-A07B-ED07C144C1B4}" destId="{F6AE8A58-C4EC-43E9-A6C0-F0403826721C}" srcOrd="0" destOrd="0" presId="urn:microsoft.com/office/officeart/2005/8/layout/vList6"/>
    <dgm:cxn modelId="{9CA53895-81FE-4B05-B583-5E977C889779}" type="presParOf" srcId="{F32356B4-19DA-4E2D-A07B-ED07C144C1B4}" destId="{C8E81659-218B-45E2-A39E-39F5F45A8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0297DC-D1C9-48D8-A134-0C88EB63059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3F6BBE-447B-42F2-9F1D-8A06795DB669}">
      <dgm:prSet phldrT="[Texto]" custT="1"/>
      <dgm:spPr/>
      <dgm:t>
        <a:bodyPr/>
        <a:lstStyle/>
        <a:p>
          <a:r>
            <a:rPr lang="es-ES" sz="3200" noProof="0" dirty="0"/>
            <a:t>Número de trabajos</a:t>
          </a:r>
        </a:p>
      </dgm:t>
    </dgm:pt>
    <dgm:pt modelId="{5DEFDE8C-7D25-4CB2-A363-DA4A1304BE68}" type="parTrans" cxnId="{914F14ED-4131-4DA9-80F6-FB31CB479702}">
      <dgm:prSet/>
      <dgm:spPr/>
      <dgm:t>
        <a:bodyPr/>
        <a:lstStyle/>
        <a:p>
          <a:endParaRPr lang="en-GB"/>
        </a:p>
      </dgm:t>
    </dgm:pt>
    <dgm:pt modelId="{1850BA1D-0D48-4A19-A6E1-9125A8159884}" type="sibTrans" cxnId="{914F14ED-4131-4DA9-80F6-FB31CB479702}">
      <dgm:prSet/>
      <dgm:spPr/>
      <dgm:t>
        <a:bodyPr/>
        <a:lstStyle/>
        <a:p>
          <a:endParaRPr lang="en-GB"/>
        </a:p>
      </dgm:t>
    </dgm:pt>
    <dgm:pt modelId="{0DEC2F7C-38A2-49CA-86AD-193FEA584449}">
      <dgm:prSet phldrT="[Texto]"/>
      <dgm:spPr/>
      <dgm:t>
        <a:bodyPr anchor="ctr"/>
        <a:lstStyle/>
        <a:p>
          <a:r>
            <a:rPr lang="es-ES" noProof="0" dirty="0"/>
            <a:t>Contexto temático</a:t>
          </a:r>
        </a:p>
      </dgm:t>
    </dgm:pt>
    <dgm:pt modelId="{3CDC7819-E43F-45F8-853E-64ED9D50984E}" type="parTrans" cxnId="{AE47CAA3-C65D-4279-A4D7-99C4D6AFC6C0}">
      <dgm:prSet/>
      <dgm:spPr/>
      <dgm:t>
        <a:bodyPr/>
        <a:lstStyle/>
        <a:p>
          <a:endParaRPr lang="en-GB"/>
        </a:p>
      </dgm:t>
    </dgm:pt>
    <dgm:pt modelId="{13D50A90-4AC3-4035-8848-9A831D626D91}" type="sibTrans" cxnId="{AE47CAA3-C65D-4279-A4D7-99C4D6AFC6C0}">
      <dgm:prSet/>
      <dgm:spPr/>
      <dgm:t>
        <a:bodyPr/>
        <a:lstStyle/>
        <a:p>
          <a:endParaRPr lang="en-GB"/>
        </a:p>
      </dgm:t>
    </dgm:pt>
    <dgm:pt modelId="{BC454BF3-45E1-49FB-9882-69755DF16717}">
      <dgm:prSet phldrT="[Texto]"/>
      <dgm:spPr/>
      <dgm:t>
        <a:bodyPr anchor="ctr"/>
        <a:lstStyle/>
        <a:p>
          <a:r>
            <a:rPr lang="es-ES" noProof="0" dirty="0"/>
            <a:t>Tipología de documentos</a:t>
          </a:r>
        </a:p>
      </dgm:t>
    </dgm:pt>
    <dgm:pt modelId="{8594A57C-7ABC-484A-BD91-FBE53CF8CA87}" type="parTrans" cxnId="{C0E507AA-0D4B-40DA-9703-8EA373DA9C63}">
      <dgm:prSet/>
      <dgm:spPr/>
      <dgm:t>
        <a:bodyPr/>
        <a:lstStyle/>
        <a:p>
          <a:endParaRPr lang="en-GB"/>
        </a:p>
      </dgm:t>
    </dgm:pt>
    <dgm:pt modelId="{41A1E673-B804-4D80-9B46-F1E59A2E9516}" type="sibTrans" cxnId="{C0E507AA-0D4B-40DA-9703-8EA373DA9C63}">
      <dgm:prSet/>
      <dgm:spPr/>
      <dgm:t>
        <a:bodyPr/>
        <a:lstStyle/>
        <a:p>
          <a:endParaRPr lang="en-GB"/>
        </a:p>
      </dgm:t>
    </dgm:pt>
    <dgm:pt modelId="{843448D2-98D1-4676-8D57-034122A2F4EF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>
              <a:latin typeface="Calibri"/>
              <a:ea typeface="+mn-ea"/>
              <a:cs typeface="+mn-cs"/>
            </a:rPr>
            <a:t>Trabajos muy citados</a:t>
          </a:r>
          <a:endParaRPr lang="es-ES" sz="3200" kern="1200" noProof="0" dirty="0">
            <a:latin typeface="Calibri"/>
            <a:ea typeface="+mn-ea"/>
            <a:cs typeface="+mn-cs"/>
          </a:endParaRPr>
        </a:p>
      </dgm:t>
    </dgm:pt>
    <dgm:pt modelId="{9C91FB49-1D4A-4ED9-89ED-4527E94E553A}" type="parTrans" cxnId="{53BF00AC-69A5-415C-BF80-2DD8E8BAB98A}">
      <dgm:prSet/>
      <dgm:spPr/>
      <dgm:t>
        <a:bodyPr/>
        <a:lstStyle/>
        <a:p>
          <a:endParaRPr lang="en-GB"/>
        </a:p>
      </dgm:t>
    </dgm:pt>
    <dgm:pt modelId="{072E2B63-A750-4AEB-AA17-536B1E1BF2B6}" type="sibTrans" cxnId="{53BF00AC-69A5-415C-BF80-2DD8E8BAB98A}">
      <dgm:prSet/>
      <dgm:spPr/>
      <dgm:t>
        <a:bodyPr/>
        <a:lstStyle/>
        <a:p>
          <a:endParaRPr lang="en-GB"/>
        </a:p>
      </dgm:t>
    </dgm:pt>
    <dgm:pt modelId="{35089494-8178-4F8D-9478-915E1748B2F5}">
      <dgm:prSet phldrT="[Texto]"/>
      <dgm:spPr/>
      <dgm:t>
        <a:bodyPr anchor="ctr"/>
        <a:lstStyle/>
        <a:p>
          <a:r>
            <a:rPr lang="es-ES" noProof="0" dirty="0"/>
            <a:t>Percentiles (Excelencia)</a:t>
          </a:r>
        </a:p>
      </dgm:t>
    </dgm:pt>
    <dgm:pt modelId="{3F5FFAAE-1365-4505-9087-A5C8FD4F993D}" type="parTrans" cxnId="{FD3898DF-03E9-4304-B2F1-56FA180F3E1A}">
      <dgm:prSet/>
      <dgm:spPr/>
      <dgm:t>
        <a:bodyPr/>
        <a:lstStyle/>
        <a:p>
          <a:endParaRPr lang="en-GB"/>
        </a:p>
      </dgm:t>
    </dgm:pt>
    <dgm:pt modelId="{DAF1A0EE-5FE9-4E83-A44D-B5AA427B2BE3}" type="sibTrans" cxnId="{FD3898DF-03E9-4304-B2F1-56FA180F3E1A}">
      <dgm:prSet/>
      <dgm:spPr/>
      <dgm:t>
        <a:bodyPr/>
        <a:lstStyle/>
        <a:p>
          <a:endParaRPr lang="en-GB"/>
        </a:p>
      </dgm:t>
    </dgm:pt>
    <dgm:pt modelId="{7EC3C46B-E80A-4D03-8F84-905C302041B5}">
      <dgm:prSet phldrT="[Texto]"/>
      <dgm:spPr/>
      <dgm:t>
        <a:bodyPr anchor="ctr"/>
        <a:lstStyle/>
        <a:p>
          <a:r>
            <a:rPr lang="es-ES" noProof="0" dirty="0"/>
            <a:t>Índice(s) h(n)</a:t>
          </a:r>
        </a:p>
      </dgm:t>
    </dgm:pt>
    <dgm:pt modelId="{B8590614-10EA-40E0-B989-1FB613C86F1F}" type="parTrans" cxnId="{D572C237-CE03-408A-919D-44B44CC9A3E9}">
      <dgm:prSet/>
      <dgm:spPr/>
      <dgm:t>
        <a:bodyPr/>
        <a:lstStyle/>
        <a:p>
          <a:endParaRPr lang="en-GB"/>
        </a:p>
      </dgm:t>
    </dgm:pt>
    <dgm:pt modelId="{8FB39290-D8AA-4AB7-BD31-3625602A803E}" type="sibTrans" cxnId="{D572C237-CE03-408A-919D-44B44CC9A3E9}">
      <dgm:prSet/>
      <dgm:spPr/>
      <dgm:t>
        <a:bodyPr/>
        <a:lstStyle/>
        <a:p>
          <a:endParaRPr lang="en-GB"/>
        </a:p>
      </dgm:t>
    </dgm:pt>
    <dgm:pt modelId="{6242B448-E77F-4098-8CD8-FAF6966F1AEA}">
      <dgm:prSet phldrT="[Texto]" custT="1"/>
      <dgm:spPr/>
      <dgm:t>
        <a:bodyPr/>
        <a:lstStyle/>
        <a:p>
          <a:r>
            <a:rPr lang="es-ES" sz="3200" noProof="0" dirty="0"/>
            <a:t>Trabajos poco citados</a:t>
          </a:r>
        </a:p>
      </dgm:t>
    </dgm:pt>
    <dgm:pt modelId="{C212EB29-86D8-41A6-A859-F5B30B9CD36A}" type="parTrans" cxnId="{6EB61485-2F55-4034-98D7-BA16F62F7610}">
      <dgm:prSet/>
      <dgm:spPr/>
      <dgm:t>
        <a:bodyPr/>
        <a:lstStyle/>
        <a:p>
          <a:endParaRPr lang="en-GB"/>
        </a:p>
      </dgm:t>
    </dgm:pt>
    <dgm:pt modelId="{B88E07CC-3604-43DA-9A79-BD809E072C03}" type="sibTrans" cxnId="{6EB61485-2F55-4034-98D7-BA16F62F7610}">
      <dgm:prSet/>
      <dgm:spPr/>
      <dgm:t>
        <a:bodyPr/>
        <a:lstStyle/>
        <a:p>
          <a:endParaRPr lang="en-GB"/>
        </a:p>
      </dgm:t>
    </dgm:pt>
    <dgm:pt modelId="{B29656C7-01D8-4C7A-B571-2094F2208163}">
      <dgm:prSet phldrT="[Texto]"/>
      <dgm:spPr/>
      <dgm:t>
        <a:bodyPr anchor="ctr"/>
        <a:lstStyle/>
        <a:p>
          <a:r>
            <a:rPr lang="es-ES" noProof="0" dirty="0"/>
            <a:t>Ratio trabajos sin citas</a:t>
          </a:r>
        </a:p>
      </dgm:t>
    </dgm:pt>
    <dgm:pt modelId="{E5E4E8A9-A469-4BA9-AB0C-761458ADDEEA}" type="parTrans" cxnId="{2FF71D04-7E03-4D7D-ADE0-F99F10720845}">
      <dgm:prSet/>
      <dgm:spPr/>
      <dgm:t>
        <a:bodyPr/>
        <a:lstStyle/>
        <a:p>
          <a:endParaRPr lang="en-GB"/>
        </a:p>
      </dgm:t>
    </dgm:pt>
    <dgm:pt modelId="{8E239BF0-567B-42BF-909E-2FE93198D475}" type="sibTrans" cxnId="{2FF71D04-7E03-4D7D-ADE0-F99F10720845}">
      <dgm:prSet/>
      <dgm:spPr/>
      <dgm:t>
        <a:bodyPr/>
        <a:lstStyle/>
        <a:p>
          <a:endParaRPr lang="en-GB"/>
        </a:p>
      </dgm:t>
    </dgm:pt>
    <dgm:pt modelId="{DFAEE8F2-5B09-464F-8F15-34A380B47A8D}">
      <dgm:prSet phldrT="[Texto]" custT="1"/>
      <dgm:spPr/>
      <dgm:t>
        <a:bodyPr/>
        <a:lstStyle/>
        <a:p>
          <a:r>
            <a:rPr lang="es-ES" sz="3200" noProof="0" dirty="0"/>
            <a:t>Número de autores</a:t>
          </a:r>
        </a:p>
      </dgm:t>
    </dgm:pt>
    <dgm:pt modelId="{8958DDF0-D4E0-4CC6-A3B8-433347ED590A}" type="parTrans" cxnId="{5EDAD92C-8FD4-4912-B06C-296719FC1947}">
      <dgm:prSet/>
      <dgm:spPr/>
      <dgm:t>
        <a:bodyPr/>
        <a:lstStyle/>
        <a:p>
          <a:endParaRPr lang="en-GB"/>
        </a:p>
      </dgm:t>
    </dgm:pt>
    <dgm:pt modelId="{C388ED4F-B536-4B52-AEA2-3F756A8BA11A}" type="sibTrans" cxnId="{5EDAD92C-8FD4-4912-B06C-296719FC1947}">
      <dgm:prSet/>
      <dgm:spPr/>
      <dgm:t>
        <a:bodyPr/>
        <a:lstStyle/>
        <a:p>
          <a:endParaRPr lang="en-GB"/>
        </a:p>
      </dgm:t>
    </dgm:pt>
    <dgm:pt modelId="{FB388A17-C889-478F-8871-A8C554733FAB}">
      <dgm:prSet phldrT="[Texto]" custT="1"/>
      <dgm:spPr/>
      <dgm:t>
        <a:bodyPr/>
        <a:lstStyle/>
        <a:p>
          <a:r>
            <a:rPr lang="es-ES" sz="2300" kern="1200" noProof="0">
              <a:latin typeface="Calibri"/>
              <a:ea typeface="+mn-ea"/>
              <a:cs typeface="+mn-cs"/>
            </a:rPr>
            <a:t>Autores reales / esperados</a:t>
          </a:r>
          <a:endParaRPr lang="es-ES" sz="2300" kern="1200" noProof="0" dirty="0">
            <a:latin typeface="Calibri"/>
            <a:ea typeface="+mn-ea"/>
            <a:cs typeface="+mn-cs"/>
          </a:endParaRPr>
        </a:p>
      </dgm:t>
    </dgm:pt>
    <dgm:pt modelId="{91794C4F-D3E5-418D-9011-656EB5B326BC}" type="parTrans" cxnId="{B956AB3C-33FD-440F-8811-78146EF643E0}">
      <dgm:prSet/>
      <dgm:spPr/>
      <dgm:t>
        <a:bodyPr/>
        <a:lstStyle/>
        <a:p>
          <a:endParaRPr lang="en-GB"/>
        </a:p>
      </dgm:t>
    </dgm:pt>
    <dgm:pt modelId="{13E192DC-7215-4035-BE54-40BDDFEA9E61}" type="sibTrans" cxnId="{B956AB3C-33FD-440F-8811-78146EF643E0}">
      <dgm:prSet/>
      <dgm:spPr/>
      <dgm:t>
        <a:bodyPr/>
        <a:lstStyle/>
        <a:p>
          <a:endParaRPr lang="en-GB"/>
        </a:p>
      </dgm:t>
    </dgm:pt>
    <dgm:pt modelId="{6DD06840-2626-4046-8010-6805424A95C9}">
      <dgm:prSet phldrT="[Texto]" custT="1"/>
      <dgm:spPr/>
      <dgm:t>
        <a:bodyPr/>
        <a:lstStyle/>
        <a:p>
          <a:r>
            <a:rPr lang="es-ES" sz="2300" kern="1200" noProof="0">
              <a:latin typeface="Calibri"/>
              <a:ea typeface="+mn-ea"/>
              <a:cs typeface="+mn-cs"/>
            </a:rPr>
            <a:t>Contextos geográfico</a:t>
          </a:r>
          <a:endParaRPr lang="es-ES" sz="2300" kern="1200" noProof="0" dirty="0">
            <a:latin typeface="Calibri"/>
            <a:ea typeface="+mn-ea"/>
            <a:cs typeface="+mn-cs"/>
          </a:endParaRPr>
        </a:p>
      </dgm:t>
    </dgm:pt>
    <dgm:pt modelId="{629F4EA4-AEE8-49F3-B87D-0662A4B0BC64}" type="parTrans" cxnId="{BD9D350A-F868-4B30-9145-2C3FC66BF078}">
      <dgm:prSet/>
      <dgm:spPr/>
      <dgm:t>
        <a:bodyPr/>
        <a:lstStyle/>
        <a:p>
          <a:endParaRPr lang="en-GB"/>
        </a:p>
      </dgm:t>
    </dgm:pt>
    <dgm:pt modelId="{C24B6DD9-8872-4C32-BEA6-DD31D0FF7A20}" type="sibTrans" cxnId="{BD9D350A-F868-4B30-9145-2C3FC66BF078}">
      <dgm:prSet/>
      <dgm:spPr/>
      <dgm:t>
        <a:bodyPr/>
        <a:lstStyle/>
        <a:p>
          <a:endParaRPr lang="en-GB"/>
        </a:p>
      </dgm:t>
    </dgm:pt>
    <dgm:pt modelId="{E58B6959-A0E5-4207-89E6-A34107AB8E61}">
      <dgm:prSet phldrT="[Texto]"/>
      <dgm:spPr/>
      <dgm:t>
        <a:bodyPr anchor="ctr"/>
        <a:lstStyle/>
        <a:p>
          <a:r>
            <a:rPr lang="es-ES" noProof="0" dirty="0"/>
            <a:t>Ratio núcleo h/total</a:t>
          </a:r>
        </a:p>
      </dgm:t>
    </dgm:pt>
    <dgm:pt modelId="{D73417BC-AFE7-4C33-9BC5-9D41215D77C3}" type="parTrans" cxnId="{E6AF4F68-23E8-43C4-8F35-5BB03C40799C}">
      <dgm:prSet/>
      <dgm:spPr/>
      <dgm:t>
        <a:bodyPr/>
        <a:lstStyle/>
        <a:p>
          <a:endParaRPr lang="en-GB"/>
        </a:p>
      </dgm:t>
    </dgm:pt>
    <dgm:pt modelId="{9B63152B-1000-4AE2-8AA7-D63FA669C7CB}" type="sibTrans" cxnId="{E6AF4F68-23E8-43C4-8F35-5BB03C40799C}">
      <dgm:prSet/>
      <dgm:spPr/>
      <dgm:t>
        <a:bodyPr/>
        <a:lstStyle/>
        <a:p>
          <a:endParaRPr lang="en-GB"/>
        </a:p>
      </dgm:t>
    </dgm:pt>
    <dgm:pt modelId="{6C8F77B4-DCFD-49DE-96CB-CBC7A1582375}" type="pres">
      <dgm:prSet presAssocID="{E70297DC-D1C9-48D8-A134-0C88EB630594}" presName="Name0" presStyleCnt="0">
        <dgm:presLayoutVars>
          <dgm:dir/>
          <dgm:animLvl val="lvl"/>
          <dgm:resizeHandles/>
        </dgm:presLayoutVars>
      </dgm:prSet>
      <dgm:spPr/>
    </dgm:pt>
    <dgm:pt modelId="{2F32898C-CD37-476B-A156-C49C08E58173}" type="pres">
      <dgm:prSet presAssocID="{DFAEE8F2-5B09-464F-8F15-34A380B47A8D}" presName="linNode" presStyleCnt="0"/>
      <dgm:spPr/>
    </dgm:pt>
    <dgm:pt modelId="{5DF3CA53-A562-4215-8C3B-22715783F84B}" type="pres">
      <dgm:prSet presAssocID="{DFAEE8F2-5B09-464F-8F15-34A380B47A8D}" presName="parentShp" presStyleLbl="node1" presStyleIdx="0" presStyleCnt="4">
        <dgm:presLayoutVars>
          <dgm:bulletEnabled val="1"/>
        </dgm:presLayoutVars>
      </dgm:prSet>
      <dgm:spPr/>
    </dgm:pt>
    <dgm:pt modelId="{D5996B13-FEA5-4F3F-B96B-C12A1B685C2B}" type="pres">
      <dgm:prSet presAssocID="{DFAEE8F2-5B09-464F-8F15-34A380B47A8D}" presName="childShp" presStyleLbl="bgAccFollowNode1" presStyleIdx="0" presStyleCnt="4">
        <dgm:presLayoutVars>
          <dgm:bulletEnabled val="1"/>
        </dgm:presLayoutVars>
      </dgm:prSet>
      <dgm:spPr/>
    </dgm:pt>
    <dgm:pt modelId="{231C10D1-A2DD-4AE8-A61F-DF7777FECA89}" type="pres">
      <dgm:prSet presAssocID="{C388ED4F-B536-4B52-AEA2-3F756A8BA11A}" presName="spacing" presStyleCnt="0"/>
      <dgm:spPr/>
    </dgm:pt>
    <dgm:pt modelId="{89916FDA-6280-4E5F-9EDF-CEDF4FD5FB66}" type="pres">
      <dgm:prSet presAssocID="{463F6BBE-447B-42F2-9F1D-8A06795DB669}" presName="linNode" presStyleCnt="0"/>
      <dgm:spPr/>
    </dgm:pt>
    <dgm:pt modelId="{3BA00650-E4C6-4AC3-B2D1-B0DF36665848}" type="pres">
      <dgm:prSet presAssocID="{463F6BBE-447B-42F2-9F1D-8A06795DB669}" presName="parentShp" presStyleLbl="node1" presStyleIdx="1" presStyleCnt="4">
        <dgm:presLayoutVars>
          <dgm:bulletEnabled val="1"/>
        </dgm:presLayoutVars>
      </dgm:prSet>
      <dgm:spPr/>
    </dgm:pt>
    <dgm:pt modelId="{4FE446B0-9DBA-4B96-A8AD-28BB2FA392BC}" type="pres">
      <dgm:prSet presAssocID="{463F6BBE-447B-42F2-9F1D-8A06795DB669}" presName="childShp" presStyleLbl="bgAccFollowNode1" presStyleIdx="1" presStyleCnt="4">
        <dgm:presLayoutVars>
          <dgm:bulletEnabled val="1"/>
        </dgm:presLayoutVars>
      </dgm:prSet>
      <dgm:spPr/>
    </dgm:pt>
    <dgm:pt modelId="{A32E31F1-6F84-4AF8-B459-95D7F9A4E1F4}" type="pres">
      <dgm:prSet presAssocID="{1850BA1D-0D48-4A19-A6E1-9125A8159884}" presName="spacing" presStyleCnt="0"/>
      <dgm:spPr/>
    </dgm:pt>
    <dgm:pt modelId="{99E53BE1-73D8-472F-8889-8BBBDFC286DE}" type="pres">
      <dgm:prSet presAssocID="{843448D2-98D1-4676-8D57-034122A2F4EF}" presName="linNode" presStyleCnt="0"/>
      <dgm:spPr/>
    </dgm:pt>
    <dgm:pt modelId="{8C2A4C6A-61BC-4AE2-856A-764D1FC1E129}" type="pres">
      <dgm:prSet presAssocID="{843448D2-98D1-4676-8D57-034122A2F4EF}" presName="parentShp" presStyleLbl="node1" presStyleIdx="2" presStyleCnt="4">
        <dgm:presLayoutVars>
          <dgm:bulletEnabled val="1"/>
        </dgm:presLayoutVars>
      </dgm:prSet>
      <dgm:spPr/>
    </dgm:pt>
    <dgm:pt modelId="{F4839BAD-9D76-4694-BCA9-66C3D10312B2}" type="pres">
      <dgm:prSet presAssocID="{843448D2-98D1-4676-8D57-034122A2F4EF}" presName="childShp" presStyleLbl="bgAccFollowNode1" presStyleIdx="2" presStyleCnt="4">
        <dgm:presLayoutVars>
          <dgm:bulletEnabled val="1"/>
        </dgm:presLayoutVars>
      </dgm:prSet>
      <dgm:spPr/>
    </dgm:pt>
    <dgm:pt modelId="{94D0D192-6E21-407A-ACEB-2C75A572303D}" type="pres">
      <dgm:prSet presAssocID="{072E2B63-A750-4AEB-AA17-536B1E1BF2B6}" presName="spacing" presStyleCnt="0"/>
      <dgm:spPr/>
    </dgm:pt>
    <dgm:pt modelId="{F32356B4-19DA-4E2D-A07B-ED07C144C1B4}" type="pres">
      <dgm:prSet presAssocID="{6242B448-E77F-4098-8CD8-FAF6966F1AEA}" presName="linNode" presStyleCnt="0"/>
      <dgm:spPr/>
    </dgm:pt>
    <dgm:pt modelId="{F6AE8A58-C4EC-43E9-A6C0-F0403826721C}" type="pres">
      <dgm:prSet presAssocID="{6242B448-E77F-4098-8CD8-FAF6966F1AEA}" presName="parentShp" presStyleLbl="node1" presStyleIdx="3" presStyleCnt="4">
        <dgm:presLayoutVars>
          <dgm:bulletEnabled val="1"/>
        </dgm:presLayoutVars>
      </dgm:prSet>
      <dgm:spPr/>
    </dgm:pt>
    <dgm:pt modelId="{C8E81659-218B-45E2-A39E-39F5F45A81A9}" type="pres">
      <dgm:prSet presAssocID="{6242B448-E77F-4098-8CD8-FAF6966F1AEA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FF71D04-7E03-4D7D-ADE0-F99F10720845}" srcId="{6242B448-E77F-4098-8CD8-FAF6966F1AEA}" destId="{B29656C7-01D8-4C7A-B571-2094F2208163}" srcOrd="0" destOrd="0" parTransId="{E5E4E8A9-A469-4BA9-AB0C-761458ADDEEA}" sibTransId="{8E239BF0-567B-42BF-909E-2FE93198D475}"/>
    <dgm:cxn modelId="{BD9D350A-F868-4B30-9145-2C3FC66BF078}" srcId="{DFAEE8F2-5B09-464F-8F15-34A380B47A8D}" destId="{6DD06840-2626-4046-8010-6805424A95C9}" srcOrd="1" destOrd="0" parTransId="{629F4EA4-AEE8-49F3-B87D-0662A4B0BC64}" sibTransId="{C24B6DD9-8872-4C32-BEA6-DD31D0FF7A20}"/>
    <dgm:cxn modelId="{D69A8E0A-F174-40F6-8DBB-836D53D18AEB}" type="presOf" srcId="{BC454BF3-45E1-49FB-9882-69755DF16717}" destId="{4FE446B0-9DBA-4B96-A8AD-28BB2FA392BC}" srcOrd="0" destOrd="1" presId="urn:microsoft.com/office/officeart/2005/8/layout/vList6"/>
    <dgm:cxn modelId="{AC328817-17A0-4D19-A0DF-4206A2AE7775}" type="presOf" srcId="{35089494-8178-4F8D-9478-915E1748B2F5}" destId="{F4839BAD-9D76-4694-BCA9-66C3D10312B2}" srcOrd="0" destOrd="0" presId="urn:microsoft.com/office/officeart/2005/8/layout/vList6"/>
    <dgm:cxn modelId="{9634A728-0189-4B31-8A8B-C1376ED78A5B}" type="presOf" srcId="{463F6BBE-447B-42F2-9F1D-8A06795DB669}" destId="{3BA00650-E4C6-4AC3-B2D1-B0DF36665848}" srcOrd="0" destOrd="0" presId="urn:microsoft.com/office/officeart/2005/8/layout/vList6"/>
    <dgm:cxn modelId="{5EDAD92C-8FD4-4912-B06C-296719FC1947}" srcId="{E70297DC-D1C9-48D8-A134-0C88EB630594}" destId="{DFAEE8F2-5B09-464F-8F15-34A380B47A8D}" srcOrd="0" destOrd="0" parTransId="{8958DDF0-D4E0-4CC6-A3B8-433347ED590A}" sibTransId="{C388ED4F-B536-4B52-AEA2-3F756A8BA11A}"/>
    <dgm:cxn modelId="{146A5E37-B24C-43B9-A365-80BEC81A4B25}" type="presOf" srcId="{B29656C7-01D8-4C7A-B571-2094F2208163}" destId="{C8E81659-218B-45E2-A39E-39F5F45A81A9}" srcOrd="0" destOrd="0" presId="urn:microsoft.com/office/officeart/2005/8/layout/vList6"/>
    <dgm:cxn modelId="{D572C237-CE03-408A-919D-44B44CC9A3E9}" srcId="{843448D2-98D1-4676-8D57-034122A2F4EF}" destId="{7EC3C46B-E80A-4D03-8F84-905C302041B5}" srcOrd="1" destOrd="0" parTransId="{B8590614-10EA-40E0-B989-1FB613C86F1F}" sibTransId="{8FB39290-D8AA-4AB7-BD31-3625602A803E}"/>
    <dgm:cxn modelId="{B956AB3C-33FD-440F-8811-78146EF643E0}" srcId="{DFAEE8F2-5B09-464F-8F15-34A380B47A8D}" destId="{FB388A17-C889-478F-8871-A8C554733FAB}" srcOrd="0" destOrd="0" parTransId="{91794C4F-D3E5-418D-9011-656EB5B326BC}" sibTransId="{13E192DC-7215-4035-BE54-40BDDFEA9E61}"/>
    <dgm:cxn modelId="{3C3CAE46-3ED1-4FED-A62F-5CB2C751A7AF}" type="presOf" srcId="{E58B6959-A0E5-4207-89E6-A34107AB8E61}" destId="{C8E81659-218B-45E2-A39E-39F5F45A81A9}" srcOrd="0" destOrd="1" presId="urn:microsoft.com/office/officeart/2005/8/layout/vList6"/>
    <dgm:cxn modelId="{E6AF4F68-23E8-43C4-8F35-5BB03C40799C}" srcId="{6242B448-E77F-4098-8CD8-FAF6966F1AEA}" destId="{E58B6959-A0E5-4207-89E6-A34107AB8E61}" srcOrd="1" destOrd="0" parTransId="{D73417BC-AFE7-4C33-9BC5-9D41215D77C3}" sibTransId="{9B63152B-1000-4AE2-8AA7-D63FA669C7CB}"/>
    <dgm:cxn modelId="{8FC6BC6F-89CB-4B44-8790-41524329FE21}" type="presOf" srcId="{6DD06840-2626-4046-8010-6805424A95C9}" destId="{D5996B13-FEA5-4F3F-B96B-C12A1B685C2B}" srcOrd="0" destOrd="1" presId="urn:microsoft.com/office/officeart/2005/8/layout/vList6"/>
    <dgm:cxn modelId="{6EB61485-2F55-4034-98D7-BA16F62F7610}" srcId="{E70297DC-D1C9-48D8-A134-0C88EB630594}" destId="{6242B448-E77F-4098-8CD8-FAF6966F1AEA}" srcOrd="3" destOrd="0" parTransId="{C212EB29-86D8-41A6-A859-F5B30B9CD36A}" sibTransId="{B88E07CC-3604-43DA-9A79-BD809E072C03}"/>
    <dgm:cxn modelId="{5318568C-FB85-4064-8CAC-8EA0B89BEE9A}" type="presOf" srcId="{FB388A17-C889-478F-8871-A8C554733FAB}" destId="{D5996B13-FEA5-4F3F-B96B-C12A1B685C2B}" srcOrd="0" destOrd="0" presId="urn:microsoft.com/office/officeart/2005/8/layout/vList6"/>
    <dgm:cxn modelId="{5A0C2191-ECE4-4220-819A-8453840E03FF}" type="presOf" srcId="{DFAEE8F2-5B09-464F-8F15-34A380B47A8D}" destId="{5DF3CA53-A562-4215-8C3B-22715783F84B}" srcOrd="0" destOrd="0" presId="urn:microsoft.com/office/officeart/2005/8/layout/vList6"/>
    <dgm:cxn modelId="{48884196-D0DF-4FC6-8C63-6ABCFC5D305A}" type="presOf" srcId="{7EC3C46B-E80A-4D03-8F84-905C302041B5}" destId="{F4839BAD-9D76-4694-BCA9-66C3D10312B2}" srcOrd="0" destOrd="1" presId="urn:microsoft.com/office/officeart/2005/8/layout/vList6"/>
    <dgm:cxn modelId="{AE47CAA3-C65D-4279-A4D7-99C4D6AFC6C0}" srcId="{463F6BBE-447B-42F2-9F1D-8A06795DB669}" destId="{0DEC2F7C-38A2-49CA-86AD-193FEA584449}" srcOrd="0" destOrd="0" parTransId="{3CDC7819-E43F-45F8-853E-64ED9D50984E}" sibTransId="{13D50A90-4AC3-4035-8848-9A831D626D91}"/>
    <dgm:cxn modelId="{C0E507AA-0D4B-40DA-9703-8EA373DA9C63}" srcId="{463F6BBE-447B-42F2-9F1D-8A06795DB669}" destId="{BC454BF3-45E1-49FB-9882-69755DF16717}" srcOrd="1" destOrd="0" parTransId="{8594A57C-7ABC-484A-BD91-FBE53CF8CA87}" sibTransId="{41A1E673-B804-4D80-9B46-F1E59A2E9516}"/>
    <dgm:cxn modelId="{53BF00AC-69A5-415C-BF80-2DD8E8BAB98A}" srcId="{E70297DC-D1C9-48D8-A134-0C88EB630594}" destId="{843448D2-98D1-4676-8D57-034122A2F4EF}" srcOrd="2" destOrd="0" parTransId="{9C91FB49-1D4A-4ED9-89ED-4527E94E553A}" sibTransId="{072E2B63-A750-4AEB-AA17-536B1E1BF2B6}"/>
    <dgm:cxn modelId="{D585A7B3-2298-490F-AF3D-03D38CE30C4F}" type="presOf" srcId="{843448D2-98D1-4676-8D57-034122A2F4EF}" destId="{8C2A4C6A-61BC-4AE2-856A-764D1FC1E129}" srcOrd="0" destOrd="0" presId="urn:microsoft.com/office/officeart/2005/8/layout/vList6"/>
    <dgm:cxn modelId="{BC3496BC-C593-4C9E-B6F2-B83EC66A09D7}" type="presOf" srcId="{E70297DC-D1C9-48D8-A134-0C88EB630594}" destId="{6C8F77B4-DCFD-49DE-96CB-CBC7A1582375}" srcOrd="0" destOrd="0" presId="urn:microsoft.com/office/officeart/2005/8/layout/vList6"/>
    <dgm:cxn modelId="{EC1D83BF-8300-41A4-8F7E-32E26A0F4675}" type="presOf" srcId="{6242B448-E77F-4098-8CD8-FAF6966F1AEA}" destId="{F6AE8A58-C4EC-43E9-A6C0-F0403826721C}" srcOrd="0" destOrd="0" presId="urn:microsoft.com/office/officeart/2005/8/layout/vList6"/>
    <dgm:cxn modelId="{EFA837C1-AAA2-4033-8F57-BE3C52578097}" type="presOf" srcId="{0DEC2F7C-38A2-49CA-86AD-193FEA584449}" destId="{4FE446B0-9DBA-4B96-A8AD-28BB2FA392BC}" srcOrd="0" destOrd="0" presId="urn:microsoft.com/office/officeart/2005/8/layout/vList6"/>
    <dgm:cxn modelId="{FD3898DF-03E9-4304-B2F1-56FA180F3E1A}" srcId="{843448D2-98D1-4676-8D57-034122A2F4EF}" destId="{35089494-8178-4F8D-9478-915E1748B2F5}" srcOrd="0" destOrd="0" parTransId="{3F5FFAAE-1365-4505-9087-A5C8FD4F993D}" sibTransId="{DAF1A0EE-5FE9-4E83-A44D-B5AA427B2BE3}"/>
    <dgm:cxn modelId="{914F14ED-4131-4DA9-80F6-FB31CB479702}" srcId="{E70297DC-D1C9-48D8-A134-0C88EB630594}" destId="{463F6BBE-447B-42F2-9F1D-8A06795DB669}" srcOrd="1" destOrd="0" parTransId="{5DEFDE8C-7D25-4CB2-A363-DA4A1304BE68}" sibTransId="{1850BA1D-0D48-4A19-A6E1-9125A8159884}"/>
    <dgm:cxn modelId="{CEC9B2A8-12C9-44C3-AFD0-4D7BAAAC36DF}" type="presParOf" srcId="{6C8F77B4-DCFD-49DE-96CB-CBC7A1582375}" destId="{2F32898C-CD37-476B-A156-C49C08E58173}" srcOrd="0" destOrd="0" presId="urn:microsoft.com/office/officeart/2005/8/layout/vList6"/>
    <dgm:cxn modelId="{E71F16B0-9B98-402C-91AF-A988908FC2D1}" type="presParOf" srcId="{2F32898C-CD37-476B-A156-C49C08E58173}" destId="{5DF3CA53-A562-4215-8C3B-22715783F84B}" srcOrd="0" destOrd="0" presId="urn:microsoft.com/office/officeart/2005/8/layout/vList6"/>
    <dgm:cxn modelId="{61685A40-0908-4ECA-938C-B7A3BB6DE456}" type="presParOf" srcId="{2F32898C-CD37-476B-A156-C49C08E58173}" destId="{D5996B13-FEA5-4F3F-B96B-C12A1B685C2B}" srcOrd="1" destOrd="0" presId="urn:microsoft.com/office/officeart/2005/8/layout/vList6"/>
    <dgm:cxn modelId="{123477C5-F4A3-4D08-BF1B-F0AB5B0931DE}" type="presParOf" srcId="{6C8F77B4-DCFD-49DE-96CB-CBC7A1582375}" destId="{231C10D1-A2DD-4AE8-A61F-DF7777FECA89}" srcOrd="1" destOrd="0" presId="urn:microsoft.com/office/officeart/2005/8/layout/vList6"/>
    <dgm:cxn modelId="{99EA63E2-3DF9-43F1-9826-17185FCB44AA}" type="presParOf" srcId="{6C8F77B4-DCFD-49DE-96CB-CBC7A1582375}" destId="{89916FDA-6280-4E5F-9EDF-CEDF4FD5FB66}" srcOrd="2" destOrd="0" presId="urn:microsoft.com/office/officeart/2005/8/layout/vList6"/>
    <dgm:cxn modelId="{7ED013A3-8929-49BD-BE47-64F93B4612BE}" type="presParOf" srcId="{89916FDA-6280-4E5F-9EDF-CEDF4FD5FB66}" destId="{3BA00650-E4C6-4AC3-B2D1-B0DF36665848}" srcOrd="0" destOrd="0" presId="urn:microsoft.com/office/officeart/2005/8/layout/vList6"/>
    <dgm:cxn modelId="{14EDE08D-A7B7-487F-B993-00C19EECA317}" type="presParOf" srcId="{89916FDA-6280-4E5F-9EDF-CEDF4FD5FB66}" destId="{4FE446B0-9DBA-4B96-A8AD-28BB2FA392BC}" srcOrd="1" destOrd="0" presId="urn:microsoft.com/office/officeart/2005/8/layout/vList6"/>
    <dgm:cxn modelId="{BFE8EF8A-3731-4703-BDF7-B991B2C9A7ED}" type="presParOf" srcId="{6C8F77B4-DCFD-49DE-96CB-CBC7A1582375}" destId="{A32E31F1-6F84-4AF8-B459-95D7F9A4E1F4}" srcOrd="3" destOrd="0" presId="urn:microsoft.com/office/officeart/2005/8/layout/vList6"/>
    <dgm:cxn modelId="{2AFD7F66-1A44-4944-BD6E-1858FB54FC01}" type="presParOf" srcId="{6C8F77B4-DCFD-49DE-96CB-CBC7A1582375}" destId="{99E53BE1-73D8-472F-8889-8BBBDFC286DE}" srcOrd="4" destOrd="0" presId="urn:microsoft.com/office/officeart/2005/8/layout/vList6"/>
    <dgm:cxn modelId="{8E06ACC0-C98D-488E-97E5-506441475A95}" type="presParOf" srcId="{99E53BE1-73D8-472F-8889-8BBBDFC286DE}" destId="{8C2A4C6A-61BC-4AE2-856A-764D1FC1E129}" srcOrd="0" destOrd="0" presId="urn:microsoft.com/office/officeart/2005/8/layout/vList6"/>
    <dgm:cxn modelId="{EBCF2CC9-8643-4066-978C-48CB530C3052}" type="presParOf" srcId="{99E53BE1-73D8-472F-8889-8BBBDFC286DE}" destId="{F4839BAD-9D76-4694-BCA9-66C3D10312B2}" srcOrd="1" destOrd="0" presId="urn:microsoft.com/office/officeart/2005/8/layout/vList6"/>
    <dgm:cxn modelId="{B8DD9B9F-406E-449C-912C-3D7972D419A1}" type="presParOf" srcId="{6C8F77B4-DCFD-49DE-96CB-CBC7A1582375}" destId="{94D0D192-6E21-407A-ACEB-2C75A572303D}" srcOrd="5" destOrd="0" presId="urn:microsoft.com/office/officeart/2005/8/layout/vList6"/>
    <dgm:cxn modelId="{D3FC8D7A-63F7-4923-BCB8-31159D404331}" type="presParOf" srcId="{6C8F77B4-DCFD-49DE-96CB-CBC7A1582375}" destId="{F32356B4-19DA-4E2D-A07B-ED07C144C1B4}" srcOrd="6" destOrd="0" presId="urn:microsoft.com/office/officeart/2005/8/layout/vList6"/>
    <dgm:cxn modelId="{C6B7E858-8EBE-4724-ABF3-221252C91F95}" type="presParOf" srcId="{F32356B4-19DA-4E2D-A07B-ED07C144C1B4}" destId="{F6AE8A58-C4EC-43E9-A6C0-F0403826721C}" srcOrd="0" destOrd="0" presId="urn:microsoft.com/office/officeart/2005/8/layout/vList6"/>
    <dgm:cxn modelId="{9CA53895-81FE-4B05-B583-5E977C889779}" type="presParOf" srcId="{F32356B4-19DA-4E2D-A07B-ED07C144C1B4}" destId="{C8E81659-218B-45E2-A39E-39F5F45A8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0297DC-D1C9-48D8-A134-0C88EB63059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3F6BBE-447B-42F2-9F1D-8A06795DB669}">
      <dgm:prSet phldrT="[Texto]" custT="1"/>
      <dgm:spPr/>
      <dgm:t>
        <a:bodyPr/>
        <a:lstStyle/>
        <a:p>
          <a:r>
            <a:rPr lang="es-ES" sz="3600" noProof="0" dirty="0"/>
            <a:t>Internacional</a:t>
          </a:r>
        </a:p>
      </dgm:t>
    </dgm:pt>
    <dgm:pt modelId="{5DEFDE8C-7D25-4CB2-A363-DA4A1304BE68}" type="parTrans" cxnId="{914F14ED-4131-4DA9-80F6-FB31CB479702}">
      <dgm:prSet/>
      <dgm:spPr/>
      <dgm:t>
        <a:bodyPr/>
        <a:lstStyle/>
        <a:p>
          <a:endParaRPr lang="en-GB"/>
        </a:p>
      </dgm:t>
    </dgm:pt>
    <dgm:pt modelId="{1850BA1D-0D48-4A19-A6E1-9125A8159884}" type="sibTrans" cxnId="{914F14ED-4131-4DA9-80F6-FB31CB479702}">
      <dgm:prSet/>
      <dgm:spPr/>
      <dgm:t>
        <a:bodyPr/>
        <a:lstStyle/>
        <a:p>
          <a:endParaRPr lang="en-GB"/>
        </a:p>
      </dgm:t>
    </dgm:pt>
    <dgm:pt modelId="{0DEC2F7C-38A2-49CA-86AD-193FEA584449}">
      <dgm:prSet phldrT="[Texto]"/>
      <dgm:spPr/>
      <dgm:t>
        <a:bodyPr anchor="ctr"/>
        <a:lstStyle/>
        <a:p>
          <a:r>
            <a:rPr lang="es-ES" noProof="0" dirty="0"/>
            <a:t>Con países del Sur Global</a:t>
          </a:r>
        </a:p>
      </dgm:t>
    </dgm:pt>
    <dgm:pt modelId="{3CDC7819-E43F-45F8-853E-64ED9D50984E}" type="parTrans" cxnId="{AE47CAA3-C65D-4279-A4D7-99C4D6AFC6C0}">
      <dgm:prSet/>
      <dgm:spPr/>
      <dgm:t>
        <a:bodyPr/>
        <a:lstStyle/>
        <a:p>
          <a:endParaRPr lang="en-GB"/>
        </a:p>
      </dgm:t>
    </dgm:pt>
    <dgm:pt modelId="{13D50A90-4AC3-4035-8848-9A831D626D91}" type="sibTrans" cxnId="{AE47CAA3-C65D-4279-A4D7-99C4D6AFC6C0}">
      <dgm:prSet/>
      <dgm:spPr/>
      <dgm:t>
        <a:bodyPr/>
        <a:lstStyle/>
        <a:p>
          <a:endParaRPr lang="en-GB"/>
        </a:p>
      </dgm:t>
    </dgm:pt>
    <dgm:pt modelId="{843448D2-98D1-4676-8D57-034122A2F4EF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>
              <a:latin typeface="Calibri"/>
              <a:ea typeface="+mn-ea"/>
              <a:cs typeface="+mn-cs"/>
            </a:rPr>
            <a:t>Huérfana</a:t>
          </a:r>
        </a:p>
      </dgm:t>
    </dgm:pt>
    <dgm:pt modelId="{9C91FB49-1D4A-4ED9-89ED-4527E94E553A}" type="parTrans" cxnId="{53BF00AC-69A5-415C-BF80-2DD8E8BAB98A}">
      <dgm:prSet/>
      <dgm:spPr/>
      <dgm:t>
        <a:bodyPr/>
        <a:lstStyle/>
        <a:p>
          <a:endParaRPr lang="en-GB"/>
        </a:p>
      </dgm:t>
    </dgm:pt>
    <dgm:pt modelId="{072E2B63-A750-4AEB-AA17-536B1E1BF2B6}" type="sibTrans" cxnId="{53BF00AC-69A5-415C-BF80-2DD8E8BAB98A}">
      <dgm:prSet/>
      <dgm:spPr/>
      <dgm:t>
        <a:bodyPr/>
        <a:lstStyle/>
        <a:p>
          <a:endParaRPr lang="en-GB"/>
        </a:p>
      </dgm:t>
    </dgm:pt>
    <dgm:pt modelId="{35089494-8178-4F8D-9478-915E1748B2F5}">
      <dgm:prSet phldrT="[Texto]"/>
      <dgm:spPr/>
      <dgm:t>
        <a:bodyPr anchor="ctr"/>
        <a:lstStyle/>
        <a:p>
          <a:r>
            <a:rPr lang="es-ES" noProof="0" dirty="0"/>
            <a:t>Citas en patentes</a:t>
          </a:r>
        </a:p>
      </dgm:t>
    </dgm:pt>
    <dgm:pt modelId="{3F5FFAAE-1365-4505-9087-A5C8FD4F993D}" type="parTrans" cxnId="{FD3898DF-03E9-4304-B2F1-56FA180F3E1A}">
      <dgm:prSet/>
      <dgm:spPr/>
      <dgm:t>
        <a:bodyPr/>
        <a:lstStyle/>
        <a:p>
          <a:endParaRPr lang="en-GB"/>
        </a:p>
      </dgm:t>
    </dgm:pt>
    <dgm:pt modelId="{DAF1A0EE-5FE9-4E83-A44D-B5AA427B2BE3}" type="sibTrans" cxnId="{FD3898DF-03E9-4304-B2F1-56FA180F3E1A}">
      <dgm:prSet/>
      <dgm:spPr/>
      <dgm:t>
        <a:bodyPr/>
        <a:lstStyle/>
        <a:p>
          <a:endParaRPr lang="en-GB"/>
        </a:p>
      </dgm:t>
    </dgm:pt>
    <dgm:pt modelId="{7EC3C46B-E80A-4D03-8F84-905C302041B5}">
      <dgm:prSet phldrT="[Texto]"/>
      <dgm:spPr/>
      <dgm:t>
        <a:bodyPr anchor="ctr"/>
        <a:lstStyle/>
        <a:p>
          <a:r>
            <a:rPr lang="es-ES" noProof="0" dirty="0"/>
            <a:t>Citas en documentos de políticas</a:t>
          </a:r>
        </a:p>
      </dgm:t>
    </dgm:pt>
    <dgm:pt modelId="{B8590614-10EA-40E0-B989-1FB613C86F1F}" type="parTrans" cxnId="{D572C237-CE03-408A-919D-44B44CC9A3E9}">
      <dgm:prSet/>
      <dgm:spPr/>
      <dgm:t>
        <a:bodyPr/>
        <a:lstStyle/>
        <a:p>
          <a:endParaRPr lang="en-GB"/>
        </a:p>
      </dgm:t>
    </dgm:pt>
    <dgm:pt modelId="{8FB39290-D8AA-4AB7-BD31-3625602A803E}" type="sibTrans" cxnId="{D572C237-CE03-408A-919D-44B44CC9A3E9}">
      <dgm:prSet/>
      <dgm:spPr/>
      <dgm:t>
        <a:bodyPr/>
        <a:lstStyle/>
        <a:p>
          <a:endParaRPr lang="en-GB"/>
        </a:p>
      </dgm:t>
    </dgm:pt>
    <dgm:pt modelId="{DFAEE8F2-5B09-464F-8F15-34A380B47A8D}">
      <dgm:prSet phldrT="[Texto]" custT="1"/>
      <dgm:spPr/>
      <dgm:t>
        <a:bodyPr/>
        <a:lstStyle/>
        <a:p>
          <a:r>
            <a:rPr lang="es-ES" sz="3600" noProof="0" dirty="0"/>
            <a:t>Terceras</a:t>
          </a:r>
          <a:br>
            <a:rPr lang="es-ES" sz="3600" noProof="0" dirty="0"/>
          </a:br>
          <a:r>
            <a:rPr lang="es-ES" sz="3600" noProof="0" dirty="0"/>
            <a:t>partes</a:t>
          </a:r>
        </a:p>
      </dgm:t>
    </dgm:pt>
    <dgm:pt modelId="{8958DDF0-D4E0-4CC6-A3B8-433347ED590A}" type="parTrans" cxnId="{5EDAD92C-8FD4-4912-B06C-296719FC1947}">
      <dgm:prSet/>
      <dgm:spPr/>
      <dgm:t>
        <a:bodyPr/>
        <a:lstStyle/>
        <a:p>
          <a:endParaRPr lang="en-GB"/>
        </a:p>
      </dgm:t>
    </dgm:pt>
    <dgm:pt modelId="{C388ED4F-B536-4B52-AEA2-3F756A8BA11A}" type="sibTrans" cxnId="{5EDAD92C-8FD4-4912-B06C-296719FC1947}">
      <dgm:prSet/>
      <dgm:spPr/>
      <dgm:t>
        <a:bodyPr/>
        <a:lstStyle/>
        <a:p>
          <a:endParaRPr lang="en-GB"/>
        </a:p>
      </dgm:t>
    </dgm:pt>
    <dgm:pt modelId="{FB388A17-C889-478F-8871-A8C554733FAB}">
      <dgm:prSet phldrT="[Texto]" custT="1"/>
      <dgm:spPr/>
      <dgm:t>
        <a:bodyPr/>
        <a:lstStyle/>
        <a:p>
          <a:r>
            <a:rPr lang="es-ES" sz="2300" kern="1200" noProof="0" dirty="0" err="1">
              <a:latin typeface="Calibri"/>
              <a:ea typeface="+mn-ea"/>
              <a:cs typeface="+mn-cs"/>
            </a:rPr>
            <a:t>ONGs</a:t>
          </a:r>
          <a:endParaRPr lang="es-ES" sz="2300" kern="1200" noProof="0" dirty="0">
            <a:latin typeface="Calibri"/>
            <a:ea typeface="+mn-ea"/>
            <a:cs typeface="+mn-cs"/>
          </a:endParaRPr>
        </a:p>
      </dgm:t>
    </dgm:pt>
    <dgm:pt modelId="{91794C4F-D3E5-418D-9011-656EB5B326BC}" type="parTrans" cxnId="{B956AB3C-33FD-440F-8811-78146EF643E0}">
      <dgm:prSet/>
      <dgm:spPr/>
      <dgm:t>
        <a:bodyPr/>
        <a:lstStyle/>
        <a:p>
          <a:endParaRPr lang="en-GB"/>
        </a:p>
      </dgm:t>
    </dgm:pt>
    <dgm:pt modelId="{13E192DC-7215-4035-BE54-40BDDFEA9E61}" type="sibTrans" cxnId="{B956AB3C-33FD-440F-8811-78146EF643E0}">
      <dgm:prSet/>
      <dgm:spPr/>
      <dgm:t>
        <a:bodyPr/>
        <a:lstStyle/>
        <a:p>
          <a:endParaRPr lang="en-GB"/>
        </a:p>
      </dgm:t>
    </dgm:pt>
    <dgm:pt modelId="{83D6C1AD-62C9-4A47-BC1F-A497826D2278}">
      <dgm:prSet phldrT="[Texto]" custT="1"/>
      <dgm:spPr/>
      <dgm:t>
        <a:bodyPr/>
        <a:lstStyle/>
        <a:p>
          <a:r>
            <a:rPr lang="es-ES" sz="2300" kern="1200" noProof="0" dirty="0">
              <a:latin typeface="Calibri"/>
              <a:ea typeface="+mn-ea"/>
              <a:cs typeface="+mn-cs"/>
            </a:rPr>
            <a:t>Organizaciones sociales y culturales</a:t>
          </a:r>
        </a:p>
      </dgm:t>
    </dgm:pt>
    <dgm:pt modelId="{F3978896-B0B0-4A5B-AC3E-4E036ED19479}" type="parTrans" cxnId="{4D78BA04-9F1D-49C2-B507-EDEC177DDE19}">
      <dgm:prSet/>
      <dgm:spPr/>
    </dgm:pt>
    <dgm:pt modelId="{72BD1EE1-D87B-44A4-9358-78B303DF0F6F}" type="sibTrans" cxnId="{4D78BA04-9F1D-49C2-B507-EDEC177DDE19}">
      <dgm:prSet/>
      <dgm:spPr/>
    </dgm:pt>
    <dgm:pt modelId="{040CAE84-1D19-4283-83B7-EE7D47B698D7}">
      <dgm:prSet phldrT="[Texto]"/>
      <dgm:spPr/>
      <dgm:t>
        <a:bodyPr anchor="ctr"/>
        <a:lstStyle/>
        <a:p>
          <a:r>
            <a:rPr lang="es-ES" noProof="0" dirty="0"/>
            <a:t>Con organizaciones transnacionales</a:t>
          </a:r>
        </a:p>
      </dgm:t>
    </dgm:pt>
    <dgm:pt modelId="{C3FCC712-93F1-407E-8076-E4EEADD6FE7B}" type="parTrans" cxnId="{32D76C95-9E78-4A30-9B64-A5FD0144FC6B}">
      <dgm:prSet/>
      <dgm:spPr/>
    </dgm:pt>
    <dgm:pt modelId="{CC91D8DE-419E-44E8-8432-25571B83AC4B}" type="sibTrans" cxnId="{32D76C95-9E78-4A30-9B64-A5FD0144FC6B}">
      <dgm:prSet/>
      <dgm:spPr/>
    </dgm:pt>
    <dgm:pt modelId="{6C8F77B4-DCFD-49DE-96CB-CBC7A1582375}" type="pres">
      <dgm:prSet presAssocID="{E70297DC-D1C9-48D8-A134-0C88EB630594}" presName="Name0" presStyleCnt="0">
        <dgm:presLayoutVars>
          <dgm:dir/>
          <dgm:animLvl val="lvl"/>
          <dgm:resizeHandles/>
        </dgm:presLayoutVars>
      </dgm:prSet>
      <dgm:spPr/>
    </dgm:pt>
    <dgm:pt modelId="{2F32898C-CD37-476B-A156-C49C08E58173}" type="pres">
      <dgm:prSet presAssocID="{DFAEE8F2-5B09-464F-8F15-34A380B47A8D}" presName="linNode" presStyleCnt="0"/>
      <dgm:spPr/>
    </dgm:pt>
    <dgm:pt modelId="{5DF3CA53-A562-4215-8C3B-22715783F84B}" type="pres">
      <dgm:prSet presAssocID="{DFAEE8F2-5B09-464F-8F15-34A380B47A8D}" presName="parentShp" presStyleLbl="node1" presStyleIdx="0" presStyleCnt="3">
        <dgm:presLayoutVars>
          <dgm:bulletEnabled val="1"/>
        </dgm:presLayoutVars>
      </dgm:prSet>
      <dgm:spPr/>
    </dgm:pt>
    <dgm:pt modelId="{D5996B13-FEA5-4F3F-B96B-C12A1B685C2B}" type="pres">
      <dgm:prSet presAssocID="{DFAEE8F2-5B09-464F-8F15-34A380B47A8D}" presName="childShp" presStyleLbl="bgAccFollowNode1" presStyleIdx="0" presStyleCnt="3">
        <dgm:presLayoutVars>
          <dgm:bulletEnabled val="1"/>
        </dgm:presLayoutVars>
      </dgm:prSet>
      <dgm:spPr/>
    </dgm:pt>
    <dgm:pt modelId="{231C10D1-A2DD-4AE8-A61F-DF7777FECA89}" type="pres">
      <dgm:prSet presAssocID="{C388ED4F-B536-4B52-AEA2-3F756A8BA11A}" presName="spacing" presStyleCnt="0"/>
      <dgm:spPr/>
    </dgm:pt>
    <dgm:pt modelId="{89916FDA-6280-4E5F-9EDF-CEDF4FD5FB66}" type="pres">
      <dgm:prSet presAssocID="{463F6BBE-447B-42F2-9F1D-8A06795DB669}" presName="linNode" presStyleCnt="0"/>
      <dgm:spPr/>
    </dgm:pt>
    <dgm:pt modelId="{3BA00650-E4C6-4AC3-B2D1-B0DF36665848}" type="pres">
      <dgm:prSet presAssocID="{463F6BBE-447B-42F2-9F1D-8A06795DB669}" presName="parentShp" presStyleLbl="node1" presStyleIdx="1" presStyleCnt="3">
        <dgm:presLayoutVars>
          <dgm:bulletEnabled val="1"/>
        </dgm:presLayoutVars>
      </dgm:prSet>
      <dgm:spPr/>
    </dgm:pt>
    <dgm:pt modelId="{4FE446B0-9DBA-4B96-A8AD-28BB2FA392BC}" type="pres">
      <dgm:prSet presAssocID="{463F6BBE-447B-42F2-9F1D-8A06795DB669}" presName="childShp" presStyleLbl="bgAccFollowNode1" presStyleIdx="1" presStyleCnt="3">
        <dgm:presLayoutVars>
          <dgm:bulletEnabled val="1"/>
        </dgm:presLayoutVars>
      </dgm:prSet>
      <dgm:spPr/>
    </dgm:pt>
    <dgm:pt modelId="{A32E31F1-6F84-4AF8-B459-95D7F9A4E1F4}" type="pres">
      <dgm:prSet presAssocID="{1850BA1D-0D48-4A19-A6E1-9125A8159884}" presName="spacing" presStyleCnt="0"/>
      <dgm:spPr/>
    </dgm:pt>
    <dgm:pt modelId="{99E53BE1-73D8-472F-8889-8BBBDFC286DE}" type="pres">
      <dgm:prSet presAssocID="{843448D2-98D1-4676-8D57-034122A2F4EF}" presName="linNode" presStyleCnt="0"/>
      <dgm:spPr/>
    </dgm:pt>
    <dgm:pt modelId="{8C2A4C6A-61BC-4AE2-856A-764D1FC1E129}" type="pres">
      <dgm:prSet presAssocID="{843448D2-98D1-4676-8D57-034122A2F4EF}" presName="parentShp" presStyleLbl="node1" presStyleIdx="2" presStyleCnt="3">
        <dgm:presLayoutVars>
          <dgm:bulletEnabled val="1"/>
        </dgm:presLayoutVars>
      </dgm:prSet>
      <dgm:spPr/>
    </dgm:pt>
    <dgm:pt modelId="{F4839BAD-9D76-4694-BCA9-66C3D10312B2}" type="pres">
      <dgm:prSet presAssocID="{843448D2-98D1-4676-8D57-034122A2F4E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D78BA04-9F1D-49C2-B507-EDEC177DDE19}" srcId="{DFAEE8F2-5B09-464F-8F15-34A380B47A8D}" destId="{83D6C1AD-62C9-4A47-BC1F-A497826D2278}" srcOrd="1" destOrd="0" parTransId="{F3978896-B0B0-4A5B-AC3E-4E036ED19479}" sibTransId="{72BD1EE1-D87B-44A4-9358-78B303DF0F6F}"/>
    <dgm:cxn modelId="{AC328817-17A0-4D19-A0DF-4206A2AE7775}" type="presOf" srcId="{35089494-8178-4F8D-9478-915E1748B2F5}" destId="{F4839BAD-9D76-4694-BCA9-66C3D10312B2}" srcOrd="0" destOrd="0" presId="urn:microsoft.com/office/officeart/2005/8/layout/vList6"/>
    <dgm:cxn modelId="{9634A728-0189-4B31-8A8B-C1376ED78A5B}" type="presOf" srcId="{463F6BBE-447B-42F2-9F1D-8A06795DB669}" destId="{3BA00650-E4C6-4AC3-B2D1-B0DF36665848}" srcOrd="0" destOrd="0" presId="urn:microsoft.com/office/officeart/2005/8/layout/vList6"/>
    <dgm:cxn modelId="{5EDAD92C-8FD4-4912-B06C-296719FC1947}" srcId="{E70297DC-D1C9-48D8-A134-0C88EB630594}" destId="{DFAEE8F2-5B09-464F-8F15-34A380B47A8D}" srcOrd="0" destOrd="0" parTransId="{8958DDF0-D4E0-4CC6-A3B8-433347ED590A}" sibTransId="{C388ED4F-B536-4B52-AEA2-3F756A8BA11A}"/>
    <dgm:cxn modelId="{D572C237-CE03-408A-919D-44B44CC9A3E9}" srcId="{843448D2-98D1-4676-8D57-034122A2F4EF}" destId="{7EC3C46B-E80A-4D03-8F84-905C302041B5}" srcOrd="1" destOrd="0" parTransId="{B8590614-10EA-40E0-B989-1FB613C86F1F}" sibTransId="{8FB39290-D8AA-4AB7-BD31-3625602A803E}"/>
    <dgm:cxn modelId="{B956AB3C-33FD-440F-8811-78146EF643E0}" srcId="{DFAEE8F2-5B09-464F-8F15-34A380B47A8D}" destId="{FB388A17-C889-478F-8871-A8C554733FAB}" srcOrd="0" destOrd="0" parTransId="{91794C4F-D3E5-418D-9011-656EB5B326BC}" sibTransId="{13E192DC-7215-4035-BE54-40BDDFEA9E61}"/>
    <dgm:cxn modelId="{13EBE04F-B257-47BD-9ED5-5EDEF18FF8D3}" type="presOf" srcId="{83D6C1AD-62C9-4A47-BC1F-A497826D2278}" destId="{D5996B13-FEA5-4F3F-B96B-C12A1B685C2B}" srcOrd="0" destOrd="1" presId="urn:microsoft.com/office/officeart/2005/8/layout/vList6"/>
    <dgm:cxn modelId="{5318568C-FB85-4064-8CAC-8EA0B89BEE9A}" type="presOf" srcId="{FB388A17-C889-478F-8871-A8C554733FAB}" destId="{D5996B13-FEA5-4F3F-B96B-C12A1B685C2B}" srcOrd="0" destOrd="0" presId="urn:microsoft.com/office/officeart/2005/8/layout/vList6"/>
    <dgm:cxn modelId="{5A0C2191-ECE4-4220-819A-8453840E03FF}" type="presOf" srcId="{DFAEE8F2-5B09-464F-8F15-34A380B47A8D}" destId="{5DF3CA53-A562-4215-8C3B-22715783F84B}" srcOrd="0" destOrd="0" presId="urn:microsoft.com/office/officeart/2005/8/layout/vList6"/>
    <dgm:cxn modelId="{32D76C95-9E78-4A30-9B64-A5FD0144FC6B}" srcId="{463F6BBE-447B-42F2-9F1D-8A06795DB669}" destId="{040CAE84-1D19-4283-83B7-EE7D47B698D7}" srcOrd="1" destOrd="0" parTransId="{C3FCC712-93F1-407E-8076-E4EEADD6FE7B}" sibTransId="{CC91D8DE-419E-44E8-8432-25571B83AC4B}"/>
    <dgm:cxn modelId="{48884196-D0DF-4FC6-8C63-6ABCFC5D305A}" type="presOf" srcId="{7EC3C46B-E80A-4D03-8F84-905C302041B5}" destId="{F4839BAD-9D76-4694-BCA9-66C3D10312B2}" srcOrd="0" destOrd="1" presId="urn:microsoft.com/office/officeart/2005/8/layout/vList6"/>
    <dgm:cxn modelId="{AE47CAA3-C65D-4279-A4D7-99C4D6AFC6C0}" srcId="{463F6BBE-447B-42F2-9F1D-8A06795DB669}" destId="{0DEC2F7C-38A2-49CA-86AD-193FEA584449}" srcOrd="0" destOrd="0" parTransId="{3CDC7819-E43F-45F8-853E-64ED9D50984E}" sibTransId="{13D50A90-4AC3-4035-8848-9A831D626D91}"/>
    <dgm:cxn modelId="{53BF00AC-69A5-415C-BF80-2DD8E8BAB98A}" srcId="{E70297DC-D1C9-48D8-A134-0C88EB630594}" destId="{843448D2-98D1-4676-8D57-034122A2F4EF}" srcOrd="2" destOrd="0" parTransId="{9C91FB49-1D4A-4ED9-89ED-4527E94E553A}" sibTransId="{072E2B63-A750-4AEB-AA17-536B1E1BF2B6}"/>
    <dgm:cxn modelId="{D585A7B3-2298-490F-AF3D-03D38CE30C4F}" type="presOf" srcId="{843448D2-98D1-4676-8D57-034122A2F4EF}" destId="{8C2A4C6A-61BC-4AE2-856A-764D1FC1E129}" srcOrd="0" destOrd="0" presId="urn:microsoft.com/office/officeart/2005/8/layout/vList6"/>
    <dgm:cxn modelId="{BC3496BC-C593-4C9E-B6F2-B83EC66A09D7}" type="presOf" srcId="{E70297DC-D1C9-48D8-A134-0C88EB630594}" destId="{6C8F77B4-DCFD-49DE-96CB-CBC7A1582375}" srcOrd="0" destOrd="0" presId="urn:microsoft.com/office/officeart/2005/8/layout/vList6"/>
    <dgm:cxn modelId="{E3149CBC-2F04-43A4-AA4B-713C02B3422A}" type="presOf" srcId="{040CAE84-1D19-4283-83B7-EE7D47B698D7}" destId="{4FE446B0-9DBA-4B96-A8AD-28BB2FA392BC}" srcOrd="0" destOrd="1" presId="urn:microsoft.com/office/officeart/2005/8/layout/vList6"/>
    <dgm:cxn modelId="{EFA837C1-AAA2-4033-8F57-BE3C52578097}" type="presOf" srcId="{0DEC2F7C-38A2-49CA-86AD-193FEA584449}" destId="{4FE446B0-9DBA-4B96-A8AD-28BB2FA392BC}" srcOrd="0" destOrd="0" presId="urn:microsoft.com/office/officeart/2005/8/layout/vList6"/>
    <dgm:cxn modelId="{FD3898DF-03E9-4304-B2F1-56FA180F3E1A}" srcId="{843448D2-98D1-4676-8D57-034122A2F4EF}" destId="{35089494-8178-4F8D-9478-915E1748B2F5}" srcOrd="0" destOrd="0" parTransId="{3F5FFAAE-1365-4505-9087-A5C8FD4F993D}" sibTransId="{DAF1A0EE-5FE9-4E83-A44D-B5AA427B2BE3}"/>
    <dgm:cxn modelId="{914F14ED-4131-4DA9-80F6-FB31CB479702}" srcId="{E70297DC-D1C9-48D8-A134-0C88EB630594}" destId="{463F6BBE-447B-42F2-9F1D-8A06795DB669}" srcOrd="1" destOrd="0" parTransId="{5DEFDE8C-7D25-4CB2-A363-DA4A1304BE68}" sibTransId="{1850BA1D-0D48-4A19-A6E1-9125A8159884}"/>
    <dgm:cxn modelId="{CEC9B2A8-12C9-44C3-AFD0-4D7BAAAC36DF}" type="presParOf" srcId="{6C8F77B4-DCFD-49DE-96CB-CBC7A1582375}" destId="{2F32898C-CD37-476B-A156-C49C08E58173}" srcOrd="0" destOrd="0" presId="urn:microsoft.com/office/officeart/2005/8/layout/vList6"/>
    <dgm:cxn modelId="{E71F16B0-9B98-402C-91AF-A988908FC2D1}" type="presParOf" srcId="{2F32898C-CD37-476B-A156-C49C08E58173}" destId="{5DF3CA53-A562-4215-8C3B-22715783F84B}" srcOrd="0" destOrd="0" presId="urn:microsoft.com/office/officeart/2005/8/layout/vList6"/>
    <dgm:cxn modelId="{61685A40-0908-4ECA-938C-B7A3BB6DE456}" type="presParOf" srcId="{2F32898C-CD37-476B-A156-C49C08E58173}" destId="{D5996B13-FEA5-4F3F-B96B-C12A1B685C2B}" srcOrd="1" destOrd="0" presId="urn:microsoft.com/office/officeart/2005/8/layout/vList6"/>
    <dgm:cxn modelId="{123477C5-F4A3-4D08-BF1B-F0AB5B0931DE}" type="presParOf" srcId="{6C8F77B4-DCFD-49DE-96CB-CBC7A1582375}" destId="{231C10D1-A2DD-4AE8-A61F-DF7777FECA89}" srcOrd="1" destOrd="0" presId="urn:microsoft.com/office/officeart/2005/8/layout/vList6"/>
    <dgm:cxn modelId="{99EA63E2-3DF9-43F1-9826-17185FCB44AA}" type="presParOf" srcId="{6C8F77B4-DCFD-49DE-96CB-CBC7A1582375}" destId="{89916FDA-6280-4E5F-9EDF-CEDF4FD5FB66}" srcOrd="2" destOrd="0" presId="urn:microsoft.com/office/officeart/2005/8/layout/vList6"/>
    <dgm:cxn modelId="{7ED013A3-8929-49BD-BE47-64F93B4612BE}" type="presParOf" srcId="{89916FDA-6280-4E5F-9EDF-CEDF4FD5FB66}" destId="{3BA00650-E4C6-4AC3-B2D1-B0DF36665848}" srcOrd="0" destOrd="0" presId="urn:microsoft.com/office/officeart/2005/8/layout/vList6"/>
    <dgm:cxn modelId="{14EDE08D-A7B7-487F-B993-00C19EECA317}" type="presParOf" srcId="{89916FDA-6280-4E5F-9EDF-CEDF4FD5FB66}" destId="{4FE446B0-9DBA-4B96-A8AD-28BB2FA392BC}" srcOrd="1" destOrd="0" presId="urn:microsoft.com/office/officeart/2005/8/layout/vList6"/>
    <dgm:cxn modelId="{BFE8EF8A-3731-4703-BDF7-B991B2C9A7ED}" type="presParOf" srcId="{6C8F77B4-DCFD-49DE-96CB-CBC7A1582375}" destId="{A32E31F1-6F84-4AF8-B459-95D7F9A4E1F4}" srcOrd="3" destOrd="0" presId="urn:microsoft.com/office/officeart/2005/8/layout/vList6"/>
    <dgm:cxn modelId="{2AFD7F66-1A44-4944-BD6E-1858FB54FC01}" type="presParOf" srcId="{6C8F77B4-DCFD-49DE-96CB-CBC7A1582375}" destId="{99E53BE1-73D8-472F-8889-8BBBDFC286DE}" srcOrd="4" destOrd="0" presId="urn:microsoft.com/office/officeart/2005/8/layout/vList6"/>
    <dgm:cxn modelId="{8E06ACC0-C98D-488E-97E5-506441475A95}" type="presParOf" srcId="{99E53BE1-73D8-472F-8889-8BBBDFC286DE}" destId="{8C2A4C6A-61BC-4AE2-856A-764D1FC1E129}" srcOrd="0" destOrd="0" presId="urn:microsoft.com/office/officeart/2005/8/layout/vList6"/>
    <dgm:cxn modelId="{EBCF2CC9-8643-4066-978C-48CB530C3052}" type="presParOf" srcId="{99E53BE1-73D8-472F-8889-8BBBDFC286DE}" destId="{F4839BAD-9D76-4694-BCA9-66C3D1031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0297DC-D1C9-48D8-A134-0C88EB63059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3F6BBE-447B-42F2-9F1D-8A06795DB669}">
      <dgm:prSet phldrT="[Texto]" custT="1"/>
      <dgm:spPr/>
      <dgm:t>
        <a:bodyPr/>
        <a:lstStyle/>
        <a:p>
          <a:r>
            <a:rPr lang="es-ES" sz="3600" noProof="0" dirty="0"/>
            <a:t>Ratios</a:t>
          </a:r>
        </a:p>
      </dgm:t>
    </dgm:pt>
    <dgm:pt modelId="{5DEFDE8C-7D25-4CB2-A363-DA4A1304BE68}" type="parTrans" cxnId="{914F14ED-4131-4DA9-80F6-FB31CB479702}">
      <dgm:prSet/>
      <dgm:spPr/>
      <dgm:t>
        <a:bodyPr/>
        <a:lstStyle/>
        <a:p>
          <a:endParaRPr lang="en-GB"/>
        </a:p>
      </dgm:t>
    </dgm:pt>
    <dgm:pt modelId="{1850BA1D-0D48-4A19-A6E1-9125A8159884}" type="sibTrans" cxnId="{914F14ED-4131-4DA9-80F6-FB31CB479702}">
      <dgm:prSet/>
      <dgm:spPr/>
      <dgm:t>
        <a:bodyPr/>
        <a:lstStyle/>
        <a:p>
          <a:endParaRPr lang="en-GB"/>
        </a:p>
      </dgm:t>
    </dgm:pt>
    <dgm:pt modelId="{0DEC2F7C-38A2-49CA-86AD-193FEA584449}">
      <dgm:prSet phldrT="[Texto]" custT="1"/>
      <dgm:spPr/>
      <dgm:t>
        <a:bodyPr/>
        <a:lstStyle/>
        <a:p>
          <a:r>
            <a:rPr lang="es-ES" sz="2300" noProof="0" dirty="0"/>
            <a:t>Nivel institucional</a:t>
          </a:r>
        </a:p>
      </dgm:t>
    </dgm:pt>
    <dgm:pt modelId="{3CDC7819-E43F-45F8-853E-64ED9D50984E}" type="parTrans" cxnId="{AE47CAA3-C65D-4279-A4D7-99C4D6AFC6C0}">
      <dgm:prSet/>
      <dgm:spPr/>
      <dgm:t>
        <a:bodyPr/>
        <a:lstStyle/>
        <a:p>
          <a:endParaRPr lang="en-GB"/>
        </a:p>
      </dgm:t>
    </dgm:pt>
    <dgm:pt modelId="{13D50A90-4AC3-4035-8848-9A831D626D91}" type="sibTrans" cxnId="{AE47CAA3-C65D-4279-A4D7-99C4D6AFC6C0}">
      <dgm:prSet/>
      <dgm:spPr/>
      <dgm:t>
        <a:bodyPr/>
        <a:lstStyle/>
        <a:p>
          <a:endParaRPr lang="en-GB"/>
        </a:p>
      </dgm:t>
    </dgm:pt>
    <dgm:pt modelId="{843448D2-98D1-4676-8D57-034122A2F4EF}">
      <dgm:prSet phldrT="[Texto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Usometría</a:t>
          </a:r>
          <a:endParaRPr lang="es-ES" sz="36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C91FB49-1D4A-4ED9-89ED-4527E94E553A}" type="parTrans" cxnId="{53BF00AC-69A5-415C-BF80-2DD8E8BAB98A}">
      <dgm:prSet/>
      <dgm:spPr/>
      <dgm:t>
        <a:bodyPr/>
        <a:lstStyle/>
        <a:p>
          <a:endParaRPr lang="en-GB"/>
        </a:p>
      </dgm:t>
    </dgm:pt>
    <dgm:pt modelId="{072E2B63-A750-4AEB-AA17-536B1E1BF2B6}" type="sibTrans" cxnId="{53BF00AC-69A5-415C-BF80-2DD8E8BAB98A}">
      <dgm:prSet/>
      <dgm:spPr/>
      <dgm:t>
        <a:bodyPr/>
        <a:lstStyle/>
        <a:p>
          <a:endParaRPr lang="en-GB"/>
        </a:p>
      </dgm:t>
    </dgm:pt>
    <dgm:pt modelId="{35089494-8178-4F8D-9478-915E1748B2F5}">
      <dgm:prSet phldrT="[Texto]" custT="1"/>
      <dgm:spPr/>
      <dgm:t>
        <a:bodyPr/>
        <a:lstStyle/>
        <a:p>
          <a:r>
            <a:rPr lang="es-ES" sz="2300" noProof="0" dirty="0"/>
            <a:t>Demografía</a:t>
          </a:r>
        </a:p>
      </dgm:t>
    </dgm:pt>
    <dgm:pt modelId="{3F5FFAAE-1365-4505-9087-A5C8FD4F993D}" type="parTrans" cxnId="{FD3898DF-03E9-4304-B2F1-56FA180F3E1A}">
      <dgm:prSet/>
      <dgm:spPr/>
      <dgm:t>
        <a:bodyPr/>
        <a:lstStyle/>
        <a:p>
          <a:endParaRPr lang="en-GB"/>
        </a:p>
      </dgm:t>
    </dgm:pt>
    <dgm:pt modelId="{DAF1A0EE-5FE9-4E83-A44D-B5AA427B2BE3}" type="sibTrans" cxnId="{FD3898DF-03E9-4304-B2F1-56FA180F3E1A}">
      <dgm:prSet/>
      <dgm:spPr/>
      <dgm:t>
        <a:bodyPr/>
        <a:lstStyle/>
        <a:p>
          <a:endParaRPr lang="en-GB"/>
        </a:p>
      </dgm:t>
    </dgm:pt>
    <dgm:pt modelId="{7EC3C46B-E80A-4D03-8F84-905C302041B5}">
      <dgm:prSet phldrT="[Texto]" custT="1"/>
      <dgm:spPr/>
      <dgm:t>
        <a:bodyPr/>
        <a:lstStyle/>
        <a:p>
          <a:r>
            <a:rPr lang="es-ES" sz="2300" noProof="0" dirty="0"/>
            <a:t>Comportamiento</a:t>
          </a:r>
        </a:p>
      </dgm:t>
    </dgm:pt>
    <dgm:pt modelId="{B8590614-10EA-40E0-B989-1FB613C86F1F}" type="parTrans" cxnId="{D572C237-CE03-408A-919D-44B44CC9A3E9}">
      <dgm:prSet/>
      <dgm:spPr/>
      <dgm:t>
        <a:bodyPr/>
        <a:lstStyle/>
        <a:p>
          <a:endParaRPr lang="en-GB"/>
        </a:p>
      </dgm:t>
    </dgm:pt>
    <dgm:pt modelId="{8FB39290-D8AA-4AB7-BD31-3625602A803E}" type="sibTrans" cxnId="{D572C237-CE03-408A-919D-44B44CC9A3E9}">
      <dgm:prSet/>
      <dgm:spPr/>
      <dgm:t>
        <a:bodyPr/>
        <a:lstStyle/>
        <a:p>
          <a:endParaRPr lang="en-GB"/>
        </a:p>
      </dgm:t>
    </dgm:pt>
    <dgm:pt modelId="{6242B448-E77F-4098-8CD8-FAF6966F1AEA}">
      <dgm:prSet phldrT="[Texto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Redes</a:t>
          </a:r>
        </a:p>
      </dgm:t>
    </dgm:pt>
    <dgm:pt modelId="{C212EB29-86D8-41A6-A859-F5B30B9CD36A}" type="parTrans" cxnId="{6EB61485-2F55-4034-98D7-BA16F62F7610}">
      <dgm:prSet/>
      <dgm:spPr/>
      <dgm:t>
        <a:bodyPr/>
        <a:lstStyle/>
        <a:p>
          <a:endParaRPr lang="en-GB"/>
        </a:p>
      </dgm:t>
    </dgm:pt>
    <dgm:pt modelId="{B88E07CC-3604-43DA-9A79-BD809E072C03}" type="sibTrans" cxnId="{6EB61485-2F55-4034-98D7-BA16F62F7610}">
      <dgm:prSet/>
      <dgm:spPr/>
      <dgm:t>
        <a:bodyPr/>
        <a:lstStyle/>
        <a:p>
          <a:endParaRPr lang="en-GB"/>
        </a:p>
      </dgm:t>
    </dgm:pt>
    <dgm:pt modelId="{B29656C7-01D8-4C7A-B571-2094F2208163}">
      <dgm:prSet phldrT="[Texto]"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Intra-revistas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E4E8A9-A469-4BA9-AB0C-761458ADDEEA}" type="parTrans" cxnId="{2FF71D04-7E03-4D7D-ADE0-F99F10720845}">
      <dgm:prSet/>
      <dgm:spPr/>
      <dgm:t>
        <a:bodyPr/>
        <a:lstStyle/>
        <a:p>
          <a:endParaRPr lang="en-GB"/>
        </a:p>
      </dgm:t>
    </dgm:pt>
    <dgm:pt modelId="{8E239BF0-567B-42BF-909E-2FE93198D475}" type="sibTrans" cxnId="{2FF71D04-7E03-4D7D-ADE0-F99F10720845}">
      <dgm:prSet/>
      <dgm:spPr/>
      <dgm:t>
        <a:bodyPr/>
        <a:lstStyle/>
        <a:p>
          <a:endParaRPr lang="en-GB"/>
        </a:p>
      </dgm:t>
    </dgm:pt>
    <dgm:pt modelId="{487AB983-980D-4A66-BD9F-DFA8B35DD47C}">
      <dgm:prSet phldrT="[Texto]" custT="1"/>
      <dgm:spPr/>
      <dgm:t>
        <a:bodyPr/>
        <a:lstStyle/>
        <a:p>
          <a:r>
            <a:rPr lang="es-ES" sz="2300" noProof="0" dirty="0"/>
            <a:t>Nivel país</a:t>
          </a:r>
        </a:p>
      </dgm:t>
    </dgm:pt>
    <dgm:pt modelId="{DCDE7407-0B39-44EA-87BB-99EE783FD0CC}" type="parTrans" cxnId="{F3775D31-430E-4B1C-81FC-D70F04E3F472}">
      <dgm:prSet/>
      <dgm:spPr/>
      <dgm:t>
        <a:bodyPr/>
        <a:lstStyle/>
        <a:p>
          <a:endParaRPr lang="en-GB"/>
        </a:p>
      </dgm:t>
    </dgm:pt>
    <dgm:pt modelId="{8B9094CC-3B22-4CD0-82E5-46010107B8C7}" type="sibTrans" cxnId="{F3775D31-430E-4B1C-81FC-D70F04E3F472}">
      <dgm:prSet/>
      <dgm:spPr/>
      <dgm:t>
        <a:bodyPr/>
        <a:lstStyle/>
        <a:p>
          <a:endParaRPr lang="en-GB"/>
        </a:p>
      </dgm:t>
    </dgm:pt>
    <dgm:pt modelId="{09E4ED49-1001-48BA-9859-F3ECE2AFDDE1}">
      <dgm:prSet phldrT="[Texto]" custT="1"/>
      <dgm:spPr/>
      <dgm:t>
        <a:bodyPr/>
        <a:lstStyle/>
        <a:p>
          <a:r>
            <a:rPr lang="es-ES" sz="2300" noProof="0" dirty="0"/>
            <a:t>Nivel portal</a:t>
          </a:r>
        </a:p>
      </dgm:t>
    </dgm:pt>
    <dgm:pt modelId="{4D3E1499-6F66-46D1-8AB1-230561D7BE9E}" type="parTrans" cxnId="{CA212C01-EC09-46D0-9176-6080C5A9E672}">
      <dgm:prSet/>
      <dgm:spPr/>
      <dgm:t>
        <a:bodyPr/>
        <a:lstStyle/>
        <a:p>
          <a:endParaRPr lang="en-GB"/>
        </a:p>
      </dgm:t>
    </dgm:pt>
    <dgm:pt modelId="{48122F7D-CF11-40CF-B92C-EC85956DCDBD}" type="sibTrans" cxnId="{CA212C01-EC09-46D0-9176-6080C5A9E672}">
      <dgm:prSet/>
      <dgm:spPr/>
      <dgm:t>
        <a:bodyPr/>
        <a:lstStyle/>
        <a:p>
          <a:endParaRPr lang="en-GB"/>
        </a:p>
      </dgm:t>
    </dgm:pt>
    <dgm:pt modelId="{36347606-7629-4FB8-A3E5-FC656159F592}">
      <dgm:prSet phldrT="[Texto]" custT="1"/>
      <dgm:spPr/>
      <dgm:t>
        <a:bodyPr/>
        <a:lstStyle/>
        <a:p>
          <a:r>
            <a:rPr lang="es-ES" sz="2300" noProof="0" dirty="0"/>
            <a:t>Mejor(?) </a:t>
          </a:r>
          <a:r>
            <a:rPr lang="es-ES" sz="2300" noProof="0" dirty="0" err="1"/>
            <a:t>altmetría</a:t>
          </a:r>
          <a:r>
            <a:rPr lang="es-ES" sz="2300" noProof="0" dirty="0"/>
            <a:t> de revistas</a:t>
          </a:r>
        </a:p>
      </dgm:t>
    </dgm:pt>
    <dgm:pt modelId="{68724E2F-B541-479B-9B72-76B8EDA7FDFE}" type="parTrans" cxnId="{50943C33-9649-4AF1-A90C-6360C3D8B177}">
      <dgm:prSet/>
      <dgm:spPr/>
      <dgm:t>
        <a:bodyPr/>
        <a:lstStyle/>
        <a:p>
          <a:endParaRPr lang="en-GB"/>
        </a:p>
      </dgm:t>
    </dgm:pt>
    <dgm:pt modelId="{99573F29-7BE8-42FA-B4EA-8B8322F1C6E7}" type="sibTrans" cxnId="{50943C33-9649-4AF1-A90C-6360C3D8B177}">
      <dgm:prSet/>
      <dgm:spPr/>
      <dgm:t>
        <a:bodyPr/>
        <a:lstStyle/>
        <a:p>
          <a:endParaRPr lang="en-GB"/>
        </a:p>
      </dgm:t>
    </dgm:pt>
    <dgm:pt modelId="{D45B49F5-7B84-4138-B34B-495DF4B6AD4B}">
      <dgm:prSet phldrT="[Texto]"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Intra-portal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B709474-20DD-47BE-90CE-BF7051794DD6}" type="parTrans" cxnId="{8D5A5EF8-85D0-40C8-8A12-FDBF04FD633C}">
      <dgm:prSet/>
      <dgm:spPr/>
      <dgm:t>
        <a:bodyPr/>
        <a:lstStyle/>
        <a:p>
          <a:endParaRPr lang="en-GB"/>
        </a:p>
      </dgm:t>
    </dgm:pt>
    <dgm:pt modelId="{87410CF2-FDF2-433E-B285-AC38105958C7}" type="sibTrans" cxnId="{8D5A5EF8-85D0-40C8-8A12-FDBF04FD633C}">
      <dgm:prSet/>
      <dgm:spPr/>
      <dgm:t>
        <a:bodyPr/>
        <a:lstStyle/>
        <a:p>
          <a:endParaRPr lang="en-GB"/>
        </a:p>
      </dgm:t>
    </dgm:pt>
    <dgm:pt modelId="{5B2E7A9D-854B-462B-BBF5-BEE5345E84B2}">
      <dgm:prSet phldrT="[Texto]"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Intra-disciplinar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8617E021-C8F5-4FC8-B5A9-0FF5E71730C1}" type="parTrans" cxnId="{67792B3F-84CD-4BFC-9BE0-8FBB6CBE1561}">
      <dgm:prSet/>
      <dgm:spPr/>
      <dgm:t>
        <a:bodyPr/>
        <a:lstStyle/>
        <a:p>
          <a:endParaRPr lang="en-GB"/>
        </a:p>
      </dgm:t>
    </dgm:pt>
    <dgm:pt modelId="{CB13455C-832A-450C-8F22-0AFC8946EF07}" type="sibTrans" cxnId="{67792B3F-84CD-4BFC-9BE0-8FBB6CBE1561}">
      <dgm:prSet/>
      <dgm:spPr/>
      <dgm:t>
        <a:bodyPr/>
        <a:lstStyle/>
        <a:p>
          <a:endParaRPr lang="en-GB"/>
        </a:p>
      </dgm:t>
    </dgm:pt>
    <dgm:pt modelId="{6C8F77B4-DCFD-49DE-96CB-CBC7A1582375}" type="pres">
      <dgm:prSet presAssocID="{E70297DC-D1C9-48D8-A134-0C88EB630594}" presName="Name0" presStyleCnt="0">
        <dgm:presLayoutVars>
          <dgm:dir/>
          <dgm:animLvl val="lvl"/>
          <dgm:resizeHandles/>
        </dgm:presLayoutVars>
      </dgm:prSet>
      <dgm:spPr/>
    </dgm:pt>
    <dgm:pt modelId="{89916FDA-6280-4E5F-9EDF-CEDF4FD5FB66}" type="pres">
      <dgm:prSet presAssocID="{463F6BBE-447B-42F2-9F1D-8A06795DB669}" presName="linNode" presStyleCnt="0"/>
      <dgm:spPr/>
    </dgm:pt>
    <dgm:pt modelId="{3BA00650-E4C6-4AC3-B2D1-B0DF36665848}" type="pres">
      <dgm:prSet presAssocID="{463F6BBE-447B-42F2-9F1D-8A06795DB669}" presName="parentShp" presStyleLbl="node1" presStyleIdx="0" presStyleCnt="3">
        <dgm:presLayoutVars>
          <dgm:bulletEnabled val="1"/>
        </dgm:presLayoutVars>
      </dgm:prSet>
      <dgm:spPr/>
    </dgm:pt>
    <dgm:pt modelId="{4FE446B0-9DBA-4B96-A8AD-28BB2FA392BC}" type="pres">
      <dgm:prSet presAssocID="{463F6BBE-447B-42F2-9F1D-8A06795DB669}" presName="childShp" presStyleLbl="bgAccFollowNode1" presStyleIdx="0" presStyleCnt="3">
        <dgm:presLayoutVars>
          <dgm:bulletEnabled val="1"/>
        </dgm:presLayoutVars>
      </dgm:prSet>
      <dgm:spPr/>
    </dgm:pt>
    <dgm:pt modelId="{A32E31F1-6F84-4AF8-B459-95D7F9A4E1F4}" type="pres">
      <dgm:prSet presAssocID="{1850BA1D-0D48-4A19-A6E1-9125A8159884}" presName="spacing" presStyleCnt="0"/>
      <dgm:spPr/>
    </dgm:pt>
    <dgm:pt modelId="{99E53BE1-73D8-472F-8889-8BBBDFC286DE}" type="pres">
      <dgm:prSet presAssocID="{843448D2-98D1-4676-8D57-034122A2F4EF}" presName="linNode" presStyleCnt="0"/>
      <dgm:spPr/>
    </dgm:pt>
    <dgm:pt modelId="{8C2A4C6A-61BC-4AE2-856A-764D1FC1E129}" type="pres">
      <dgm:prSet presAssocID="{843448D2-98D1-4676-8D57-034122A2F4EF}" presName="parentShp" presStyleLbl="node1" presStyleIdx="1" presStyleCnt="3">
        <dgm:presLayoutVars>
          <dgm:bulletEnabled val="1"/>
        </dgm:presLayoutVars>
      </dgm:prSet>
      <dgm:spPr/>
    </dgm:pt>
    <dgm:pt modelId="{F4839BAD-9D76-4694-BCA9-66C3D10312B2}" type="pres">
      <dgm:prSet presAssocID="{843448D2-98D1-4676-8D57-034122A2F4EF}" presName="childShp" presStyleLbl="bgAccFollowNode1" presStyleIdx="1" presStyleCnt="3">
        <dgm:presLayoutVars>
          <dgm:bulletEnabled val="1"/>
        </dgm:presLayoutVars>
      </dgm:prSet>
      <dgm:spPr/>
    </dgm:pt>
    <dgm:pt modelId="{94D0D192-6E21-407A-ACEB-2C75A572303D}" type="pres">
      <dgm:prSet presAssocID="{072E2B63-A750-4AEB-AA17-536B1E1BF2B6}" presName="spacing" presStyleCnt="0"/>
      <dgm:spPr/>
    </dgm:pt>
    <dgm:pt modelId="{F32356B4-19DA-4E2D-A07B-ED07C144C1B4}" type="pres">
      <dgm:prSet presAssocID="{6242B448-E77F-4098-8CD8-FAF6966F1AEA}" presName="linNode" presStyleCnt="0"/>
      <dgm:spPr/>
    </dgm:pt>
    <dgm:pt modelId="{F6AE8A58-C4EC-43E9-A6C0-F0403826721C}" type="pres">
      <dgm:prSet presAssocID="{6242B448-E77F-4098-8CD8-FAF6966F1AEA}" presName="parentShp" presStyleLbl="node1" presStyleIdx="2" presStyleCnt="3">
        <dgm:presLayoutVars>
          <dgm:bulletEnabled val="1"/>
        </dgm:presLayoutVars>
      </dgm:prSet>
      <dgm:spPr/>
    </dgm:pt>
    <dgm:pt modelId="{C8E81659-218B-45E2-A39E-39F5F45A81A9}" type="pres">
      <dgm:prSet presAssocID="{6242B448-E77F-4098-8CD8-FAF6966F1AEA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A212C01-EC09-46D0-9176-6080C5A9E672}" srcId="{463F6BBE-447B-42F2-9F1D-8A06795DB669}" destId="{09E4ED49-1001-48BA-9859-F3ECE2AFDDE1}" srcOrd="1" destOrd="0" parTransId="{4D3E1499-6F66-46D1-8AB1-230561D7BE9E}" sibTransId="{48122F7D-CF11-40CF-B92C-EC85956DCDBD}"/>
    <dgm:cxn modelId="{2FF71D04-7E03-4D7D-ADE0-F99F10720845}" srcId="{6242B448-E77F-4098-8CD8-FAF6966F1AEA}" destId="{B29656C7-01D8-4C7A-B571-2094F2208163}" srcOrd="0" destOrd="0" parTransId="{E5E4E8A9-A469-4BA9-AB0C-761458ADDEEA}" sibTransId="{8E239BF0-567B-42BF-909E-2FE93198D475}"/>
    <dgm:cxn modelId="{AC328817-17A0-4D19-A0DF-4206A2AE7775}" type="presOf" srcId="{35089494-8178-4F8D-9478-915E1748B2F5}" destId="{F4839BAD-9D76-4694-BCA9-66C3D10312B2}" srcOrd="0" destOrd="1" presId="urn:microsoft.com/office/officeart/2005/8/layout/vList6"/>
    <dgm:cxn modelId="{9634A728-0189-4B31-8A8B-C1376ED78A5B}" type="presOf" srcId="{463F6BBE-447B-42F2-9F1D-8A06795DB669}" destId="{3BA00650-E4C6-4AC3-B2D1-B0DF36665848}" srcOrd="0" destOrd="0" presId="urn:microsoft.com/office/officeart/2005/8/layout/vList6"/>
    <dgm:cxn modelId="{F3775D31-430E-4B1C-81FC-D70F04E3F472}" srcId="{463F6BBE-447B-42F2-9F1D-8A06795DB669}" destId="{487AB983-980D-4A66-BD9F-DFA8B35DD47C}" srcOrd="2" destOrd="0" parTransId="{DCDE7407-0B39-44EA-87BB-99EE783FD0CC}" sibTransId="{8B9094CC-3B22-4CD0-82E5-46010107B8C7}"/>
    <dgm:cxn modelId="{50943C33-9649-4AF1-A90C-6360C3D8B177}" srcId="{843448D2-98D1-4676-8D57-034122A2F4EF}" destId="{36347606-7629-4FB8-A3E5-FC656159F592}" srcOrd="0" destOrd="0" parTransId="{68724E2F-B541-479B-9B72-76B8EDA7FDFE}" sibTransId="{99573F29-7BE8-42FA-B4EA-8B8322F1C6E7}"/>
    <dgm:cxn modelId="{146A5E37-B24C-43B9-A365-80BEC81A4B25}" type="presOf" srcId="{B29656C7-01D8-4C7A-B571-2094F2208163}" destId="{C8E81659-218B-45E2-A39E-39F5F45A81A9}" srcOrd="0" destOrd="0" presId="urn:microsoft.com/office/officeart/2005/8/layout/vList6"/>
    <dgm:cxn modelId="{D572C237-CE03-408A-919D-44B44CC9A3E9}" srcId="{843448D2-98D1-4676-8D57-034122A2F4EF}" destId="{7EC3C46B-E80A-4D03-8F84-905C302041B5}" srcOrd="2" destOrd="0" parTransId="{B8590614-10EA-40E0-B989-1FB613C86F1F}" sibTransId="{8FB39290-D8AA-4AB7-BD31-3625602A803E}"/>
    <dgm:cxn modelId="{67792B3F-84CD-4BFC-9BE0-8FBB6CBE1561}" srcId="{6242B448-E77F-4098-8CD8-FAF6966F1AEA}" destId="{5B2E7A9D-854B-462B-BBF5-BEE5345E84B2}" srcOrd="2" destOrd="0" parTransId="{8617E021-C8F5-4FC8-B5A9-0FF5E71730C1}" sibTransId="{CB13455C-832A-450C-8F22-0AFC8946EF07}"/>
    <dgm:cxn modelId="{5B984C4F-3BE2-4BA1-BAD4-D93529BADFDB}" type="presOf" srcId="{487AB983-980D-4A66-BD9F-DFA8B35DD47C}" destId="{4FE446B0-9DBA-4B96-A8AD-28BB2FA392BC}" srcOrd="0" destOrd="2" presId="urn:microsoft.com/office/officeart/2005/8/layout/vList6"/>
    <dgm:cxn modelId="{6EB61485-2F55-4034-98D7-BA16F62F7610}" srcId="{E70297DC-D1C9-48D8-A134-0C88EB630594}" destId="{6242B448-E77F-4098-8CD8-FAF6966F1AEA}" srcOrd="2" destOrd="0" parTransId="{C212EB29-86D8-41A6-A859-F5B30B9CD36A}" sibTransId="{B88E07CC-3604-43DA-9A79-BD809E072C03}"/>
    <dgm:cxn modelId="{48884196-D0DF-4FC6-8C63-6ABCFC5D305A}" type="presOf" srcId="{7EC3C46B-E80A-4D03-8F84-905C302041B5}" destId="{F4839BAD-9D76-4694-BCA9-66C3D10312B2}" srcOrd="0" destOrd="2" presId="urn:microsoft.com/office/officeart/2005/8/layout/vList6"/>
    <dgm:cxn modelId="{AE47CAA3-C65D-4279-A4D7-99C4D6AFC6C0}" srcId="{463F6BBE-447B-42F2-9F1D-8A06795DB669}" destId="{0DEC2F7C-38A2-49CA-86AD-193FEA584449}" srcOrd="0" destOrd="0" parTransId="{3CDC7819-E43F-45F8-853E-64ED9D50984E}" sibTransId="{13D50A90-4AC3-4035-8848-9A831D626D91}"/>
    <dgm:cxn modelId="{5110A5A9-6EDA-424A-972A-4A76C4EC27E6}" type="presOf" srcId="{5B2E7A9D-854B-462B-BBF5-BEE5345E84B2}" destId="{C8E81659-218B-45E2-A39E-39F5F45A81A9}" srcOrd="0" destOrd="2" presId="urn:microsoft.com/office/officeart/2005/8/layout/vList6"/>
    <dgm:cxn modelId="{53BF00AC-69A5-415C-BF80-2DD8E8BAB98A}" srcId="{E70297DC-D1C9-48D8-A134-0C88EB630594}" destId="{843448D2-98D1-4676-8D57-034122A2F4EF}" srcOrd="1" destOrd="0" parTransId="{9C91FB49-1D4A-4ED9-89ED-4527E94E553A}" sibTransId="{072E2B63-A750-4AEB-AA17-536B1E1BF2B6}"/>
    <dgm:cxn modelId="{D585A7B3-2298-490F-AF3D-03D38CE30C4F}" type="presOf" srcId="{843448D2-98D1-4676-8D57-034122A2F4EF}" destId="{8C2A4C6A-61BC-4AE2-856A-764D1FC1E129}" srcOrd="0" destOrd="0" presId="urn:microsoft.com/office/officeart/2005/8/layout/vList6"/>
    <dgm:cxn modelId="{AD7880BC-F4C5-4C0E-8343-3A0DFA855140}" type="presOf" srcId="{D45B49F5-7B84-4138-B34B-495DF4B6AD4B}" destId="{C8E81659-218B-45E2-A39E-39F5F45A81A9}" srcOrd="0" destOrd="1" presId="urn:microsoft.com/office/officeart/2005/8/layout/vList6"/>
    <dgm:cxn modelId="{BC3496BC-C593-4C9E-B6F2-B83EC66A09D7}" type="presOf" srcId="{E70297DC-D1C9-48D8-A134-0C88EB630594}" destId="{6C8F77B4-DCFD-49DE-96CB-CBC7A1582375}" srcOrd="0" destOrd="0" presId="urn:microsoft.com/office/officeart/2005/8/layout/vList6"/>
    <dgm:cxn modelId="{EC1D83BF-8300-41A4-8F7E-32E26A0F4675}" type="presOf" srcId="{6242B448-E77F-4098-8CD8-FAF6966F1AEA}" destId="{F6AE8A58-C4EC-43E9-A6C0-F0403826721C}" srcOrd="0" destOrd="0" presId="urn:microsoft.com/office/officeart/2005/8/layout/vList6"/>
    <dgm:cxn modelId="{EFA837C1-AAA2-4033-8F57-BE3C52578097}" type="presOf" srcId="{0DEC2F7C-38A2-49CA-86AD-193FEA584449}" destId="{4FE446B0-9DBA-4B96-A8AD-28BB2FA392BC}" srcOrd="0" destOrd="0" presId="urn:microsoft.com/office/officeart/2005/8/layout/vList6"/>
    <dgm:cxn modelId="{71885FC7-F3BB-40DA-B3BB-CC7B5DA75EEE}" type="presOf" srcId="{09E4ED49-1001-48BA-9859-F3ECE2AFDDE1}" destId="{4FE446B0-9DBA-4B96-A8AD-28BB2FA392BC}" srcOrd="0" destOrd="1" presId="urn:microsoft.com/office/officeart/2005/8/layout/vList6"/>
    <dgm:cxn modelId="{3B5FB4CD-283A-4147-9385-943AC4E03F80}" type="presOf" srcId="{36347606-7629-4FB8-A3E5-FC656159F592}" destId="{F4839BAD-9D76-4694-BCA9-66C3D10312B2}" srcOrd="0" destOrd="0" presId="urn:microsoft.com/office/officeart/2005/8/layout/vList6"/>
    <dgm:cxn modelId="{FD3898DF-03E9-4304-B2F1-56FA180F3E1A}" srcId="{843448D2-98D1-4676-8D57-034122A2F4EF}" destId="{35089494-8178-4F8D-9478-915E1748B2F5}" srcOrd="1" destOrd="0" parTransId="{3F5FFAAE-1365-4505-9087-A5C8FD4F993D}" sibTransId="{DAF1A0EE-5FE9-4E83-A44D-B5AA427B2BE3}"/>
    <dgm:cxn modelId="{914F14ED-4131-4DA9-80F6-FB31CB479702}" srcId="{E70297DC-D1C9-48D8-A134-0C88EB630594}" destId="{463F6BBE-447B-42F2-9F1D-8A06795DB669}" srcOrd="0" destOrd="0" parTransId="{5DEFDE8C-7D25-4CB2-A363-DA4A1304BE68}" sibTransId="{1850BA1D-0D48-4A19-A6E1-9125A8159884}"/>
    <dgm:cxn modelId="{8D5A5EF8-85D0-40C8-8A12-FDBF04FD633C}" srcId="{6242B448-E77F-4098-8CD8-FAF6966F1AEA}" destId="{D45B49F5-7B84-4138-B34B-495DF4B6AD4B}" srcOrd="1" destOrd="0" parTransId="{FB709474-20DD-47BE-90CE-BF7051794DD6}" sibTransId="{87410CF2-FDF2-433E-B285-AC38105958C7}"/>
    <dgm:cxn modelId="{99EA63E2-3DF9-43F1-9826-17185FCB44AA}" type="presParOf" srcId="{6C8F77B4-DCFD-49DE-96CB-CBC7A1582375}" destId="{89916FDA-6280-4E5F-9EDF-CEDF4FD5FB66}" srcOrd="0" destOrd="0" presId="urn:microsoft.com/office/officeart/2005/8/layout/vList6"/>
    <dgm:cxn modelId="{7ED013A3-8929-49BD-BE47-64F93B4612BE}" type="presParOf" srcId="{89916FDA-6280-4E5F-9EDF-CEDF4FD5FB66}" destId="{3BA00650-E4C6-4AC3-B2D1-B0DF36665848}" srcOrd="0" destOrd="0" presId="urn:microsoft.com/office/officeart/2005/8/layout/vList6"/>
    <dgm:cxn modelId="{14EDE08D-A7B7-487F-B993-00C19EECA317}" type="presParOf" srcId="{89916FDA-6280-4E5F-9EDF-CEDF4FD5FB66}" destId="{4FE446B0-9DBA-4B96-A8AD-28BB2FA392BC}" srcOrd="1" destOrd="0" presId="urn:microsoft.com/office/officeart/2005/8/layout/vList6"/>
    <dgm:cxn modelId="{BFE8EF8A-3731-4703-BDF7-B991B2C9A7ED}" type="presParOf" srcId="{6C8F77B4-DCFD-49DE-96CB-CBC7A1582375}" destId="{A32E31F1-6F84-4AF8-B459-95D7F9A4E1F4}" srcOrd="1" destOrd="0" presId="urn:microsoft.com/office/officeart/2005/8/layout/vList6"/>
    <dgm:cxn modelId="{2AFD7F66-1A44-4944-BD6E-1858FB54FC01}" type="presParOf" srcId="{6C8F77B4-DCFD-49DE-96CB-CBC7A1582375}" destId="{99E53BE1-73D8-472F-8889-8BBBDFC286DE}" srcOrd="2" destOrd="0" presId="urn:microsoft.com/office/officeart/2005/8/layout/vList6"/>
    <dgm:cxn modelId="{8E06ACC0-C98D-488E-97E5-506441475A95}" type="presParOf" srcId="{99E53BE1-73D8-472F-8889-8BBBDFC286DE}" destId="{8C2A4C6A-61BC-4AE2-856A-764D1FC1E129}" srcOrd="0" destOrd="0" presId="urn:microsoft.com/office/officeart/2005/8/layout/vList6"/>
    <dgm:cxn modelId="{EBCF2CC9-8643-4066-978C-48CB530C3052}" type="presParOf" srcId="{99E53BE1-73D8-472F-8889-8BBBDFC286DE}" destId="{F4839BAD-9D76-4694-BCA9-66C3D10312B2}" srcOrd="1" destOrd="0" presId="urn:microsoft.com/office/officeart/2005/8/layout/vList6"/>
    <dgm:cxn modelId="{B8DD9B9F-406E-449C-912C-3D7972D419A1}" type="presParOf" srcId="{6C8F77B4-DCFD-49DE-96CB-CBC7A1582375}" destId="{94D0D192-6E21-407A-ACEB-2C75A572303D}" srcOrd="3" destOrd="0" presId="urn:microsoft.com/office/officeart/2005/8/layout/vList6"/>
    <dgm:cxn modelId="{D3FC8D7A-63F7-4923-BCB8-31159D404331}" type="presParOf" srcId="{6C8F77B4-DCFD-49DE-96CB-CBC7A1582375}" destId="{F32356B4-19DA-4E2D-A07B-ED07C144C1B4}" srcOrd="4" destOrd="0" presId="urn:microsoft.com/office/officeart/2005/8/layout/vList6"/>
    <dgm:cxn modelId="{C6B7E858-8EBE-4724-ABF3-221252C91F95}" type="presParOf" srcId="{F32356B4-19DA-4E2D-A07B-ED07C144C1B4}" destId="{F6AE8A58-C4EC-43E9-A6C0-F0403826721C}" srcOrd="0" destOrd="0" presId="urn:microsoft.com/office/officeart/2005/8/layout/vList6"/>
    <dgm:cxn modelId="{9CA53895-81FE-4B05-B583-5E977C889779}" type="presParOf" srcId="{F32356B4-19DA-4E2D-A07B-ED07C144C1B4}" destId="{C8E81659-218B-45E2-A39E-39F5F45A8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99EA67-0FA5-47EB-B739-B6A79BE484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F46618-A730-4997-B10C-3E84DB5CCD62}">
      <dgm:prSet phldrT="[Texto]" custT="1"/>
      <dgm:spPr/>
      <dgm:t>
        <a:bodyPr/>
        <a:lstStyle/>
        <a:p>
          <a:r>
            <a:rPr lang="es-ES" sz="1200" b="1" dirty="0"/>
            <a:t>Revista pública española fruto de un consorcio de universidades, </a:t>
          </a:r>
          <a:r>
            <a:rPr lang="es-ES" sz="1200" b="1" dirty="0" err="1"/>
            <a:t>OPIs</a:t>
          </a:r>
          <a:r>
            <a:rPr lang="es-ES" sz="1200" b="1" dirty="0"/>
            <a:t> y otros productores de ciencia con el apoyo explícito del gobierno y sus agencias estatales (FECYT, ANECA) y autonómicas.</a:t>
          </a:r>
          <a:endParaRPr lang="en-GB" sz="1200" b="1" dirty="0"/>
        </a:p>
      </dgm:t>
    </dgm:pt>
    <dgm:pt modelId="{E43FB2EB-2746-4FA1-8783-4CF8C79ACDA5}" type="parTrans" cxnId="{281918FB-FCEE-4064-98BF-22A535018269}">
      <dgm:prSet/>
      <dgm:spPr/>
      <dgm:t>
        <a:bodyPr/>
        <a:lstStyle/>
        <a:p>
          <a:endParaRPr lang="en-GB"/>
        </a:p>
      </dgm:t>
    </dgm:pt>
    <dgm:pt modelId="{68FEEE7C-3CDC-43AC-85E0-CE3913C942C2}" type="sibTrans" cxnId="{281918FB-FCEE-4064-98BF-22A535018269}">
      <dgm:prSet/>
      <dgm:spPr/>
      <dgm:t>
        <a:bodyPr/>
        <a:lstStyle/>
        <a:p>
          <a:endParaRPr lang="en-GB"/>
        </a:p>
      </dgm:t>
    </dgm:pt>
    <dgm:pt modelId="{CD80E88C-BBC4-4CD9-B3D7-20BE52555C9D}">
      <dgm:prSet custT="1"/>
      <dgm:spPr/>
      <dgm:t>
        <a:bodyPr/>
        <a:lstStyle/>
        <a:p>
          <a:r>
            <a:rPr lang="es-ES" sz="1200" b="1" dirty="0"/>
            <a:t>Modelo de acceso abierto diamante con APC cero y licencia sin restricciones. Financiado con aportaciones estatales e institucionales retraídas de pagos de </a:t>
          </a:r>
          <a:r>
            <a:rPr lang="es-ES" sz="1200" b="1" dirty="0" err="1"/>
            <a:t>APCs</a:t>
          </a:r>
          <a:r>
            <a:rPr lang="es-ES" sz="1200" b="1" dirty="0"/>
            <a:t> (equilibrio presupuestario).</a:t>
          </a:r>
        </a:p>
      </dgm:t>
    </dgm:pt>
    <dgm:pt modelId="{7CE68A87-0786-42D0-BAF1-4D1C2085BB1A}" type="parTrans" cxnId="{9C9D70DF-BD37-4682-8772-FF7F35A103CC}">
      <dgm:prSet/>
      <dgm:spPr/>
      <dgm:t>
        <a:bodyPr/>
        <a:lstStyle/>
        <a:p>
          <a:endParaRPr lang="en-GB"/>
        </a:p>
      </dgm:t>
    </dgm:pt>
    <dgm:pt modelId="{DF7D9EA2-29AF-44A4-99BD-EA76F4E0DC9A}" type="sibTrans" cxnId="{9C9D70DF-BD37-4682-8772-FF7F35A103CC}">
      <dgm:prSet/>
      <dgm:spPr/>
      <dgm:t>
        <a:bodyPr/>
        <a:lstStyle/>
        <a:p>
          <a:endParaRPr lang="en-GB"/>
        </a:p>
      </dgm:t>
    </dgm:pt>
    <dgm:pt modelId="{E4EDF723-85FD-47DA-ADB2-18A7048557D5}">
      <dgm:prSet custT="1"/>
      <dgm:spPr/>
      <dgm:t>
        <a:bodyPr/>
        <a:lstStyle/>
        <a:p>
          <a:r>
            <a:rPr lang="es-ES" sz="1200" b="1" dirty="0"/>
            <a:t>Acuerdo para considerar la revista con </a:t>
          </a:r>
          <a:r>
            <a:rPr lang="es-ES" sz="1200" b="1" dirty="0">
              <a:solidFill>
                <a:schemeClr val="bg1"/>
              </a:solidFill>
            </a:rPr>
            <a:t>la máxima calificación </a:t>
          </a:r>
          <a:r>
            <a:rPr lang="es-ES" sz="1200" b="1" dirty="0"/>
            <a:t>por parte de las agencias y comités de evaluación.</a:t>
          </a:r>
        </a:p>
      </dgm:t>
    </dgm:pt>
    <dgm:pt modelId="{0335E9B0-F7B8-4AEF-B05C-E68C8678495F}" type="parTrans" cxnId="{29BBB6A6-D0F5-4CE8-81E6-6DBC9AF252BD}">
      <dgm:prSet/>
      <dgm:spPr/>
      <dgm:t>
        <a:bodyPr/>
        <a:lstStyle/>
        <a:p>
          <a:endParaRPr lang="en-GB"/>
        </a:p>
      </dgm:t>
    </dgm:pt>
    <dgm:pt modelId="{F205B200-2126-435F-BF97-30B3003FC27D}" type="sibTrans" cxnId="{29BBB6A6-D0F5-4CE8-81E6-6DBC9AF252BD}">
      <dgm:prSet/>
      <dgm:spPr/>
      <dgm:t>
        <a:bodyPr/>
        <a:lstStyle/>
        <a:p>
          <a:endParaRPr lang="en-GB"/>
        </a:p>
      </dgm:t>
    </dgm:pt>
    <dgm:pt modelId="{F4A53B9C-6B00-4D64-A6F4-E77B352BEA3F}">
      <dgm:prSet custT="1"/>
      <dgm:spPr/>
      <dgm:t>
        <a:bodyPr/>
        <a:lstStyle/>
        <a:p>
          <a:r>
            <a:rPr lang="es-ES" sz="1200" b="1" dirty="0" err="1"/>
            <a:t>Megajournal</a:t>
          </a:r>
          <a:r>
            <a:rPr lang="es-ES" sz="1200" b="1" dirty="0"/>
            <a:t>: Objetivo prioritario atraer toda la producción científica española que ahora se publica en </a:t>
          </a:r>
          <a:r>
            <a:rPr lang="es-ES" sz="1200" b="1" dirty="0" err="1"/>
            <a:t>megajournals</a:t>
          </a:r>
          <a:r>
            <a:rPr lang="es-ES" sz="1200" b="1" dirty="0"/>
            <a:t> y editoriales con comportamiento similar (MDPI, </a:t>
          </a:r>
          <a:r>
            <a:rPr lang="es-ES" sz="1200" b="1" dirty="0" err="1"/>
            <a:t>Frontiers</a:t>
          </a:r>
          <a:r>
            <a:rPr lang="es-ES" sz="1200" b="1" dirty="0"/>
            <a:t>).</a:t>
          </a:r>
        </a:p>
      </dgm:t>
    </dgm:pt>
    <dgm:pt modelId="{40239A7A-74AA-4EF3-B3E7-D374AF0A65FF}" type="parTrans" cxnId="{5A6B535F-AFFE-4CC7-9575-2E7F2BFE318E}">
      <dgm:prSet/>
      <dgm:spPr/>
      <dgm:t>
        <a:bodyPr/>
        <a:lstStyle/>
        <a:p>
          <a:endParaRPr lang="en-GB"/>
        </a:p>
      </dgm:t>
    </dgm:pt>
    <dgm:pt modelId="{6B968BD6-E07D-473C-85BC-D66244F752FB}" type="sibTrans" cxnId="{5A6B535F-AFFE-4CC7-9575-2E7F2BFE318E}">
      <dgm:prSet/>
      <dgm:spPr/>
      <dgm:t>
        <a:bodyPr/>
        <a:lstStyle/>
        <a:p>
          <a:endParaRPr lang="en-GB"/>
        </a:p>
      </dgm:t>
    </dgm:pt>
    <dgm:pt modelId="{55C03C94-B0D1-46AE-8DDE-D5F8F00EF1CA}">
      <dgm:prSet custT="1"/>
      <dgm:spPr/>
      <dgm:t>
        <a:bodyPr/>
        <a:lstStyle/>
        <a:p>
          <a:r>
            <a:rPr lang="es-ES" sz="1200" b="1" dirty="0"/>
            <a:t>Adoptar el modelo </a:t>
          </a:r>
          <a:r>
            <a:rPr lang="es-ES" sz="1200" b="1" dirty="0" err="1"/>
            <a:t>Science</a:t>
          </a:r>
          <a:r>
            <a:rPr lang="es-ES" sz="1200" b="1" dirty="0"/>
            <a:t>/</a:t>
          </a:r>
          <a:r>
            <a:rPr lang="es-ES" sz="1200" b="1" dirty="0" err="1"/>
            <a:t>Nature</a:t>
          </a:r>
          <a:r>
            <a:rPr lang="es-ES" sz="1200" b="1" dirty="0"/>
            <a:t> de las secciones de periodismo científico, puesta en valor de artículos relevantes y debates de política científica.</a:t>
          </a:r>
        </a:p>
      </dgm:t>
    </dgm:pt>
    <dgm:pt modelId="{5D995073-D9A7-45FC-A98F-7C69B544EA51}" type="parTrans" cxnId="{DCC1EBCF-A84A-44E6-BB07-BB7A3E852D6D}">
      <dgm:prSet/>
      <dgm:spPr/>
      <dgm:t>
        <a:bodyPr/>
        <a:lstStyle/>
        <a:p>
          <a:endParaRPr lang="en-GB"/>
        </a:p>
      </dgm:t>
    </dgm:pt>
    <dgm:pt modelId="{07434E9C-F4C0-4B8B-ACC5-EB44CF3E2A2A}" type="sibTrans" cxnId="{DCC1EBCF-A84A-44E6-BB07-BB7A3E852D6D}">
      <dgm:prSet/>
      <dgm:spPr/>
      <dgm:t>
        <a:bodyPr/>
        <a:lstStyle/>
        <a:p>
          <a:endParaRPr lang="en-GB"/>
        </a:p>
      </dgm:t>
    </dgm:pt>
    <dgm:pt modelId="{F40C71A7-9D4A-44AD-8C58-16693FCD1C4E}">
      <dgm:prSet custT="1"/>
      <dgm:spPr/>
      <dgm:t>
        <a:bodyPr/>
        <a:lstStyle/>
        <a:p>
          <a:r>
            <a:rPr lang="es-ES" sz="1200" b="1" dirty="0"/>
            <a:t>Promover y publicar meta-recursos asociados con los trabajos: datos, software, ficheros multimedia, otros.</a:t>
          </a:r>
        </a:p>
      </dgm:t>
    </dgm:pt>
    <dgm:pt modelId="{D0088E11-3C16-4AF9-89CB-C06326DEFA18}" type="parTrans" cxnId="{A1FE52C1-30FF-4688-8330-FF1FB6E9D9C5}">
      <dgm:prSet/>
      <dgm:spPr/>
      <dgm:t>
        <a:bodyPr/>
        <a:lstStyle/>
        <a:p>
          <a:endParaRPr lang="en-GB"/>
        </a:p>
      </dgm:t>
    </dgm:pt>
    <dgm:pt modelId="{767F8946-0098-4F52-9997-024379FA7467}" type="sibTrans" cxnId="{A1FE52C1-30FF-4688-8330-FF1FB6E9D9C5}">
      <dgm:prSet/>
      <dgm:spPr/>
      <dgm:t>
        <a:bodyPr/>
        <a:lstStyle/>
        <a:p>
          <a:endParaRPr lang="en-GB"/>
        </a:p>
      </dgm:t>
    </dgm:pt>
    <dgm:pt modelId="{B1FD0078-A98A-4496-82DB-8911FA4FBB68}">
      <dgm:prSet custT="1"/>
      <dgm:spPr/>
      <dgm:t>
        <a:bodyPr/>
        <a:lstStyle/>
        <a:p>
          <a:r>
            <a:rPr lang="es-ES" sz="1200" b="1" dirty="0"/>
            <a:t>Publicación multilingüe.</a:t>
          </a:r>
        </a:p>
      </dgm:t>
    </dgm:pt>
    <dgm:pt modelId="{618DAE17-0A9B-4E81-824B-3111067326B4}" type="parTrans" cxnId="{ED0E1BBD-212D-4CB1-A73F-2E39B1FF520D}">
      <dgm:prSet/>
      <dgm:spPr/>
      <dgm:t>
        <a:bodyPr/>
        <a:lstStyle/>
        <a:p>
          <a:endParaRPr lang="en-GB"/>
        </a:p>
      </dgm:t>
    </dgm:pt>
    <dgm:pt modelId="{48D56F31-A60D-45E8-99A9-7B6BD608AA1F}" type="sibTrans" cxnId="{ED0E1BBD-212D-4CB1-A73F-2E39B1FF520D}">
      <dgm:prSet/>
      <dgm:spPr/>
      <dgm:t>
        <a:bodyPr/>
        <a:lstStyle/>
        <a:p>
          <a:endParaRPr lang="en-GB"/>
        </a:p>
      </dgm:t>
    </dgm:pt>
    <dgm:pt modelId="{4FA2B3E1-9F8B-4212-B9E0-CC5C6A3FA6F0}">
      <dgm:prSet custT="1"/>
      <dgm:spPr/>
      <dgm:t>
        <a:bodyPr/>
        <a:lstStyle/>
        <a:p>
          <a:r>
            <a:rPr lang="es-ES" sz="1200" b="1" dirty="0"/>
            <a:t>Indicadores propios a nivel de artículo (similar a los ofrecidos por </a:t>
          </a:r>
          <a:r>
            <a:rPr lang="es-ES" sz="1200" b="1" dirty="0" err="1"/>
            <a:t>PLoS</a:t>
          </a:r>
          <a:r>
            <a:rPr lang="es-ES" sz="1200" b="1" dirty="0"/>
            <a:t>).</a:t>
          </a:r>
          <a:endParaRPr lang="en-GB" sz="1200" b="1" dirty="0"/>
        </a:p>
      </dgm:t>
    </dgm:pt>
    <dgm:pt modelId="{AF6F9655-CE49-429E-9951-A8B693F4573D}" type="parTrans" cxnId="{056F947F-EDDE-493A-A909-7C5D7D7C2E03}">
      <dgm:prSet/>
      <dgm:spPr/>
      <dgm:t>
        <a:bodyPr/>
        <a:lstStyle/>
        <a:p>
          <a:endParaRPr lang="en-GB"/>
        </a:p>
      </dgm:t>
    </dgm:pt>
    <dgm:pt modelId="{5895E628-6EB3-4798-8371-F0D2E7378EDB}" type="sibTrans" cxnId="{056F947F-EDDE-493A-A909-7C5D7D7C2E03}">
      <dgm:prSet/>
      <dgm:spPr/>
      <dgm:t>
        <a:bodyPr/>
        <a:lstStyle/>
        <a:p>
          <a:endParaRPr lang="en-GB"/>
        </a:p>
      </dgm:t>
    </dgm:pt>
    <dgm:pt modelId="{BE7589C4-98FD-462F-9285-5BD306FDCF4A}">
      <dgm:prSet custT="1"/>
      <dgm:spPr/>
      <dgm:t>
        <a:bodyPr/>
        <a:lstStyle/>
        <a:p>
          <a:r>
            <a:rPr lang="es-ES" sz="1200" b="1" dirty="0"/>
            <a:t>Comité científico internacional con alta rotación de cargos.</a:t>
          </a:r>
        </a:p>
      </dgm:t>
    </dgm:pt>
    <dgm:pt modelId="{F94CBFF4-D98B-45BB-8464-3484CD1A523C}" type="parTrans" cxnId="{5D8B034F-C60C-48D9-B7F1-8D465A8C3E8F}">
      <dgm:prSet/>
      <dgm:spPr/>
      <dgm:t>
        <a:bodyPr/>
        <a:lstStyle/>
        <a:p>
          <a:endParaRPr lang="en-GB"/>
        </a:p>
      </dgm:t>
    </dgm:pt>
    <dgm:pt modelId="{CD1A5820-6B17-444D-8992-C1F0EF1BBABA}" type="sibTrans" cxnId="{5D8B034F-C60C-48D9-B7F1-8D465A8C3E8F}">
      <dgm:prSet/>
      <dgm:spPr/>
      <dgm:t>
        <a:bodyPr/>
        <a:lstStyle/>
        <a:p>
          <a:endParaRPr lang="en-GB"/>
        </a:p>
      </dgm:t>
    </dgm:pt>
    <dgm:pt modelId="{62BA51E1-DFC9-40FC-ADAC-40EA46F8955A}">
      <dgm:prSet custT="1"/>
      <dgm:spPr/>
      <dgm:t>
        <a:bodyPr/>
        <a:lstStyle/>
        <a:p>
          <a:r>
            <a:rPr lang="es-ES" sz="1200" b="1" dirty="0"/>
            <a:t>Revisión por pares abierta y recompensada.</a:t>
          </a:r>
          <a:endParaRPr lang="en-GB" sz="1100" b="1" dirty="0"/>
        </a:p>
      </dgm:t>
    </dgm:pt>
    <dgm:pt modelId="{08139072-1371-4438-9F23-C0C392DAAA85}" type="parTrans" cxnId="{672FCB79-6304-4997-84C2-0A7AB33B6B0D}">
      <dgm:prSet/>
      <dgm:spPr/>
      <dgm:t>
        <a:bodyPr/>
        <a:lstStyle/>
        <a:p>
          <a:endParaRPr lang="en-GB"/>
        </a:p>
      </dgm:t>
    </dgm:pt>
    <dgm:pt modelId="{B1A91605-0E64-4D65-8989-9543C2CF12AF}" type="sibTrans" cxnId="{672FCB79-6304-4997-84C2-0A7AB33B6B0D}">
      <dgm:prSet/>
      <dgm:spPr/>
      <dgm:t>
        <a:bodyPr/>
        <a:lstStyle/>
        <a:p>
          <a:endParaRPr lang="en-GB"/>
        </a:p>
      </dgm:t>
    </dgm:pt>
    <dgm:pt modelId="{C681E67F-0FEA-4889-B4C1-AEA7AD365A71}" type="pres">
      <dgm:prSet presAssocID="{A199EA67-0FA5-47EB-B739-B6A79BE484CA}" presName="linear" presStyleCnt="0">
        <dgm:presLayoutVars>
          <dgm:animLvl val="lvl"/>
          <dgm:resizeHandles val="exact"/>
        </dgm:presLayoutVars>
      </dgm:prSet>
      <dgm:spPr/>
    </dgm:pt>
    <dgm:pt modelId="{A730F917-A20A-4E48-B1C3-13B8A2D05B4C}" type="pres">
      <dgm:prSet presAssocID="{2DF46618-A730-4997-B10C-3E84DB5CCD62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64AE638-0376-4138-AF0F-5650019583E0}" type="pres">
      <dgm:prSet presAssocID="{68FEEE7C-3CDC-43AC-85E0-CE3913C942C2}" presName="spacer" presStyleCnt="0"/>
      <dgm:spPr/>
    </dgm:pt>
    <dgm:pt modelId="{EAF8E696-20DF-4B6A-95E5-389651265C89}" type="pres">
      <dgm:prSet presAssocID="{CD80E88C-BBC4-4CD9-B3D7-20BE52555C9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5051689-749B-4EBB-9B67-5FF5D290EF03}" type="pres">
      <dgm:prSet presAssocID="{DF7D9EA2-29AF-44A4-99BD-EA76F4E0DC9A}" presName="spacer" presStyleCnt="0"/>
      <dgm:spPr/>
    </dgm:pt>
    <dgm:pt modelId="{56AEEAF7-B264-4513-8F44-F1711462BA63}" type="pres">
      <dgm:prSet presAssocID="{E4EDF723-85FD-47DA-ADB2-18A7048557D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DE7DBC2-37AD-4FEE-B8FF-D3ADB2F9C5EA}" type="pres">
      <dgm:prSet presAssocID="{F205B200-2126-435F-BF97-30B3003FC27D}" presName="spacer" presStyleCnt="0"/>
      <dgm:spPr/>
    </dgm:pt>
    <dgm:pt modelId="{A8E92DE1-F8AF-482F-9B2D-20F66F580E58}" type="pres">
      <dgm:prSet presAssocID="{BE7589C4-98FD-462F-9285-5BD306FDCF4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E39C9D1-D636-4651-B1FC-1A1265BD0F47}" type="pres">
      <dgm:prSet presAssocID="{CD1A5820-6B17-444D-8992-C1F0EF1BBABA}" presName="spacer" presStyleCnt="0"/>
      <dgm:spPr/>
    </dgm:pt>
    <dgm:pt modelId="{78317E37-CBCD-4FD9-B675-8CE4AC8052D0}" type="pres">
      <dgm:prSet presAssocID="{F4A53B9C-6B00-4D64-A6F4-E77B352BEA3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6C4EDC0-0185-41E0-9B7B-CE9320EC710B}" type="pres">
      <dgm:prSet presAssocID="{6B968BD6-E07D-473C-85BC-D66244F752FB}" presName="spacer" presStyleCnt="0"/>
      <dgm:spPr/>
    </dgm:pt>
    <dgm:pt modelId="{795B9867-1A45-47F7-A029-3D99BCCD9642}" type="pres">
      <dgm:prSet presAssocID="{55C03C94-B0D1-46AE-8DDE-D5F8F00EF1C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7BB6F86D-BCE2-4C79-862B-E67466CB6DD3}" type="pres">
      <dgm:prSet presAssocID="{07434E9C-F4C0-4B8B-ACC5-EB44CF3E2A2A}" presName="spacer" presStyleCnt="0"/>
      <dgm:spPr/>
    </dgm:pt>
    <dgm:pt modelId="{BEDFE68E-203F-4F8C-B66A-7A0193307B9B}" type="pres">
      <dgm:prSet presAssocID="{F40C71A7-9D4A-44AD-8C58-16693FCD1C4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F046BBD-33E8-4102-8F95-40CFCB1381CD}" type="pres">
      <dgm:prSet presAssocID="{767F8946-0098-4F52-9997-024379FA7467}" presName="spacer" presStyleCnt="0"/>
      <dgm:spPr/>
    </dgm:pt>
    <dgm:pt modelId="{06A0C7A5-2D28-4E22-A397-DFF0B3D8DCA2}" type="pres">
      <dgm:prSet presAssocID="{B1FD0078-A98A-4496-82DB-8911FA4FBB6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0144692-64B2-40E6-B9C2-31EAE1230AE6}" type="pres">
      <dgm:prSet presAssocID="{48D56F31-A60D-45E8-99A9-7B6BD608AA1F}" presName="spacer" presStyleCnt="0"/>
      <dgm:spPr/>
    </dgm:pt>
    <dgm:pt modelId="{F2B5D20A-4934-4669-B2E3-1C8A45901FA1}" type="pres">
      <dgm:prSet presAssocID="{4FA2B3E1-9F8B-4212-B9E0-CC5C6A3FA6F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664E48D-7A3B-4586-88F3-27A8CFC66EE1}" type="pres">
      <dgm:prSet presAssocID="{5895E628-6EB3-4798-8371-F0D2E7378EDB}" presName="spacer" presStyleCnt="0"/>
      <dgm:spPr/>
    </dgm:pt>
    <dgm:pt modelId="{0BA0B243-701A-475B-9F53-AFD1F4FEBA2E}" type="pres">
      <dgm:prSet presAssocID="{62BA51E1-DFC9-40FC-ADAC-40EA46F8955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DBEAD411-AEF0-4A0F-BD0E-09F72F5928F9}" type="presOf" srcId="{BE7589C4-98FD-462F-9285-5BD306FDCF4A}" destId="{A8E92DE1-F8AF-482F-9B2D-20F66F580E58}" srcOrd="0" destOrd="0" presId="urn:microsoft.com/office/officeart/2005/8/layout/vList2"/>
    <dgm:cxn modelId="{9BFE311C-0CE5-4BC9-A5D0-8A6252C03238}" type="presOf" srcId="{F40C71A7-9D4A-44AD-8C58-16693FCD1C4E}" destId="{BEDFE68E-203F-4F8C-B66A-7A0193307B9B}" srcOrd="0" destOrd="0" presId="urn:microsoft.com/office/officeart/2005/8/layout/vList2"/>
    <dgm:cxn modelId="{9B573E1F-E315-41C8-9859-5D0EDE2794B8}" type="presOf" srcId="{B1FD0078-A98A-4496-82DB-8911FA4FBB68}" destId="{06A0C7A5-2D28-4E22-A397-DFF0B3D8DCA2}" srcOrd="0" destOrd="0" presId="urn:microsoft.com/office/officeart/2005/8/layout/vList2"/>
    <dgm:cxn modelId="{6C44D02F-5C87-4511-8288-939BC66B09C1}" type="presOf" srcId="{62BA51E1-DFC9-40FC-ADAC-40EA46F8955A}" destId="{0BA0B243-701A-475B-9F53-AFD1F4FEBA2E}" srcOrd="0" destOrd="0" presId="urn:microsoft.com/office/officeart/2005/8/layout/vList2"/>
    <dgm:cxn modelId="{647C983E-2AC3-4178-8D5B-6089B083B8D3}" type="presOf" srcId="{F4A53B9C-6B00-4D64-A6F4-E77B352BEA3F}" destId="{78317E37-CBCD-4FD9-B675-8CE4AC8052D0}" srcOrd="0" destOrd="0" presId="urn:microsoft.com/office/officeart/2005/8/layout/vList2"/>
    <dgm:cxn modelId="{5A6B535F-AFFE-4CC7-9575-2E7F2BFE318E}" srcId="{A199EA67-0FA5-47EB-B739-B6A79BE484CA}" destId="{F4A53B9C-6B00-4D64-A6F4-E77B352BEA3F}" srcOrd="4" destOrd="0" parTransId="{40239A7A-74AA-4EF3-B3E7-D374AF0A65FF}" sibTransId="{6B968BD6-E07D-473C-85BC-D66244F752FB}"/>
    <dgm:cxn modelId="{5D8B034F-C60C-48D9-B7F1-8D465A8C3E8F}" srcId="{A199EA67-0FA5-47EB-B739-B6A79BE484CA}" destId="{BE7589C4-98FD-462F-9285-5BD306FDCF4A}" srcOrd="3" destOrd="0" parTransId="{F94CBFF4-D98B-45BB-8464-3484CD1A523C}" sibTransId="{CD1A5820-6B17-444D-8992-C1F0EF1BBABA}"/>
    <dgm:cxn modelId="{672FCB79-6304-4997-84C2-0A7AB33B6B0D}" srcId="{A199EA67-0FA5-47EB-B739-B6A79BE484CA}" destId="{62BA51E1-DFC9-40FC-ADAC-40EA46F8955A}" srcOrd="9" destOrd="0" parTransId="{08139072-1371-4438-9F23-C0C392DAAA85}" sibTransId="{B1A91605-0E64-4D65-8989-9543C2CF12AF}"/>
    <dgm:cxn modelId="{056F947F-EDDE-493A-A909-7C5D7D7C2E03}" srcId="{A199EA67-0FA5-47EB-B739-B6A79BE484CA}" destId="{4FA2B3E1-9F8B-4212-B9E0-CC5C6A3FA6F0}" srcOrd="8" destOrd="0" parTransId="{AF6F9655-CE49-429E-9951-A8B693F4573D}" sibTransId="{5895E628-6EB3-4798-8371-F0D2E7378EDB}"/>
    <dgm:cxn modelId="{C7E0A580-B485-4620-99D7-21217BB86A06}" type="presOf" srcId="{4FA2B3E1-9F8B-4212-B9E0-CC5C6A3FA6F0}" destId="{F2B5D20A-4934-4669-B2E3-1C8A45901FA1}" srcOrd="0" destOrd="0" presId="urn:microsoft.com/office/officeart/2005/8/layout/vList2"/>
    <dgm:cxn modelId="{29BBB6A6-D0F5-4CE8-81E6-6DBC9AF252BD}" srcId="{A199EA67-0FA5-47EB-B739-B6A79BE484CA}" destId="{E4EDF723-85FD-47DA-ADB2-18A7048557D5}" srcOrd="2" destOrd="0" parTransId="{0335E9B0-F7B8-4AEF-B05C-E68C8678495F}" sibTransId="{F205B200-2126-435F-BF97-30B3003FC27D}"/>
    <dgm:cxn modelId="{614A29A7-BBAA-4AC7-B6BD-D04079DF9B2C}" type="presOf" srcId="{A199EA67-0FA5-47EB-B739-B6A79BE484CA}" destId="{C681E67F-0FEA-4889-B4C1-AEA7AD365A71}" srcOrd="0" destOrd="0" presId="urn:microsoft.com/office/officeart/2005/8/layout/vList2"/>
    <dgm:cxn modelId="{A659BAB1-CACE-4EC0-9008-D08D5941377D}" type="presOf" srcId="{55C03C94-B0D1-46AE-8DDE-D5F8F00EF1CA}" destId="{795B9867-1A45-47F7-A029-3D99BCCD9642}" srcOrd="0" destOrd="0" presId="urn:microsoft.com/office/officeart/2005/8/layout/vList2"/>
    <dgm:cxn modelId="{D722E2BB-8EF9-470F-A4DA-F4562DACE388}" type="presOf" srcId="{E4EDF723-85FD-47DA-ADB2-18A7048557D5}" destId="{56AEEAF7-B264-4513-8F44-F1711462BA63}" srcOrd="0" destOrd="0" presId="urn:microsoft.com/office/officeart/2005/8/layout/vList2"/>
    <dgm:cxn modelId="{ED0E1BBD-212D-4CB1-A73F-2E39B1FF520D}" srcId="{A199EA67-0FA5-47EB-B739-B6A79BE484CA}" destId="{B1FD0078-A98A-4496-82DB-8911FA4FBB68}" srcOrd="7" destOrd="0" parTransId="{618DAE17-0A9B-4E81-824B-3111067326B4}" sibTransId="{48D56F31-A60D-45E8-99A9-7B6BD608AA1F}"/>
    <dgm:cxn modelId="{A1FE52C1-30FF-4688-8330-FF1FB6E9D9C5}" srcId="{A199EA67-0FA5-47EB-B739-B6A79BE484CA}" destId="{F40C71A7-9D4A-44AD-8C58-16693FCD1C4E}" srcOrd="6" destOrd="0" parTransId="{D0088E11-3C16-4AF9-89CB-C06326DEFA18}" sibTransId="{767F8946-0098-4F52-9997-024379FA7467}"/>
    <dgm:cxn modelId="{DCC1EBCF-A84A-44E6-BB07-BB7A3E852D6D}" srcId="{A199EA67-0FA5-47EB-B739-B6A79BE484CA}" destId="{55C03C94-B0D1-46AE-8DDE-D5F8F00EF1CA}" srcOrd="5" destOrd="0" parTransId="{5D995073-D9A7-45FC-A98F-7C69B544EA51}" sibTransId="{07434E9C-F4C0-4B8B-ACC5-EB44CF3E2A2A}"/>
    <dgm:cxn modelId="{30D618D8-3B31-4851-A92B-525B6A6661E7}" type="presOf" srcId="{2DF46618-A730-4997-B10C-3E84DB5CCD62}" destId="{A730F917-A20A-4E48-B1C3-13B8A2D05B4C}" srcOrd="0" destOrd="0" presId="urn:microsoft.com/office/officeart/2005/8/layout/vList2"/>
    <dgm:cxn modelId="{9C9D70DF-BD37-4682-8772-FF7F35A103CC}" srcId="{A199EA67-0FA5-47EB-B739-B6A79BE484CA}" destId="{CD80E88C-BBC4-4CD9-B3D7-20BE52555C9D}" srcOrd="1" destOrd="0" parTransId="{7CE68A87-0786-42D0-BAF1-4D1C2085BB1A}" sibTransId="{DF7D9EA2-29AF-44A4-99BD-EA76F4E0DC9A}"/>
    <dgm:cxn modelId="{F6BF01E5-ABC2-40F6-B929-9F83E6FBE6C6}" type="presOf" srcId="{CD80E88C-BBC4-4CD9-B3D7-20BE52555C9D}" destId="{EAF8E696-20DF-4B6A-95E5-389651265C89}" srcOrd="0" destOrd="0" presId="urn:microsoft.com/office/officeart/2005/8/layout/vList2"/>
    <dgm:cxn modelId="{281918FB-FCEE-4064-98BF-22A535018269}" srcId="{A199EA67-0FA5-47EB-B739-B6A79BE484CA}" destId="{2DF46618-A730-4997-B10C-3E84DB5CCD62}" srcOrd="0" destOrd="0" parTransId="{E43FB2EB-2746-4FA1-8783-4CF8C79ACDA5}" sibTransId="{68FEEE7C-3CDC-43AC-85E0-CE3913C942C2}"/>
    <dgm:cxn modelId="{29F41E0B-C5CB-464C-B012-9C9994373CD7}" type="presParOf" srcId="{C681E67F-0FEA-4889-B4C1-AEA7AD365A71}" destId="{A730F917-A20A-4E48-B1C3-13B8A2D05B4C}" srcOrd="0" destOrd="0" presId="urn:microsoft.com/office/officeart/2005/8/layout/vList2"/>
    <dgm:cxn modelId="{03288B4F-5002-4554-BD18-9BCA5EF57BCC}" type="presParOf" srcId="{C681E67F-0FEA-4889-B4C1-AEA7AD365A71}" destId="{864AE638-0376-4138-AF0F-5650019583E0}" srcOrd="1" destOrd="0" presId="urn:microsoft.com/office/officeart/2005/8/layout/vList2"/>
    <dgm:cxn modelId="{14D5A883-EA1B-4C03-8F4B-14A5A85EA2AA}" type="presParOf" srcId="{C681E67F-0FEA-4889-B4C1-AEA7AD365A71}" destId="{EAF8E696-20DF-4B6A-95E5-389651265C89}" srcOrd="2" destOrd="0" presId="urn:microsoft.com/office/officeart/2005/8/layout/vList2"/>
    <dgm:cxn modelId="{4AD878D5-88B5-4019-9ADB-172A2F0FD0ED}" type="presParOf" srcId="{C681E67F-0FEA-4889-B4C1-AEA7AD365A71}" destId="{95051689-749B-4EBB-9B67-5FF5D290EF03}" srcOrd="3" destOrd="0" presId="urn:microsoft.com/office/officeart/2005/8/layout/vList2"/>
    <dgm:cxn modelId="{00852D55-A3C6-4720-88E0-7701459649BB}" type="presParOf" srcId="{C681E67F-0FEA-4889-B4C1-AEA7AD365A71}" destId="{56AEEAF7-B264-4513-8F44-F1711462BA63}" srcOrd="4" destOrd="0" presId="urn:microsoft.com/office/officeart/2005/8/layout/vList2"/>
    <dgm:cxn modelId="{DF5D9B81-7D8F-4F10-A6A3-B9B6E0F05049}" type="presParOf" srcId="{C681E67F-0FEA-4889-B4C1-AEA7AD365A71}" destId="{9DE7DBC2-37AD-4FEE-B8FF-D3ADB2F9C5EA}" srcOrd="5" destOrd="0" presId="urn:microsoft.com/office/officeart/2005/8/layout/vList2"/>
    <dgm:cxn modelId="{6E3BDC0A-49EC-4F7D-A27B-F1A9BB9DBECB}" type="presParOf" srcId="{C681E67F-0FEA-4889-B4C1-AEA7AD365A71}" destId="{A8E92DE1-F8AF-482F-9B2D-20F66F580E58}" srcOrd="6" destOrd="0" presId="urn:microsoft.com/office/officeart/2005/8/layout/vList2"/>
    <dgm:cxn modelId="{9CC2C437-CD5F-494E-BB09-AB3FEB33D306}" type="presParOf" srcId="{C681E67F-0FEA-4889-B4C1-AEA7AD365A71}" destId="{BE39C9D1-D636-4651-B1FC-1A1265BD0F47}" srcOrd="7" destOrd="0" presId="urn:microsoft.com/office/officeart/2005/8/layout/vList2"/>
    <dgm:cxn modelId="{E62C882B-9E79-4F16-B159-39C0B9ACCEA4}" type="presParOf" srcId="{C681E67F-0FEA-4889-B4C1-AEA7AD365A71}" destId="{78317E37-CBCD-4FD9-B675-8CE4AC8052D0}" srcOrd="8" destOrd="0" presId="urn:microsoft.com/office/officeart/2005/8/layout/vList2"/>
    <dgm:cxn modelId="{9CC1F634-5A8E-4D5E-9CEC-79D71923BF97}" type="presParOf" srcId="{C681E67F-0FEA-4889-B4C1-AEA7AD365A71}" destId="{86C4EDC0-0185-41E0-9B7B-CE9320EC710B}" srcOrd="9" destOrd="0" presId="urn:microsoft.com/office/officeart/2005/8/layout/vList2"/>
    <dgm:cxn modelId="{09528856-0351-44DA-86BF-F5D437C89EBB}" type="presParOf" srcId="{C681E67F-0FEA-4889-B4C1-AEA7AD365A71}" destId="{795B9867-1A45-47F7-A029-3D99BCCD9642}" srcOrd="10" destOrd="0" presId="urn:microsoft.com/office/officeart/2005/8/layout/vList2"/>
    <dgm:cxn modelId="{1E0A78D9-E4F2-43DE-8E09-D9CC081058BA}" type="presParOf" srcId="{C681E67F-0FEA-4889-B4C1-AEA7AD365A71}" destId="{7BB6F86D-BCE2-4C79-862B-E67466CB6DD3}" srcOrd="11" destOrd="0" presId="urn:microsoft.com/office/officeart/2005/8/layout/vList2"/>
    <dgm:cxn modelId="{80839B96-CFD6-4B92-B764-41977BB30E4B}" type="presParOf" srcId="{C681E67F-0FEA-4889-B4C1-AEA7AD365A71}" destId="{BEDFE68E-203F-4F8C-B66A-7A0193307B9B}" srcOrd="12" destOrd="0" presId="urn:microsoft.com/office/officeart/2005/8/layout/vList2"/>
    <dgm:cxn modelId="{5419BE00-614D-485F-BA53-A5972DFCBCF8}" type="presParOf" srcId="{C681E67F-0FEA-4889-B4C1-AEA7AD365A71}" destId="{EF046BBD-33E8-4102-8F95-40CFCB1381CD}" srcOrd="13" destOrd="0" presId="urn:microsoft.com/office/officeart/2005/8/layout/vList2"/>
    <dgm:cxn modelId="{57DCF6DC-21CA-4B3C-84E4-79004C7D090C}" type="presParOf" srcId="{C681E67F-0FEA-4889-B4C1-AEA7AD365A71}" destId="{06A0C7A5-2D28-4E22-A397-DFF0B3D8DCA2}" srcOrd="14" destOrd="0" presId="urn:microsoft.com/office/officeart/2005/8/layout/vList2"/>
    <dgm:cxn modelId="{CF7707B3-2717-49BF-BEF8-423425FD2BB3}" type="presParOf" srcId="{C681E67F-0FEA-4889-B4C1-AEA7AD365A71}" destId="{80144692-64B2-40E6-B9C2-31EAE1230AE6}" srcOrd="15" destOrd="0" presId="urn:microsoft.com/office/officeart/2005/8/layout/vList2"/>
    <dgm:cxn modelId="{32904D93-2AED-4E0A-885F-7DAD57D19A5E}" type="presParOf" srcId="{C681E67F-0FEA-4889-B4C1-AEA7AD365A71}" destId="{F2B5D20A-4934-4669-B2E3-1C8A45901FA1}" srcOrd="16" destOrd="0" presId="urn:microsoft.com/office/officeart/2005/8/layout/vList2"/>
    <dgm:cxn modelId="{FD001C07-1FB6-4CCA-A043-B7AB6A5BDC64}" type="presParOf" srcId="{C681E67F-0FEA-4889-B4C1-AEA7AD365A71}" destId="{C664E48D-7A3B-4586-88F3-27A8CFC66EE1}" srcOrd="17" destOrd="0" presId="urn:microsoft.com/office/officeart/2005/8/layout/vList2"/>
    <dgm:cxn modelId="{729E6ADA-C181-4DE5-BA23-EC69ED5AB162}" type="presParOf" srcId="{C681E67F-0FEA-4889-B4C1-AEA7AD365A71}" destId="{0BA0B243-701A-475B-9F53-AFD1F4FEBA2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63973-5076-4947-B9F4-AE8503B3817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3F0CF4-0346-401A-8D8D-C58BA3091248}">
      <dgm:prSet phldrT="[Texto]" custT="1"/>
      <dgm:spPr/>
      <dgm:t>
        <a:bodyPr/>
        <a:lstStyle/>
        <a:p>
          <a:r>
            <a:rPr lang="es-ES" sz="1600" b="1" noProof="0" dirty="0"/>
            <a:t>Pares</a:t>
          </a:r>
        </a:p>
      </dgm:t>
    </dgm:pt>
    <dgm:pt modelId="{981B4A0C-E40E-4F3F-A8A8-0E81E2E3CE28}" type="parTrans" cxnId="{A6ECE29D-F9FE-4C48-ADD4-A4A9528A8342}">
      <dgm:prSet/>
      <dgm:spPr/>
      <dgm:t>
        <a:bodyPr/>
        <a:lstStyle/>
        <a:p>
          <a:endParaRPr lang="es-ES"/>
        </a:p>
      </dgm:t>
    </dgm:pt>
    <dgm:pt modelId="{DD90D6F2-78F3-48B6-A20B-59770C2AFEA2}" type="sibTrans" cxnId="{A6ECE29D-F9FE-4C48-ADD4-A4A9528A8342}">
      <dgm:prSet/>
      <dgm:spPr/>
      <dgm:t>
        <a:bodyPr/>
        <a:lstStyle/>
        <a:p>
          <a:endParaRPr lang="es-ES"/>
        </a:p>
      </dgm:t>
    </dgm:pt>
    <dgm:pt modelId="{17FD8B44-D85C-47C6-9BD6-606DBFE714B6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noProof="0" dirty="0"/>
            <a:t>Colegas</a:t>
          </a:r>
        </a:p>
        <a:p>
          <a:r>
            <a:rPr lang="es-ES" sz="1200" noProof="0" dirty="0"/>
            <a:t>de la disciplina</a:t>
          </a:r>
        </a:p>
      </dgm:t>
    </dgm:pt>
    <dgm:pt modelId="{46809827-349F-4709-837F-0437E52FF57C}" type="parTrans" cxnId="{6F7855B8-5C36-45B3-8329-98E2FE96A0F0}">
      <dgm:prSet/>
      <dgm:spPr/>
      <dgm:t>
        <a:bodyPr/>
        <a:lstStyle/>
        <a:p>
          <a:endParaRPr lang="es-ES"/>
        </a:p>
      </dgm:t>
    </dgm:pt>
    <dgm:pt modelId="{70200AF0-5361-4B84-9EAA-570C23474BDE}" type="sibTrans" cxnId="{6F7855B8-5C36-45B3-8329-98E2FE96A0F0}">
      <dgm:prSet/>
      <dgm:spPr/>
      <dgm:t>
        <a:bodyPr/>
        <a:lstStyle/>
        <a:p>
          <a:endParaRPr lang="es-ES"/>
        </a:p>
      </dgm:t>
    </dgm:pt>
    <dgm:pt modelId="{4E756DE0-2096-4F0A-BA67-CBE6ECBE613F}">
      <dgm:prSet phldrT="[Texto]" custT="1"/>
      <dgm:spPr/>
      <dgm:t>
        <a:bodyPr/>
        <a:lstStyle/>
        <a:p>
          <a:r>
            <a:rPr lang="es-ES" sz="1600" b="1" noProof="0" dirty="0"/>
            <a:t>Impares</a:t>
          </a:r>
        </a:p>
      </dgm:t>
    </dgm:pt>
    <dgm:pt modelId="{AAF26646-2B3F-43FA-A006-96AE81CF16A2}" type="parTrans" cxnId="{4E3971E8-13DD-43DB-9711-4B03BCD468B0}">
      <dgm:prSet/>
      <dgm:spPr/>
      <dgm:t>
        <a:bodyPr/>
        <a:lstStyle/>
        <a:p>
          <a:endParaRPr lang="es-ES"/>
        </a:p>
      </dgm:t>
    </dgm:pt>
    <dgm:pt modelId="{4C918C25-9CF1-4DA2-B8B7-81FADC909613}" type="sibTrans" cxnId="{4E3971E8-13DD-43DB-9711-4B03BCD468B0}">
      <dgm:prSet/>
      <dgm:spPr/>
      <dgm:t>
        <a:bodyPr/>
        <a:lstStyle/>
        <a:p>
          <a:endParaRPr lang="es-ES"/>
        </a:p>
      </dgm:t>
    </dgm:pt>
    <dgm:pt modelId="{EF621BCE-6683-460B-8370-307AF7A4EF6C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noProof="0" dirty="0"/>
            <a:t>Colegas</a:t>
          </a:r>
        </a:p>
        <a:p>
          <a:r>
            <a:rPr lang="es-ES" sz="1200" noProof="0" dirty="0"/>
            <a:t>de otras disciplinas</a:t>
          </a:r>
        </a:p>
      </dgm:t>
    </dgm:pt>
    <dgm:pt modelId="{6706EC5D-12E5-4A62-BDD6-D4DE94CBB2CE}" type="parTrans" cxnId="{5341FDE7-6E1C-460A-A83E-D3248E7D5CAE}">
      <dgm:prSet/>
      <dgm:spPr/>
      <dgm:t>
        <a:bodyPr/>
        <a:lstStyle/>
        <a:p>
          <a:endParaRPr lang="es-ES"/>
        </a:p>
      </dgm:t>
    </dgm:pt>
    <dgm:pt modelId="{3CA9168C-F7E8-4BC3-A351-6A4D18886BE0}" type="sibTrans" cxnId="{5341FDE7-6E1C-460A-A83E-D3248E7D5CAE}">
      <dgm:prSet/>
      <dgm:spPr/>
      <dgm:t>
        <a:bodyPr/>
        <a:lstStyle/>
        <a:p>
          <a:endParaRPr lang="es-ES"/>
        </a:p>
      </dgm:t>
    </dgm:pt>
    <dgm:pt modelId="{887599F5-6893-4E20-B732-C897B2BFC797}">
      <dgm:prSet phldrT="[Texto]" custT="1"/>
      <dgm:spPr/>
      <dgm:t>
        <a:bodyPr/>
        <a:lstStyle/>
        <a:p>
          <a:r>
            <a:rPr lang="es-ES" sz="1600" b="1" noProof="0" dirty="0" err="1"/>
            <a:t>Cuasi-pares</a:t>
          </a:r>
          <a:endParaRPr lang="es-ES" sz="1600" b="1" noProof="0" dirty="0"/>
        </a:p>
      </dgm:t>
    </dgm:pt>
    <dgm:pt modelId="{629D48EB-F6F5-4F07-ABA0-DCCE9B59C044}" type="parTrans" cxnId="{5F14E872-EC3D-4E02-A0E4-8AB3341D48F9}">
      <dgm:prSet/>
      <dgm:spPr/>
      <dgm:t>
        <a:bodyPr/>
        <a:lstStyle/>
        <a:p>
          <a:endParaRPr lang="es-ES"/>
        </a:p>
      </dgm:t>
    </dgm:pt>
    <dgm:pt modelId="{324121F5-A4CE-41A1-855F-E2CA23724345}" type="sibTrans" cxnId="{5F14E872-EC3D-4E02-A0E4-8AB3341D48F9}">
      <dgm:prSet/>
      <dgm:spPr/>
      <dgm:t>
        <a:bodyPr/>
        <a:lstStyle/>
        <a:p>
          <a:endParaRPr lang="es-ES"/>
        </a:p>
      </dgm:t>
    </dgm:pt>
    <dgm:pt modelId="{7455192D-7FC3-4DB1-82ED-D18242AE1885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b="0" noProof="0" dirty="0"/>
            <a:t>Profesionales</a:t>
          </a:r>
        </a:p>
      </dgm:t>
    </dgm:pt>
    <dgm:pt modelId="{49C9CEDA-2BAB-4F90-B3F2-A4164BF9950D}" type="parTrans" cxnId="{0616FBE4-508B-43EF-A086-94B9A0D49EB9}">
      <dgm:prSet/>
      <dgm:spPr/>
      <dgm:t>
        <a:bodyPr/>
        <a:lstStyle/>
        <a:p>
          <a:endParaRPr lang="es-ES"/>
        </a:p>
      </dgm:t>
    </dgm:pt>
    <dgm:pt modelId="{5405A656-F850-4C39-89DA-FEC253037218}" type="sibTrans" cxnId="{0616FBE4-508B-43EF-A086-94B9A0D49EB9}">
      <dgm:prSet/>
      <dgm:spPr/>
      <dgm:t>
        <a:bodyPr/>
        <a:lstStyle/>
        <a:p>
          <a:endParaRPr lang="es-ES"/>
        </a:p>
      </dgm:t>
    </dgm:pt>
    <dgm:pt modelId="{CD3125D2-7C30-4630-84BB-97A264321DC7}">
      <dgm:prSet phldrT="[Texto]" custT="1"/>
      <dgm:spPr/>
      <dgm:t>
        <a:bodyPr/>
        <a:lstStyle/>
        <a:p>
          <a:r>
            <a:rPr lang="es-ES" sz="1600" b="1" noProof="0" dirty="0"/>
            <a:t>Gestores</a:t>
          </a:r>
        </a:p>
      </dgm:t>
    </dgm:pt>
    <dgm:pt modelId="{F280BA91-2D19-459D-A3B2-32644DFC6BC0}" type="parTrans" cxnId="{43811C06-09A8-4038-82D7-A5B95B0F4DA2}">
      <dgm:prSet/>
      <dgm:spPr/>
      <dgm:t>
        <a:bodyPr/>
        <a:lstStyle/>
        <a:p>
          <a:endParaRPr lang="es-ES"/>
        </a:p>
      </dgm:t>
    </dgm:pt>
    <dgm:pt modelId="{9C0C22DA-3947-406C-AD7C-EF912BAD9CC5}" type="sibTrans" cxnId="{43811C06-09A8-4038-82D7-A5B95B0F4DA2}">
      <dgm:prSet/>
      <dgm:spPr/>
      <dgm:t>
        <a:bodyPr/>
        <a:lstStyle/>
        <a:p>
          <a:endParaRPr lang="es-ES"/>
        </a:p>
      </dgm:t>
    </dgm:pt>
    <dgm:pt modelId="{D48AA680-42F8-4549-8549-CE88799B328C}">
      <dgm:prSet phldrT="[Texto]" custT="1"/>
      <dgm:spPr/>
      <dgm:t>
        <a:bodyPr/>
        <a:lstStyle/>
        <a:p>
          <a:r>
            <a:rPr lang="es-ES" sz="1600" b="1" noProof="0" dirty="0"/>
            <a:t>Terceras partes</a:t>
          </a:r>
        </a:p>
      </dgm:t>
    </dgm:pt>
    <dgm:pt modelId="{6D28D7C8-D135-4F67-8E74-91DA1E5F76E3}" type="parTrans" cxnId="{A6A5765A-DDE5-4CEC-855B-8B3ABB727E79}">
      <dgm:prSet/>
      <dgm:spPr/>
      <dgm:t>
        <a:bodyPr/>
        <a:lstStyle/>
        <a:p>
          <a:endParaRPr lang="es-ES"/>
        </a:p>
      </dgm:t>
    </dgm:pt>
    <dgm:pt modelId="{7FA26C07-BCBB-494D-AD7A-6E17C9699AB7}" type="sibTrans" cxnId="{A6A5765A-DDE5-4CEC-855B-8B3ABB727E79}">
      <dgm:prSet/>
      <dgm:spPr/>
      <dgm:t>
        <a:bodyPr/>
        <a:lstStyle/>
        <a:p>
          <a:endParaRPr lang="es-ES"/>
        </a:p>
      </dgm:t>
    </dgm:pt>
    <dgm:pt modelId="{4E2C6473-7108-4697-88EA-41316249658F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b="0" noProof="0" dirty="0"/>
            <a:t>Personas a cargo de diseñar, implementar  y evaluar las políticas de la I+D</a:t>
          </a:r>
        </a:p>
      </dgm:t>
    </dgm:pt>
    <dgm:pt modelId="{456613A6-BEB9-4269-A754-4DA43BB3291F}" type="parTrans" cxnId="{3A94BC7D-9C49-495C-9361-5B2542011CDE}">
      <dgm:prSet/>
      <dgm:spPr/>
      <dgm:t>
        <a:bodyPr/>
        <a:lstStyle/>
        <a:p>
          <a:endParaRPr lang="es-ES"/>
        </a:p>
      </dgm:t>
    </dgm:pt>
    <dgm:pt modelId="{B28BF7A1-7323-4E0B-908F-ACF6B728319B}" type="sibTrans" cxnId="{3A94BC7D-9C49-495C-9361-5B2542011CDE}">
      <dgm:prSet/>
      <dgm:spPr/>
      <dgm:t>
        <a:bodyPr/>
        <a:lstStyle/>
        <a:p>
          <a:endParaRPr lang="es-ES"/>
        </a:p>
      </dgm:t>
    </dgm:pt>
    <dgm:pt modelId="{6C7A03C9-81B5-49FC-9954-2618907B2167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b="0" noProof="0" dirty="0"/>
            <a:t>Otros actores Economía, Tecnología, Industria</a:t>
          </a:r>
        </a:p>
      </dgm:t>
    </dgm:pt>
    <dgm:pt modelId="{2CBDA46C-CB34-496C-81D6-40910B14B523}" type="parTrans" cxnId="{0D88E606-D665-4A7A-9F14-76541A64001F}">
      <dgm:prSet/>
      <dgm:spPr/>
      <dgm:t>
        <a:bodyPr/>
        <a:lstStyle/>
        <a:p>
          <a:endParaRPr lang="es-ES"/>
        </a:p>
      </dgm:t>
    </dgm:pt>
    <dgm:pt modelId="{9A06AF03-7AC7-4B51-A158-4AF6A39566F4}" type="sibTrans" cxnId="{0D88E606-D665-4A7A-9F14-76541A64001F}">
      <dgm:prSet/>
      <dgm:spPr/>
      <dgm:t>
        <a:bodyPr/>
        <a:lstStyle/>
        <a:p>
          <a:endParaRPr lang="es-ES"/>
        </a:p>
      </dgm:t>
    </dgm:pt>
    <dgm:pt modelId="{F35FAA08-1C46-404D-9090-BBF14C1CF421}">
      <dgm:prSet phldrT="[Texto]" custT="1"/>
      <dgm:spPr/>
      <dgm:t>
        <a:bodyPr/>
        <a:lstStyle/>
        <a:p>
          <a:r>
            <a:rPr lang="es-ES" sz="1600" b="1" noProof="0" dirty="0"/>
            <a:t>Otros</a:t>
          </a:r>
        </a:p>
      </dgm:t>
    </dgm:pt>
    <dgm:pt modelId="{A243B690-1C63-4591-BBD8-CA10E4B2A124}" type="parTrans" cxnId="{FF38F59B-2AE4-4CC5-9367-82296B5834D8}">
      <dgm:prSet/>
      <dgm:spPr/>
      <dgm:t>
        <a:bodyPr/>
        <a:lstStyle/>
        <a:p>
          <a:endParaRPr lang="es-ES"/>
        </a:p>
      </dgm:t>
    </dgm:pt>
    <dgm:pt modelId="{63C2CC46-DCD0-4F10-9F64-07DC1100E233}" type="sibTrans" cxnId="{FF38F59B-2AE4-4CC5-9367-82296B5834D8}">
      <dgm:prSet/>
      <dgm:spPr/>
      <dgm:t>
        <a:bodyPr/>
        <a:lstStyle/>
        <a:p>
          <a:endParaRPr lang="es-ES"/>
        </a:p>
      </dgm:t>
    </dgm:pt>
    <dgm:pt modelId="{B8AD0C70-8A80-4BB0-9487-690406EF5B61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noProof="0" dirty="0"/>
            <a:t>Sociedad Civil:</a:t>
          </a:r>
        </a:p>
        <a:p>
          <a:r>
            <a:rPr lang="es-ES" sz="1200" noProof="0" dirty="0"/>
            <a:t>Público en  General</a:t>
          </a:r>
        </a:p>
      </dgm:t>
    </dgm:pt>
    <dgm:pt modelId="{9B43FCC5-37C4-4AA7-95E5-3EAD91B59AAA}" type="parTrans" cxnId="{C950CC96-498F-4E08-AD57-68EEA812EC90}">
      <dgm:prSet/>
      <dgm:spPr/>
      <dgm:t>
        <a:bodyPr/>
        <a:lstStyle/>
        <a:p>
          <a:endParaRPr lang="es-ES"/>
        </a:p>
      </dgm:t>
    </dgm:pt>
    <dgm:pt modelId="{E3EC0750-61C2-4926-8E44-9B37C6E3866B}" type="sibTrans" cxnId="{C950CC96-498F-4E08-AD57-68EEA812EC90}">
      <dgm:prSet/>
      <dgm:spPr/>
      <dgm:t>
        <a:bodyPr/>
        <a:lstStyle/>
        <a:p>
          <a:endParaRPr lang="es-ES"/>
        </a:p>
      </dgm:t>
    </dgm:pt>
    <dgm:pt modelId="{A9854B6C-74C9-4E60-B274-8383F58C64E6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noProof="0" dirty="0"/>
            <a:t>Ciencia Ciudadana</a:t>
          </a:r>
        </a:p>
      </dgm:t>
    </dgm:pt>
    <dgm:pt modelId="{6EE2E1B0-4AC7-41BC-AD9F-0E413EA193EB}" type="parTrans" cxnId="{AB707B5B-D065-4712-9C2A-4E0D6B6924C1}">
      <dgm:prSet/>
      <dgm:spPr/>
      <dgm:t>
        <a:bodyPr/>
        <a:lstStyle/>
        <a:p>
          <a:endParaRPr lang="es-ES"/>
        </a:p>
      </dgm:t>
    </dgm:pt>
    <dgm:pt modelId="{0725A19B-182C-4250-8EB5-E31A5EF1A44C}" type="sibTrans" cxnId="{AB707B5B-D065-4712-9C2A-4E0D6B6924C1}">
      <dgm:prSet/>
      <dgm:spPr/>
      <dgm:t>
        <a:bodyPr/>
        <a:lstStyle/>
        <a:p>
          <a:endParaRPr lang="es-ES"/>
        </a:p>
      </dgm:t>
    </dgm:pt>
    <dgm:pt modelId="{FED3ACF7-785E-42DF-9C95-12AFD0320D01}">
      <dgm:prSet phldrT="[Texto]" custT="1"/>
      <dgm:spPr>
        <a:solidFill>
          <a:srgbClr val="1F497D"/>
        </a:solidFill>
      </dgm:spPr>
      <dgm:t>
        <a:bodyPr/>
        <a:lstStyle/>
        <a:p>
          <a:r>
            <a:rPr lang="es-ES" sz="1200" b="0" noProof="0"/>
            <a:t>Profesores</a:t>
          </a:r>
        </a:p>
        <a:p>
          <a:r>
            <a:rPr lang="es-ES" sz="1200" b="0" noProof="0"/>
            <a:t>Estudiantes</a:t>
          </a:r>
          <a:endParaRPr lang="es-ES" sz="1200" b="0" noProof="0" dirty="0"/>
        </a:p>
      </dgm:t>
    </dgm:pt>
    <dgm:pt modelId="{273FC716-949A-4C98-A014-1CC84779DCAD}" type="parTrans" cxnId="{CE6782E8-F7D5-42F9-9A4D-9072AF5ED082}">
      <dgm:prSet/>
      <dgm:spPr/>
      <dgm:t>
        <a:bodyPr/>
        <a:lstStyle/>
        <a:p>
          <a:endParaRPr lang="es-ES"/>
        </a:p>
      </dgm:t>
    </dgm:pt>
    <dgm:pt modelId="{27D8C1EC-4A13-4A40-A396-54EAA3388916}" type="sibTrans" cxnId="{CE6782E8-F7D5-42F9-9A4D-9072AF5ED082}">
      <dgm:prSet/>
      <dgm:spPr/>
      <dgm:t>
        <a:bodyPr/>
        <a:lstStyle/>
        <a:p>
          <a:endParaRPr lang="es-ES"/>
        </a:p>
      </dgm:t>
    </dgm:pt>
    <dgm:pt modelId="{634140A6-0541-44ED-B8D6-F73CFC1B641D}" type="pres">
      <dgm:prSet presAssocID="{87163973-5076-4947-B9F4-AE8503B3817D}" presName="theList" presStyleCnt="0">
        <dgm:presLayoutVars>
          <dgm:dir/>
          <dgm:animLvl val="lvl"/>
          <dgm:resizeHandles val="exact"/>
        </dgm:presLayoutVars>
      </dgm:prSet>
      <dgm:spPr/>
    </dgm:pt>
    <dgm:pt modelId="{047FBE59-3AF6-4F0C-9E33-34A1E9550C14}" type="pres">
      <dgm:prSet presAssocID="{5D3F0CF4-0346-401A-8D8D-C58BA3091248}" presName="compNode" presStyleCnt="0"/>
      <dgm:spPr/>
    </dgm:pt>
    <dgm:pt modelId="{548510FF-9F86-4C71-A241-353D1F779BED}" type="pres">
      <dgm:prSet presAssocID="{5D3F0CF4-0346-401A-8D8D-C58BA3091248}" presName="aNode" presStyleLbl="bgShp" presStyleIdx="0" presStyleCnt="6"/>
      <dgm:spPr/>
    </dgm:pt>
    <dgm:pt modelId="{CB5766B0-3981-4CD8-A2B5-5FDB6EF074BA}" type="pres">
      <dgm:prSet presAssocID="{5D3F0CF4-0346-401A-8D8D-C58BA3091248}" presName="textNode" presStyleLbl="bgShp" presStyleIdx="0" presStyleCnt="6"/>
      <dgm:spPr/>
    </dgm:pt>
    <dgm:pt modelId="{C28BFF3F-17FB-458F-90AF-5012154E0C63}" type="pres">
      <dgm:prSet presAssocID="{5D3F0CF4-0346-401A-8D8D-C58BA3091248}" presName="compChildNode" presStyleCnt="0"/>
      <dgm:spPr/>
    </dgm:pt>
    <dgm:pt modelId="{E10CD48D-171F-4322-8A0D-C1C912144699}" type="pres">
      <dgm:prSet presAssocID="{5D3F0CF4-0346-401A-8D8D-C58BA3091248}" presName="theInnerList" presStyleCnt="0"/>
      <dgm:spPr/>
    </dgm:pt>
    <dgm:pt modelId="{E078B8BD-3929-4F19-898F-EF57CDE8399C}" type="pres">
      <dgm:prSet presAssocID="{17FD8B44-D85C-47C6-9BD6-606DBFE714B6}" presName="childNode" presStyleLbl="node1" presStyleIdx="0" presStyleCnt="8">
        <dgm:presLayoutVars>
          <dgm:bulletEnabled val="1"/>
        </dgm:presLayoutVars>
      </dgm:prSet>
      <dgm:spPr/>
    </dgm:pt>
    <dgm:pt modelId="{6B42F709-658A-4952-A71D-7398E27AC30C}" type="pres">
      <dgm:prSet presAssocID="{5D3F0CF4-0346-401A-8D8D-C58BA3091248}" presName="aSpace" presStyleCnt="0"/>
      <dgm:spPr/>
    </dgm:pt>
    <dgm:pt modelId="{3DDFFB9A-4965-4EC2-A528-9FB574CB9BC3}" type="pres">
      <dgm:prSet presAssocID="{4E756DE0-2096-4F0A-BA67-CBE6ECBE613F}" presName="compNode" presStyleCnt="0"/>
      <dgm:spPr/>
    </dgm:pt>
    <dgm:pt modelId="{3025F451-7C76-4696-A1D7-A38C1C299DF5}" type="pres">
      <dgm:prSet presAssocID="{4E756DE0-2096-4F0A-BA67-CBE6ECBE613F}" presName="aNode" presStyleLbl="bgShp" presStyleIdx="1" presStyleCnt="6"/>
      <dgm:spPr/>
    </dgm:pt>
    <dgm:pt modelId="{99CE1D3F-F659-46F0-A5E6-5B1A50A56FE1}" type="pres">
      <dgm:prSet presAssocID="{4E756DE0-2096-4F0A-BA67-CBE6ECBE613F}" presName="textNode" presStyleLbl="bgShp" presStyleIdx="1" presStyleCnt="6"/>
      <dgm:spPr/>
    </dgm:pt>
    <dgm:pt modelId="{056C876E-E88C-4CE5-9450-CCBEE668A423}" type="pres">
      <dgm:prSet presAssocID="{4E756DE0-2096-4F0A-BA67-CBE6ECBE613F}" presName="compChildNode" presStyleCnt="0"/>
      <dgm:spPr/>
    </dgm:pt>
    <dgm:pt modelId="{7C639259-4FAF-4B53-996A-AD4E6E771F9E}" type="pres">
      <dgm:prSet presAssocID="{4E756DE0-2096-4F0A-BA67-CBE6ECBE613F}" presName="theInnerList" presStyleCnt="0"/>
      <dgm:spPr/>
    </dgm:pt>
    <dgm:pt modelId="{EC07A46C-9435-4A51-9C95-E0A8E50E80C3}" type="pres">
      <dgm:prSet presAssocID="{EF621BCE-6683-460B-8370-307AF7A4EF6C}" presName="childNode" presStyleLbl="node1" presStyleIdx="1" presStyleCnt="8">
        <dgm:presLayoutVars>
          <dgm:bulletEnabled val="1"/>
        </dgm:presLayoutVars>
      </dgm:prSet>
      <dgm:spPr/>
    </dgm:pt>
    <dgm:pt modelId="{C6E49B03-DFB8-4A9E-8175-F2AD08492665}" type="pres">
      <dgm:prSet presAssocID="{4E756DE0-2096-4F0A-BA67-CBE6ECBE613F}" presName="aSpace" presStyleCnt="0"/>
      <dgm:spPr/>
    </dgm:pt>
    <dgm:pt modelId="{DD87305B-E19C-4250-A03A-6CC43D5DA3CA}" type="pres">
      <dgm:prSet presAssocID="{887599F5-6893-4E20-B732-C897B2BFC797}" presName="compNode" presStyleCnt="0"/>
      <dgm:spPr/>
    </dgm:pt>
    <dgm:pt modelId="{24CFF505-001E-4FD0-A77C-5F8F71D629D3}" type="pres">
      <dgm:prSet presAssocID="{887599F5-6893-4E20-B732-C897B2BFC797}" presName="aNode" presStyleLbl="bgShp" presStyleIdx="2" presStyleCnt="6"/>
      <dgm:spPr/>
    </dgm:pt>
    <dgm:pt modelId="{5A466E94-64D8-44FE-B0F0-29494E333288}" type="pres">
      <dgm:prSet presAssocID="{887599F5-6893-4E20-B732-C897B2BFC797}" presName="textNode" presStyleLbl="bgShp" presStyleIdx="2" presStyleCnt="6"/>
      <dgm:spPr/>
    </dgm:pt>
    <dgm:pt modelId="{DB4A61C6-B254-49CA-9A8B-C8E679F717C3}" type="pres">
      <dgm:prSet presAssocID="{887599F5-6893-4E20-B732-C897B2BFC797}" presName="compChildNode" presStyleCnt="0"/>
      <dgm:spPr/>
    </dgm:pt>
    <dgm:pt modelId="{CC544C97-40F3-4D88-8ABA-8DDD70633A99}" type="pres">
      <dgm:prSet presAssocID="{887599F5-6893-4E20-B732-C897B2BFC797}" presName="theInnerList" presStyleCnt="0"/>
      <dgm:spPr/>
    </dgm:pt>
    <dgm:pt modelId="{77B9084C-251D-4632-BBF9-1DAE36A14F83}" type="pres">
      <dgm:prSet presAssocID="{7455192D-7FC3-4DB1-82ED-D18242AE1885}" presName="childNode" presStyleLbl="node1" presStyleIdx="2" presStyleCnt="8">
        <dgm:presLayoutVars>
          <dgm:bulletEnabled val="1"/>
        </dgm:presLayoutVars>
      </dgm:prSet>
      <dgm:spPr/>
    </dgm:pt>
    <dgm:pt modelId="{004A2821-8489-4038-AFEE-39DF66E38547}" type="pres">
      <dgm:prSet presAssocID="{7455192D-7FC3-4DB1-82ED-D18242AE1885}" presName="aSpace2" presStyleCnt="0"/>
      <dgm:spPr/>
    </dgm:pt>
    <dgm:pt modelId="{533AE668-8F2E-4D36-9459-3AF0DCD9CC98}" type="pres">
      <dgm:prSet presAssocID="{FED3ACF7-785E-42DF-9C95-12AFD0320D01}" presName="childNode" presStyleLbl="node1" presStyleIdx="3" presStyleCnt="8">
        <dgm:presLayoutVars>
          <dgm:bulletEnabled val="1"/>
        </dgm:presLayoutVars>
      </dgm:prSet>
      <dgm:spPr/>
    </dgm:pt>
    <dgm:pt modelId="{DC3B83F2-4A2A-49D2-BA54-E36862C9BCF0}" type="pres">
      <dgm:prSet presAssocID="{887599F5-6893-4E20-B732-C897B2BFC797}" presName="aSpace" presStyleCnt="0"/>
      <dgm:spPr/>
    </dgm:pt>
    <dgm:pt modelId="{80726C05-5042-4EE4-B19D-8C15594A974E}" type="pres">
      <dgm:prSet presAssocID="{CD3125D2-7C30-4630-84BB-97A264321DC7}" presName="compNode" presStyleCnt="0"/>
      <dgm:spPr/>
    </dgm:pt>
    <dgm:pt modelId="{52439E45-2259-4A92-BF5C-0FB5AE6C4F41}" type="pres">
      <dgm:prSet presAssocID="{CD3125D2-7C30-4630-84BB-97A264321DC7}" presName="aNode" presStyleLbl="bgShp" presStyleIdx="3" presStyleCnt="6"/>
      <dgm:spPr/>
    </dgm:pt>
    <dgm:pt modelId="{A29387C4-5323-4F1C-B435-84BB94836E6E}" type="pres">
      <dgm:prSet presAssocID="{CD3125D2-7C30-4630-84BB-97A264321DC7}" presName="textNode" presStyleLbl="bgShp" presStyleIdx="3" presStyleCnt="6"/>
      <dgm:spPr/>
    </dgm:pt>
    <dgm:pt modelId="{0408E382-0492-4080-831F-EBE6EC15DC75}" type="pres">
      <dgm:prSet presAssocID="{CD3125D2-7C30-4630-84BB-97A264321DC7}" presName="compChildNode" presStyleCnt="0"/>
      <dgm:spPr/>
    </dgm:pt>
    <dgm:pt modelId="{1C8DDFF5-B673-4A1B-8441-BE8DAFEC0289}" type="pres">
      <dgm:prSet presAssocID="{CD3125D2-7C30-4630-84BB-97A264321DC7}" presName="theInnerList" presStyleCnt="0"/>
      <dgm:spPr/>
    </dgm:pt>
    <dgm:pt modelId="{98B18B16-62D6-4BF5-A262-B6D597E3650D}" type="pres">
      <dgm:prSet presAssocID="{4E2C6473-7108-4697-88EA-41316249658F}" presName="childNode" presStyleLbl="node1" presStyleIdx="4" presStyleCnt="8">
        <dgm:presLayoutVars>
          <dgm:bulletEnabled val="1"/>
        </dgm:presLayoutVars>
      </dgm:prSet>
      <dgm:spPr/>
    </dgm:pt>
    <dgm:pt modelId="{961ACE32-8552-4158-93FE-55D58C3534DE}" type="pres">
      <dgm:prSet presAssocID="{CD3125D2-7C30-4630-84BB-97A264321DC7}" presName="aSpace" presStyleCnt="0"/>
      <dgm:spPr/>
    </dgm:pt>
    <dgm:pt modelId="{E7770F0C-5BEE-44AD-8F71-0DD076F18E3B}" type="pres">
      <dgm:prSet presAssocID="{D48AA680-42F8-4549-8549-CE88799B328C}" presName="compNode" presStyleCnt="0"/>
      <dgm:spPr/>
    </dgm:pt>
    <dgm:pt modelId="{AEA2323D-1540-4337-A3E9-F0CC9C7202AC}" type="pres">
      <dgm:prSet presAssocID="{D48AA680-42F8-4549-8549-CE88799B328C}" presName="aNode" presStyleLbl="bgShp" presStyleIdx="4" presStyleCnt="6"/>
      <dgm:spPr/>
    </dgm:pt>
    <dgm:pt modelId="{51B85D75-BE12-4E3A-B667-E25C5E42CFD7}" type="pres">
      <dgm:prSet presAssocID="{D48AA680-42F8-4549-8549-CE88799B328C}" presName="textNode" presStyleLbl="bgShp" presStyleIdx="4" presStyleCnt="6"/>
      <dgm:spPr/>
    </dgm:pt>
    <dgm:pt modelId="{9228172E-AEBC-434D-A644-665C0A151568}" type="pres">
      <dgm:prSet presAssocID="{D48AA680-42F8-4549-8549-CE88799B328C}" presName="compChildNode" presStyleCnt="0"/>
      <dgm:spPr/>
    </dgm:pt>
    <dgm:pt modelId="{81CBFE66-CC35-4A3A-9B85-2C9F71E1E5E8}" type="pres">
      <dgm:prSet presAssocID="{D48AA680-42F8-4549-8549-CE88799B328C}" presName="theInnerList" presStyleCnt="0"/>
      <dgm:spPr/>
    </dgm:pt>
    <dgm:pt modelId="{4D75669C-5119-4100-8CF4-F88E50F35205}" type="pres">
      <dgm:prSet presAssocID="{6C7A03C9-81B5-49FC-9954-2618907B2167}" presName="childNode" presStyleLbl="node1" presStyleIdx="5" presStyleCnt="8">
        <dgm:presLayoutVars>
          <dgm:bulletEnabled val="1"/>
        </dgm:presLayoutVars>
      </dgm:prSet>
      <dgm:spPr/>
    </dgm:pt>
    <dgm:pt modelId="{BAED8D87-6580-492D-AB0B-8CAAE403948A}" type="pres">
      <dgm:prSet presAssocID="{D48AA680-42F8-4549-8549-CE88799B328C}" presName="aSpace" presStyleCnt="0"/>
      <dgm:spPr/>
    </dgm:pt>
    <dgm:pt modelId="{9DDF334A-1EC9-431F-BC8F-B80B3BA16346}" type="pres">
      <dgm:prSet presAssocID="{F35FAA08-1C46-404D-9090-BBF14C1CF421}" presName="compNode" presStyleCnt="0"/>
      <dgm:spPr/>
    </dgm:pt>
    <dgm:pt modelId="{D74A71B2-FE00-4AFB-BFEC-6F1882BB9F7C}" type="pres">
      <dgm:prSet presAssocID="{F35FAA08-1C46-404D-9090-BBF14C1CF421}" presName="aNode" presStyleLbl="bgShp" presStyleIdx="5" presStyleCnt="6"/>
      <dgm:spPr/>
    </dgm:pt>
    <dgm:pt modelId="{A79CD411-93A6-4A3B-A4BB-7609F74328A9}" type="pres">
      <dgm:prSet presAssocID="{F35FAA08-1C46-404D-9090-BBF14C1CF421}" presName="textNode" presStyleLbl="bgShp" presStyleIdx="5" presStyleCnt="6"/>
      <dgm:spPr/>
    </dgm:pt>
    <dgm:pt modelId="{31C4754B-0C38-47D3-9145-38EC2A47B778}" type="pres">
      <dgm:prSet presAssocID="{F35FAA08-1C46-404D-9090-BBF14C1CF421}" presName="compChildNode" presStyleCnt="0"/>
      <dgm:spPr/>
    </dgm:pt>
    <dgm:pt modelId="{D6A8F035-6801-4C8B-B3CF-974506A21C5D}" type="pres">
      <dgm:prSet presAssocID="{F35FAA08-1C46-404D-9090-BBF14C1CF421}" presName="theInnerList" presStyleCnt="0"/>
      <dgm:spPr/>
    </dgm:pt>
    <dgm:pt modelId="{F3C416F3-16B0-4C07-9788-E2BA2ECF42C6}" type="pres">
      <dgm:prSet presAssocID="{B8AD0C70-8A80-4BB0-9487-690406EF5B61}" presName="childNode" presStyleLbl="node1" presStyleIdx="6" presStyleCnt="8">
        <dgm:presLayoutVars>
          <dgm:bulletEnabled val="1"/>
        </dgm:presLayoutVars>
      </dgm:prSet>
      <dgm:spPr/>
    </dgm:pt>
    <dgm:pt modelId="{4D83C381-AC14-49AA-B6B3-EAA73D6F83BF}" type="pres">
      <dgm:prSet presAssocID="{B8AD0C70-8A80-4BB0-9487-690406EF5B61}" presName="aSpace2" presStyleCnt="0"/>
      <dgm:spPr/>
    </dgm:pt>
    <dgm:pt modelId="{CFB1ED92-032C-496E-840A-2BDF715EDA51}" type="pres">
      <dgm:prSet presAssocID="{A9854B6C-74C9-4E60-B274-8383F58C64E6}" presName="childNode" presStyleLbl="node1" presStyleIdx="7" presStyleCnt="8" custScaleY="40560">
        <dgm:presLayoutVars>
          <dgm:bulletEnabled val="1"/>
        </dgm:presLayoutVars>
      </dgm:prSet>
      <dgm:spPr/>
    </dgm:pt>
  </dgm:ptLst>
  <dgm:cxnLst>
    <dgm:cxn modelId="{43811C06-09A8-4038-82D7-A5B95B0F4DA2}" srcId="{87163973-5076-4947-B9F4-AE8503B3817D}" destId="{CD3125D2-7C30-4630-84BB-97A264321DC7}" srcOrd="3" destOrd="0" parTransId="{F280BA91-2D19-459D-A3B2-32644DFC6BC0}" sibTransId="{9C0C22DA-3947-406C-AD7C-EF912BAD9CC5}"/>
    <dgm:cxn modelId="{0D88E606-D665-4A7A-9F14-76541A64001F}" srcId="{D48AA680-42F8-4549-8549-CE88799B328C}" destId="{6C7A03C9-81B5-49FC-9954-2618907B2167}" srcOrd="0" destOrd="0" parTransId="{2CBDA46C-CB34-496C-81D6-40910B14B523}" sibTransId="{9A06AF03-7AC7-4B51-A158-4AF6A39566F4}"/>
    <dgm:cxn modelId="{DB5F5519-B92C-408E-A871-9DD806580CFA}" type="presOf" srcId="{887599F5-6893-4E20-B732-C897B2BFC797}" destId="{24CFF505-001E-4FD0-A77C-5F8F71D629D3}" srcOrd="0" destOrd="0" presId="urn:microsoft.com/office/officeart/2005/8/layout/lProcess2"/>
    <dgm:cxn modelId="{BA198E19-D437-44F8-9398-C7F0E58AD268}" type="presOf" srcId="{5D3F0CF4-0346-401A-8D8D-C58BA3091248}" destId="{548510FF-9F86-4C71-A241-353D1F779BED}" srcOrd="0" destOrd="0" presId="urn:microsoft.com/office/officeart/2005/8/layout/lProcess2"/>
    <dgm:cxn modelId="{6F64F826-C126-4572-A01E-B6EE0C148C7C}" type="presOf" srcId="{D48AA680-42F8-4549-8549-CE88799B328C}" destId="{51B85D75-BE12-4E3A-B667-E25C5E42CFD7}" srcOrd="1" destOrd="0" presId="urn:microsoft.com/office/officeart/2005/8/layout/lProcess2"/>
    <dgm:cxn modelId="{AB707B5B-D065-4712-9C2A-4E0D6B6924C1}" srcId="{F35FAA08-1C46-404D-9090-BBF14C1CF421}" destId="{A9854B6C-74C9-4E60-B274-8383F58C64E6}" srcOrd="1" destOrd="0" parTransId="{6EE2E1B0-4AC7-41BC-AD9F-0E413EA193EB}" sibTransId="{0725A19B-182C-4250-8EB5-E31A5EF1A44C}"/>
    <dgm:cxn modelId="{B936735C-2216-48C0-9F18-5A8D5A2EB550}" type="presOf" srcId="{887599F5-6893-4E20-B732-C897B2BFC797}" destId="{5A466E94-64D8-44FE-B0F0-29494E333288}" srcOrd="1" destOrd="0" presId="urn:microsoft.com/office/officeart/2005/8/layout/lProcess2"/>
    <dgm:cxn modelId="{DAADAA44-1569-497B-A7C1-EE857ED2F550}" type="presOf" srcId="{17FD8B44-D85C-47C6-9BD6-606DBFE714B6}" destId="{E078B8BD-3929-4F19-898F-EF57CDE8399C}" srcOrd="0" destOrd="0" presId="urn:microsoft.com/office/officeart/2005/8/layout/lProcess2"/>
    <dgm:cxn modelId="{605D0A4A-5D2B-4D1E-9D5A-5CC97E2EE353}" type="presOf" srcId="{87163973-5076-4947-B9F4-AE8503B3817D}" destId="{634140A6-0541-44ED-B8D6-F73CFC1B641D}" srcOrd="0" destOrd="0" presId="urn:microsoft.com/office/officeart/2005/8/layout/lProcess2"/>
    <dgm:cxn modelId="{5F14E872-EC3D-4E02-A0E4-8AB3341D48F9}" srcId="{87163973-5076-4947-B9F4-AE8503B3817D}" destId="{887599F5-6893-4E20-B732-C897B2BFC797}" srcOrd="2" destOrd="0" parTransId="{629D48EB-F6F5-4F07-ABA0-DCCE9B59C044}" sibTransId="{324121F5-A4CE-41A1-855F-E2CA23724345}"/>
    <dgm:cxn modelId="{ECA4CA56-F923-4ADF-AD5A-D4F1C654BE82}" type="presOf" srcId="{4E756DE0-2096-4F0A-BA67-CBE6ECBE613F}" destId="{99CE1D3F-F659-46F0-A5E6-5B1A50A56FE1}" srcOrd="1" destOrd="0" presId="urn:microsoft.com/office/officeart/2005/8/layout/lProcess2"/>
    <dgm:cxn modelId="{A6A5765A-DDE5-4CEC-855B-8B3ABB727E79}" srcId="{87163973-5076-4947-B9F4-AE8503B3817D}" destId="{D48AA680-42F8-4549-8549-CE88799B328C}" srcOrd="4" destOrd="0" parTransId="{6D28D7C8-D135-4F67-8E74-91DA1E5F76E3}" sibTransId="{7FA26C07-BCBB-494D-AD7A-6E17C9699AB7}"/>
    <dgm:cxn modelId="{3A94BC7D-9C49-495C-9361-5B2542011CDE}" srcId="{CD3125D2-7C30-4630-84BB-97A264321DC7}" destId="{4E2C6473-7108-4697-88EA-41316249658F}" srcOrd="0" destOrd="0" parTransId="{456613A6-BEB9-4269-A754-4DA43BB3291F}" sibTransId="{B28BF7A1-7323-4E0B-908F-ACF6B728319B}"/>
    <dgm:cxn modelId="{223F4792-6C35-41F4-9708-4E00B99139D3}" type="presOf" srcId="{6C7A03C9-81B5-49FC-9954-2618907B2167}" destId="{4D75669C-5119-4100-8CF4-F88E50F35205}" srcOrd="0" destOrd="0" presId="urn:microsoft.com/office/officeart/2005/8/layout/lProcess2"/>
    <dgm:cxn modelId="{DC1F2F93-F886-48C5-8450-737E3BDF562A}" type="presOf" srcId="{CD3125D2-7C30-4630-84BB-97A264321DC7}" destId="{52439E45-2259-4A92-BF5C-0FB5AE6C4F41}" srcOrd="0" destOrd="0" presId="urn:microsoft.com/office/officeart/2005/8/layout/lProcess2"/>
    <dgm:cxn modelId="{C950CC96-498F-4E08-AD57-68EEA812EC90}" srcId="{F35FAA08-1C46-404D-9090-BBF14C1CF421}" destId="{B8AD0C70-8A80-4BB0-9487-690406EF5B61}" srcOrd="0" destOrd="0" parTransId="{9B43FCC5-37C4-4AA7-95E5-3EAD91B59AAA}" sibTransId="{E3EC0750-61C2-4926-8E44-9B37C6E3866B}"/>
    <dgm:cxn modelId="{9985529A-A445-4169-969B-B9BC2A7B91CB}" type="presOf" srcId="{D48AA680-42F8-4549-8549-CE88799B328C}" destId="{AEA2323D-1540-4337-A3E9-F0CC9C7202AC}" srcOrd="0" destOrd="0" presId="urn:microsoft.com/office/officeart/2005/8/layout/lProcess2"/>
    <dgm:cxn modelId="{FF38F59B-2AE4-4CC5-9367-82296B5834D8}" srcId="{87163973-5076-4947-B9F4-AE8503B3817D}" destId="{F35FAA08-1C46-404D-9090-BBF14C1CF421}" srcOrd="5" destOrd="0" parTransId="{A243B690-1C63-4591-BBD8-CA10E4B2A124}" sibTransId="{63C2CC46-DCD0-4F10-9F64-07DC1100E233}"/>
    <dgm:cxn modelId="{A6ECE29D-F9FE-4C48-ADD4-A4A9528A8342}" srcId="{87163973-5076-4947-B9F4-AE8503B3817D}" destId="{5D3F0CF4-0346-401A-8D8D-C58BA3091248}" srcOrd="0" destOrd="0" parTransId="{981B4A0C-E40E-4F3F-A8A8-0E81E2E3CE28}" sibTransId="{DD90D6F2-78F3-48B6-A20B-59770C2AFEA2}"/>
    <dgm:cxn modelId="{787117A3-99C9-4B2C-9E3C-141C36E97CBB}" type="presOf" srcId="{A9854B6C-74C9-4E60-B274-8383F58C64E6}" destId="{CFB1ED92-032C-496E-840A-2BDF715EDA51}" srcOrd="0" destOrd="0" presId="urn:microsoft.com/office/officeart/2005/8/layout/lProcess2"/>
    <dgm:cxn modelId="{C49EFFA4-16A9-4F3F-8A5B-04B9F9B1453B}" type="presOf" srcId="{EF621BCE-6683-460B-8370-307AF7A4EF6C}" destId="{EC07A46C-9435-4A51-9C95-E0A8E50E80C3}" srcOrd="0" destOrd="0" presId="urn:microsoft.com/office/officeart/2005/8/layout/lProcess2"/>
    <dgm:cxn modelId="{50CC63AE-9E0F-48F0-8BE1-4E05DABDF1D7}" type="presOf" srcId="{F35FAA08-1C46-404D-9090-BBF14C1CF421}" destId="{A79CD411-93A6-4A3B-A4BB-7609F74328A9}" srcOrd="1" destOrd="0" presId="urn:microsoft.com/office/officeart/2005/8/layout/lProcess2"/>
    <dgm:cxn modelId="{2C75F3B0-AA1B-4738-B6D2-092635C361D9}" type="presOf" srcId="{B8AD0C70-8A80-4BB0-9487-690406EF5B61}" destId="{F3C416F3-16B0-4C07-9788-E2BA2ECF42C6}" srcOrd="0" destOrd="0" presId="urn:microsoft.com/office/officeart/2005/8/layout/lProcess2"/>
    <dgm:cxn modelId="{6F7855B8-5C36-45B3-8329-98E2FE96A0F0}" srcId="{5D3F0CF4-0346-401A-8D8D-C58BA3091248}" destId="{17FD8B44-D85C-47C6-9BD6-606DBFE714B6}" srcOrd="0" destOrd="0" parTransId="{46809827-349F-4709-837F-0437E52FF57C}" sibTransId="{70200AF0-5361-4B84-9EAA-570C23474BDE}"/>
    <dgm:cxn modelId="{389A31B9-8554-4075-B0B6-6D48EA7B4AA8}" type="presOf" srcId="{5D3F0CF4-0346-401A-8D8D-C58BA3091248}" destId="{CB5766B0-3981-4CD8-A2B5-5FDB6EF074BA}" srcOrd="1" destOrd="0" presId="urn:microsoft.com/office/officeart/2005/8/layout/lProcess2"/>
    <dgm:cxn modelId="{14EE59BF-0900-4BB9-B4E1-2C3231358CC5}" type="presOf" srcId="{7455192D-7FC3-4DB1-82ED-D18242AE1885}" destId="{77B9084C-251D-4632-BBF9-1DAE36A14F83}" srcOrd="0" destOrd="0" presId="urn:microsoft.com/office/officeart/2005/8/layout/lProcess2"/>
    <dgm:cxn modelId="{E71A80CD-C20F-4E63-A09F-EE9618A54C31}" type="presOf" srcId="{4E2C6473-7108-4697-88EA-41316249658F}" destId="{98B18B16-62D6-4BF5-A262-B6D597E3650D}" srcOrd="0" destOrd="0" presId="urn:microsoft.com/office/officeart/2005/8/layout/lProcess2"/>
    <dgm:cxn modelId="{4D25A8CF-3D16-4D4A-83C0-C1EA1A7F4E37}" type="presOf" srcId="{FED3ACF7-785E-42DF-9C95-12AFD0320D01}" destId="{533AE668-8F2E-4D36-9459-3AF0DCD9CC98}" srcOrd="0" destOrd="0" presId="urn:microsoft.com/office/officeart/2005/8/layout/lProcess2"/>
    <dgm:cxn modelId="{437667D9-E2F2-4D5B-B579-53E75D5891AC}" type="presOf" srcId="{4E756DE0-2096-4F0A-BA67-CBE6ECBE613F}" destId="{3025F451-7C76-4696-A1D7-A38C1C299DF5}" srcOrd="0" destOrd="0" presId="urn:microsoft.com/office/officeart/2005/8/layout/lProcess2"/>
    <dgm:cxn modelId="{FDFE94E1-E24E-48FE-BA90-4C8197BFA658}" type="presOf" srcId="{F35FAA08-1C46-404D-9090-BBF14C1CF421}" destId="{D74A71B2-FE00-4AFB-BFEC-6F1882BB9F7C}" srcOrd="0" destOrd="0" presId="urn:microsoft.com/office/officeart/2005/8/layout/lProcess2"/>
    <dgm:cxn modelId="{0616FBE4-508B-43EF-A086-94B9A0D49EB9}" srcId="{887599F5-6893-4E20-B732-C897B2BFC797}" destId="{7455192D-7FC3-4DB1-82ED-D18242AE1885}" srcOrd="0" destOrd="0" parTransId="{49C9CEDA-2BAB-4F90-B3F2-A4164BF9950D}" sibTransId="{5405A656-F850-4C39-89DA-FEC253037218}"/>
    <dgm:cxn modelId="{5341FDE7-6E1C-460A-A83E-D3248E7D5CAE}" srcId="{4E756DE0-2096-4F0A-BA67-CBE6ECBE613F}" destId="{EF621BCE-6683-460B-8370-307AF7A4EF6C}" srcOrd="0" destOrd="0" parTransId="{6706EC5D-12E5-4A62-BDD6-D4DE94CBB2CE}" sibTransId="{3CA9168C-F7E8-4BC3-A351-6A4D18886BE0}"/>
    <dgm:cxn modelId="{4E3971E8-13DD-43DB-9711-4B03BCD468B0}" srcId="{87163973-5076-4947-B9F4-AE8503B3817D}" destId="{4E756DE0-2096-4F0A-BA67-CBE6ECBE613F}" srcOrd="1" destOrd="0" parTransId="{AAF26646-2B3F-43FA-A006-96AE81CF16A2}" sibTransId="{4C918C25-9CF1-4DA2-B8B7-81FADC909613}"/>
    <dgm:cxn modelId="{CE6782E8-F7D5-42F9-9A4D-9072AF5ED082}" srcId="{887599F5-6893-4E20-B732-C897B2BFC797}" destId="{FED3ACF7-785E-42DF-9C95-12AFD0320D01}" srcOrd="1" destOrd="0" parTransId="{273FC716-949A-4C98-A014-1CC84779DCAD}" sibTransId="{27D8C1EC-4A13-4A40-A396-54EAA3388916}"/>
    <dgm:cxn modelId="{7B1806EA-E7A9-46FA-B308-5CCBE5063EB1}" type="presOf" srcId="{CD3125D2-7C30-4630-84BB-97A264321DC7}" destId="{A29387C4-5323-4F1C-B435-84BB94836E6E}" srcOrd="1" destOrd="0" presId="urn:microsoft.com/office/officeart/2005/8/layout/lProcess2"/>
    <dgm:cxn modelId="{80C85E6C-7AC3-430D-AC1B-9579DE53DA90}" type="presParOf" srcId="{634140A6-0541-44ED-B8D6-F73CFC1B641D}" destId="{047FBE59-3AF6-4F0C-9E33-34A1E9550C14}" srcOrd="0" destOrd="0" presId="urn:microsoft.com/office/officeart/2005/8/layout/lProcess2"/>
    <dgm:cxn modelId="{6EE21278-4EFB-4A6D-8AFE-4C3D8CD6DE59}" type="presParOf" srcId="{047FBE59-3AF6-4F0C-9E33-34A1E9550C14}" destId="{548510FF-9F86-4C71-A241-353D1F779BED}" srcOrd="0" destOrd="0" presId="urn:microsoft.com/office/officeart/2005/8/layout/lProcess2"/>
    <dgm:cxn modelId="{D4395072-39D0-40CC-8493-60650529B5F4}" type="presParOf" srcId="{047FBE59-3AF6-4F0C-9E33-34A1E9550C14}" destId="{CB5766B0-3981-4CD8-A2B5-5FDB6EF074BA}" srcOrd="1" destOrd="0" presId="urn:microsoft.com/office/officeart/2005/8/layout/lProcess2"/>
    <dgm:cxn modelId="{39BDE2D7-E0C5-4D08-AD9B-75B6166C9708}" type="presParOf" srcId="{047FBE59-3AF6-4F0C-9E33-34A1E9550C14}" destId="{C28BFF3F-17FB-458F-90AF-5012154E0C63}" srcOrd="2" destOrd="0" presId="urn:microsoft.com/office/officeart/2005/8/layout/lProcess2"/>
    <dgm:cxn modelId="{1D48491C-41D2-4DD4-B9FC-821C64945386}" type="presParOf" srcId="{C28BFF3F-17FB-458F-90AF-5012154E0C63}" destId="{E10CD48D-171F-4322-8A0D-C1C912144699}" srcOrd="0" destOrd="0" presId="urn:microsoft.com/office/officeart/2005/8/layout/lProcess2"/>
    <dgm:cxn modelId="{C99520E8-A7FC-4F28-A944-7389774A9A27}" type="presParOf" srcId="{E10CD48D-171F-4322-8A0D-C1C912144699}" destId="{E078B8BD-3929-4F19-898F-EF57CDE8399C}" srcOrd="0" destOrd="0" presId="urn:microsoft.com/office/officeart/2005/8/layout/lProcess2"/>
    <dgm:cxn modelId="{ECAB76D9-62DF-4310-B2C4-0B8757B8DDDA}" type="presParOf" srcId="{634140A6-0541-44ED-B8D6-F73CFC1B641D}" destId="{6B42F709-658A-4952-A71D-7398E27AC30C}" srcOrd="1" destOrd="0" presId="urn:microsoft.com/office/officeart/2005/8/layout/lProcess2"/>
    <dgm:cxn modelId="{54CD82FB-EA7D-4FDF-A5E1-10C396E0388B}" type="presParOf" srcId="{634140A6-0541-44ED-B8D6-F73CFC1B641D}" destId="{3DDFFB9A-4965-4EC2-A528-9FB574CB9BC3}" srcOrd="2" destOrd="0" presId="urn:microsoft.com/office/officeart/2005/8/layout/lProcess2"/>
    <dgm:cxn modelId="{E1F5F411-EA4D-412A-856D-DAA2E0B6369F}" type="presParOf" srcId="{3DDFFB9A-4965-4EC2-A528-9FB574CB9BC3}" destId="{3025F451-7C76-4696-A1D7-A38C1C299DF5}" srcOrd="0" destOrd="0" presId="urn:microsoft.com/office/officeart/2005/8/layout/lProcess2"/>
    <dgm:cxn modelId="{B353EE1A-B08F-4B48-A7CE-513FFC888EAA}" type="presParOf" srcId="{3DDFFB9A-4965-4EC2-A528-9FB574CB9BC3}" destId="{99CE1D3F-F659-46F0-A5E6-5B1A50A56FE1}" srcOrd="1" destOrd="0" presId="urn:microsoft.com/office/officeart/2005/8/layout/lProcess2"/>
    <dgm:cxn modelId="{B611413A-F936-4DA9-B206-8E3089754161}" type="presParOf" srcId="{3DDFFB9A-4965-4EC2-A528-9FB574CB9BC3}" destId="{056C876E-E88C-4CE5-9450-CCBEE668A423}" srcOrd="2" destOrd="0" presId="urn:microsoft.com/office/officeart/2005/8/layout/lProcess2"/>
    <dgm:cxn modelId="{D41262C8-6922-42C8-B073-C64EB247A7CC}" type="presParOf" srcId="{056C876E-E88C-4CE5-9450-CCBEE668A423}" destId="{7C639259-4FAF-4B53-996A-AD4E6E771F9E}" srcOrd="0" destOrd="0" presId="urn:microsoft.com/office/officeart/2005/8/layout/lProcess2"/>
    <dgm:cxn modelId="{4ADA8D1F-5B9D-46B7-B968-B522F47ABEE8}" type="presParOf" srcId="{7C639259-4FAF-4B53-996A-AD4E6E771F9E}" destId="{EC07A46C-9435-4A51-9C95-E0A8E50E80C3}" srcOrd="0" destOrd="0" presId="urn:microsoft.com/office/officeart/2005/8/layout/lProcess2"/>
    <dgm:cxn modelId="{7E94DBCC-295D-4936-932C-EC6B6697E5FD}" type="presParOf" srcId="{634140A6-0541-44ED-B8D6-F73CFC1B641D}" destId="{C6E49B03-DFB8-4A9E-8175-F2AD08492665}" srcOrd="3" destOrd="0" presId="urn:microsoft.com/office/officeart/2005/8/layout/lProcess2"/>
    <dgm:cxn modelId="{EEF0C887-0B04-4D5F-B075-B32DF397E9EB}" type="presParOf" srcId="{634140A6-0541-44ED-B8D6-F73CFC1B641D}" destId="{DD87305B-E19C-4250-A03A-6CC43D5DA3CA}" srcOrd="4" destOrd="0" presId="urn:microsoft.com/office/officeart/2005/8/layout/lProcess2"/>
    <dgm:cxn modelId="{30446B4C-D961-4BA9-920E-9E587DF205F9}" type="presParOf" srcId="{DD87305B-E19C-4250-A03A-6CC43D5DA3CA}" destId="{24CFF505-001E-4FD0-A77C-5F8F71D629D3}" srcOrd="0" destOrd="0" presId="urn:microsoft.com/office/officeart/2005/8/layout/lProcess2"/>
    <dgm:cxn modelId="{59FE3044-45B0-4B80-9A4F-3A7A38BAB17A}" type="presParOf" srcId="{DD87305B-E19C-4250-A03A-6CC43D5DA3CA}" destId="{5A466E94-64D8-44FE-B0F0-29494E333288}" srcOrd="1" destOrd="0" presId="urn:microsoft.com/office/officeart/2005/8/layout/lProcess2"/>
    <dgm:cxn modelId="{C5A53E35-51F3-4098-8056-3E5AF32AC771}" type="presParOf" srcId="{DD87305B-E19C-4250-A03A-6CC43D5DA3CA}" destId="{DB4A61C6-B254-49CA-9A8B-C8E679F717C3}" srcOrd="2" destOrd="0" presId="urn:microsoft.com/office/officeart/2005/8/layout/lProcess2"/>
    <dgm:cxn modelId="{1D5804FB-263B-4D4E-8789-4FC5D893C131}" type="presParOf" srcId="{DB4A61C6-B254-49CA-9A8B-C8E679F717C3}" destId="{CC544C97-40F3-4D88-8ABA-8DDD70633A99}" srcOrd="0" destOrd="0" presId="urn:microsoft.com/office/officeart/2005/8/layout/lProcess2"/>
    <dgm:cxn modelId="{BB13E9DA-4BE2-46FF-9882-752874AD5882}" type="presParOf" srcId="{CC544C97-40F3-4D88-8ABA-8DDD70633A99}" destId="{77B9084C-251D-4632-BBF9-1DAE36A14F83}" srcOrd="0" destOrd="0" presId="urn:microsoft.com/office/officeart/2005/8/layout/lProcess2"/>
    <dgm:cxn modelId="{DCACE385-F345-4DD9-9F8C-ABD77317D877}" type="presParOf" srcId="{CC544C97-40F3-4D88-8ABA-8DDD70633A99}" destId="{004A2821-8489-4038-AFEE-39DF66E38547}" srcOrd="1" destOrd="0" presId="urn:microsoft.com/office/officeart/2005/8/layout/lProcess2"/>
    <dgm:cxn modelId="{1793ECC7-DD3E-4CDE-9009-99B8071D6949}" type="presParOf" srcId="{CC544C97-40F3-4D88-8ABA-8DDD70633A99}" destId="{533AE668-8F2E-4D36-9459-3AF0DCD9CC98}" srcOrd="2" destOrd="0" presId="urn:microsoft.com/office/officeart/2005/8/layout/lProcess2"/>
    <dgm:cxn modelId="{E0BC2941-DCA0-4ABF-850A-E792E6D61150}" type="presParOf" srcId="{634140A6-0541-44ED-B8D6-F73CFC1B641D}" destId="{DC3B83F2-4A2A-49D2-BA54-E36862C9BCF0}" srcOrd="5" destOrd="0" presId="urn:microsoft.com/office/officeart/2005/8/layout/lProcess2"/>
    <dgm:cxn modelId="{2E4DDC63-72AD-43F4-A925-808C46443C4B}" type="presParOf" srcId="{634140A6-0541-44ED-B8D6-F73CFC1B641D}" destId="{80726C05-5042-4EE4-B19D-8C15594A974E}" srcOrd="6" destOrd="0" presId="urn:microsoft.com/office/officeart/2005/8/layout/lProcess2"/>
    <dgm:cxn modelId="{4C13D5C3-1498-449B-A080-366EEA56B66A}" type="presParOf" srcId="{80726C05-5042-4EE4-B19D-8C15594A974E}" destId="{52439E45-2259-4A92-BF5C-0FB5AE6C4F41}" srcOrd="0" destOrd="0" presId="urn:microsoft.com/office/officeart/2005/8/layout/lProcess2"/>
    <dgm:cxn modelId="{64433CC2-C096-4AEE-A434-421F9C5E8529}" type="presParOf" srcId="{80726C05-5042-4EE4-B19D-8C15594A974E}" destId="{A29387C4-5323-4F1C-B435-84BB94836E6E}" srcOrd="1" destOrd="0" presId="urn:microsoft.com/office/officeart/2005/8/layout/lProcess2"/>
    <dgm:cxn modelId="{3E44A12A-FF37-42C8-A319-01BD54BEBF8F}" type="presParOf" srcId="{80726C05-5042-4EE4-B19D-8C15594A974E}" destId="{0408E382-0492-4080-831F-EBE6EC15DC75}" srcOrd="2" destOrd="0" presId="urn:microsoft.com/office/officeart/2005/8/layout/lProcess2"/>
    <dgm:cxn modelId="{97D3DF63-273B-48E6-9B82-B00D04F88E88}" type="presParOf" srcId="{0408E382-0492-4080-831F-EBE6EC15DC75}" destId="{1C8DDFF5-B673-4A1B-8441-BE8DAFEC0289}" srcOrd="0" destOrd="0" presId="urn:microsoft.com/office/officeart/2005/8/layout/lProcess2"/>
    <dgm:cxn modelId="{B398DF23-645A-475B-ADD3-8788417C0229}" type="presParOf" srcId="{1C8DDFF5-B673-4A1B-8441-BE8DAFEC0289}" destId="{98B18B16-62D6-4BF5-A262-B6D597E3650D}" srcOrd="0" destOrd="0" presId="urn:microsoft.com/office/officeart/2005/8/layout/lProcess2"/>
    <dgm:cxn modelId="{3B706BA2-62EA-4280-850C-7ED0952C7956}" type="presParOf" srcId="{634140A6-0541-44ED-B8D6-F73CFC1B641D}" destId="{961ACE32-8552-4158-93FE-55D58C3534DE}" srcOrd="7" destOrd="0" presId="urn:microsoft.com/office/officeart/2005/8/layout/lProcess2"/>
    <dgm:cxn modelId="{4A74190F-EFA7-4970-8A6C-289221B88B22}" type="presParOf" srcId="{634140A6-0541-44ED-B8D6-F73CFC1B641D}" destId="{E7770F0C-5BEE-44AD-8F71-0DD076F18E3B}" srcOrd="8" destOrd="0" presId="urn:microsoft.com/office/officeart/2005/8/layout/lProcess2"/>
    <dgm:cxn modelId="{D12E5362-27B2-417A-AEC7-1DCCACFBDE9F}" type="presParOf" srcId="{E7770F0C-5BEE-44AD-8F71-0DD076F18E3B}" destId="{AEA2323D-1540-4337-A3E9-F0CC9C7202AC}" srcOrd="0" destOrd="0" presId="urn:microsoft.com/office/officeart/2005/8/layout/lProcess2"/>
    <dgm:cxn modelId="{89295276-3D61-44F0-B224-FB3944AC0B32}" type="presParOf" srcId="{E7770F0C-5BEE-44AD-8F71-0DD076F18E3B}" destId="{51B85D75-BE12-4E3A-B667-E25C5E42CFD7}" srcOrd="1" destOrd="0" presId="urn:microsoft.com/office/officeart/2005/8/layout/lProcess2"/>
    <dgm:cxn modelId="{A6D0AA99-682A-4D2D-A426-F5649FFCCFAC}" type="presParOf" srcId="{E7770F0C-5BEE-44AD-8F71-0DD076F18E3B}" destId="{9228172E-AEBC-434D-A644-665C0A151568}" srcOrd="2" destOrd="0" presId="urn:microsoft.com/office/officeart/2005/8/layout/lProcess2"/>
    <dgm:cxn modelId="{7A63264A-CB87-49FC-8C44-4BA8A36734C4}" type="presParOf" srcId="{9228172E-AEBC-434D-A644-665C0A151568}" destId="{81CBFE66-CC35-4A3A-9B85-2C9F71E1E5E8}" srcOrd="0" destOrd="0" presId="urn:microsoft.com/office/officeart/2005/8/layout/lProcess2"/>
    <dgm:cxn modelId="{55A7FBB2-77C4-4E13-8754-9A02E15D6B0E}" type="presParOf" srcId="{81CBFE66-CC35-4A3A-9B85-2C9F71E1E5E8}" destId="{4D75669C-5119-4100-8CF4-F88E50F35205}" srcOrd="0" destOrd="0" presId="urn:microsoft.com/office/officeart/2005/8/layout/lProcess2"/>
    <dgm:cxn modelId="{6D555053-2581-4658-9470-94BC08B7D172}" type="presParOf" srcId="{634140A6-0541-44ED-B8D6-F73CFC1B641D}" destId="{BAED8D87-6580-492D-AB0B-8CAAE403948A}" srcOrd="9" destOrd="0" presId="urn:microsoft.com/office/officeart/2005/8/layout/lProcess2"/>
    <dgm:cxn modelId="{76E00BC5-5DA0-4ADB-B1B5-7472340B7ACA}" type="presParOf" srcId="{634140A6-0541-44ED-B8D6-F73CFC1B641D}" destId="{9DDF334A-1EC9-431F-BC8F-B80B3BA16346}" srcOrd="10" destOrd="0" presId="urn:microsoft.com/office/officeart/2005/8/layout/lProcess2"/>
    <dgm:cxn modelId="{73C71790-0F6C-4533-8D4E-A6BE8EB1B90E}" type="presParOf" srcId="{9DDF334A-1EC9-431F-BC8F-B80B3BA16346}" destId="{D74A71B2-FE00-4AFB-BFEC-6F1882BB9F7C}" srcOrd="0" destOrd="0" presId="urn:microsoft.com/office/officeart/2005/8/layout/lProcess2"/>
    <dgm:cxn modelId="{4EB99400-0B40-4527-ADAA-1C8C3A9E03DF}" type="presParOf" srcId="{9DDF334A-1EC9-431F-BC8F-B80B3BA16346}" destId="{A79CD411-93A6-4A3B-A4BB-7609F74328A9}" srcOrd="1" destOrd="0" presId="urn:microsoft.com/office/officeart/2005/8/layout/lProcess2"/>
    <dgm:cxn modelId="{A4EC4F36-7E7B-448C-928C-5F8431B4D185}" type="presParOf" srcId="{9DDF334A-1EC9-431F-BC8F-B80B3BA16346}" destId="{31C4754B-0C38-47D3-9145-38EC2A47B778}" srcOrd="2" destOrd="0" presId="urn:microsoft.com/office/officeart/2005/8/layout/lProcess2"/>
    <dgm:cxn modelId="{6599957B-9BB4-4543-A3F5-07D8F24FE666}" type="presParOf" srcId="{31C4754B-0C38-47D3-9145-38EC2A47B778}" destId="{D6A8F035-6801-4C8B-B3CF-974506A21C5D}" srcOrd="0" destOrd="0" presId="urn:microsoft.com/office/officeart/2005/8/layout/lProcess2"/>
    <dgm:cxn modelId="{B1752D9E-48F1-4F40-8184-05970180EEB2}" type="presParOf" srcId="{D6A8F035-6801-4C8B-B3CF-974506A21C5D}" destId="{F3C416F3-16B0-4C07-9788-E2BA2ECF42C6}" srcOrd="0" destOrd="0" presId="urn:microsoft.com/office/officeart/2005/8/layout/lProcess2"/>
    <dgm:cxn modelId="{D553BD69-C485-4AF8-8A84-84144F4EDC10}" type="presParOf" srcId="{D6A8F035-6801-4C8B-B3CF-974506A21C5D}" destId="{4D83C381-AC14-49AA-B6B3-EAA73D6F83BF}" srcOrd="1" destOrd="0" presId="urn:microsoft.com/office/officeart/2005/8/layout/lProcess2"/>
    <dgm:cxn modelId="{9ADCE382-D08A-4D39-9352-27609F419B9E}" type="presParOf" srcId="{D6A8F035-6801-4C8B-B3CF-974506A21C5D}" destId="{CFB1ED92-032C-496E-840A-2BDF715EDA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49735-7813-4A50-8DDF-E052CF98F7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7C0E00-F29E-4651-8651-3F01B7778DA6}">
      <dgm:prSet phldrT="[Texto]"/>
      <dgm:spPr/>
      <dgm:t>
        <a:bodyPr/>
        <a:lstStyle/>
        <a:p>
          <a:r>
            <a:rPr lang="en-GB" dirty="0"/>
            <a:t>1, 2, 3, 4 </a:t>
          </a:r>
        </a:p>
      </dgm:t>
    </dgm:pt>
    <dgm:pt modelId="{E1E7B293-8F9B-4F17-B036-F0E25878D0BB}" type="parTrans" cxnId="{45A5B03A-46E4-4A75-B0CE-D48D0BF639E3}">
      <dgm:prSet/>
      <dgm:spPr/>
      <dgm:t>
        <a:bodyPr/>
        <a:lstStyle/>
        <a:p>
          <a:endParaRPr lang="en-GB"/>
        </a:p>
      </dgm:t>
    </dgm:pt>
    <dgm:pt modelId="{1B752698-4D0C-431C-9C2E-F90CD28D8213}" type="sibTrans" cxnId="{45A5B03A-46E4-4A75-B0CE-D48D0BF639E3}">
      <dgm:prSet/>
      <dgm:spPr/>
      <dgm:t>
        <a:bodyPr/>
        <a:lstStyle/>
        <a:p>
          <a:endParaRPr lang="en-GB"/>
        </a:p>
      </dgm:t>
    </dgm:pt>
    <dgm:pt modelId="{FD23AC2D-6BA0-4EA9-8879-FDDD49A79073}">
      <dgm:prSet phldrT="[Texto]"/>
      <dgm:spPr/>
      <dgm:t>
        <a:bodyPr/>
        <a:lstStyle/>
        <a:p>
          <a:r>
            <a:rPr lang="en-GB" dirty="0"/>
            <a:t>2&gt;1</a:t>
          </a:r>
        </a:p>
      </dgm:t>
    </dgm:pt>
    <dgm:pt modelId="{E77AE4D2-BE60-44BA-8386-D0E3E3F1FD86}" type="parTrans" cxnId="{3247855F-84F2-4E4D-832D-D73ADE1CDD3C}">
      <dgm:prSet/>
      <dgm:spPr/>
      <dgm:t>
        <a:bodyPr/>
        <a:lstStyle/>
        <a:p>
          <a:endParaRPr lang="en-GB"/>
        </a:p>
      </dgm:t>
    </dgm:pt>
    <dgm:pt modelId="{E47335AB-08B1-49F2-AAA8-E9888B2597C0}" type="sibTrans" cxnId="{3247855F-84F2-4E4D-832D-D73ADE1CDD3C}">
      <dgm:prSet/>
      <dgm:spPr/>
      <dgm:t>
        <a:bodyPr/>
        <a:lstStyle/>
        <a:p>
          <a:endParaRPr lang="en-GB"/>
        </a:p>
      </dgm:t>
    </dgm:pt>
    <dgm:pt modelId="{F3AFDD59-75B3-4889-8512-C39D1F78AB08}">
      <dgm:prSet phldrT="[Texto]"/>
      <dgm:spPr/>
      <dgm:t>
        <a:bodyPr/>
        <a:lstStyle/>
        <a:p>
          <a:r>
            <a:rPr lang="en-GB" dirty="0"/>
            <a:t>2&gt;1</a:t>
          </a:r>
        </a:p>
      </dgm:t>
    </dgm:pt>
    <dgm:pt modelId="{3619890D-94F7-4498-8ADE-3BC00DD44F2F}" type="parTrans" cxnId="{03879AB5-E87A-475B-97AD-B7AB4F892279}">
      <dgm:prSet/>
      <dgm:spPr/>
      <dgm:t>
        <a:bodyPr/>
        <a:lstStyle/>
        <a:p>
          <a:endParaRPr lang="en-GB"/>
        </a:p>
      </dgm:t>
    </dgm:pt>
    <dgm:pt modelId="{659B145D-BC7B-47AB-912D-41EF015EA52E}" type="sibTrans" cxnId="{03879AB5-E87A-475B-97AD-B7AB4F892279}">
      <dgm:prSet/>
      <dgm:spPr/>
      <dgm:t>
        <a:bodyPr/>
        <a:lstStyle/>
        <a:p>
          <a:endParaRPr lang="en-GB"/>
        </a:p>
      </dgm:t>
    </dgm:pt>
    <dgm:pt modelId="{1751B55A-37EF-478F-BE3F-2142B911B3C8}">
      <dgm:prSet phldrT="[Texto]"/>
      <dgm:spPr/>
      <dgm:t>
        <a:bodyPr/>
        <a:lstStyle/>
        <a:p>
          <a:r>
            <a:rPr lang="en-GB" dirty="0"/>
            <a:t>2&gt;1; 3&gt;2; 4&gt;3</a:t>
          </a:r>
        </a:p>
      </dgm:t>
    </dgm:pt>
    <dgm:pt modelId="{1B256146-F9E2-47D0-8005-E5ED16A13236}" type="parTrans" cxnId="{73F3EBE3-D016-4E66-AF6C-D7B05D5AF807}">
      <dgm:prSet/>
      <dgm:spPr/>
      <dgm:t>
        <a:bodyPr/>
        <a:lstStyle/>
        <a:p>
          <a:endParaRPr lang="en-GB"/>
        </a:p>
      </dgm:t>
    </dgm:pt>
    <dgm:pt modelId="{317D7DE3-A03F-495C-8D71-230CC93F9B4A}" type="sibTrans" cxnId="{73F3EBE3-D016-4E66-AF6C-D7B05D5AF807}">
      <dgm:prSet/>
      <dgm:spPr/>
      <dgm:t>
        <a:bodyPr/>
        <a:lstStyle/>
        <a:p>
          <a:endParaRPr lang="en-GB"/>
        </a:p>
      </dgm:t>
    </dgm:pt>
    <dgm:pt modelId="{225FCA38-42C3-48C1-88C4-0F129DBA2491}" type="pres">
      <dgm:prSet presAssocID="{BD449735-7813-4A50-8DDF-E052CF98F7E7}" presName="Name0" presStyleCnt="0">
        <dgm:presLayoutVars>
          <dgm:chMax val="7"/>
          <dgm:chPref val="7"/>
          <dgm:dir/>
        </dgm:presLayoutVars>
      </dgm:prSet>
      <dgm:spPr/>
    </dgm:pt>
    <dgm:pt modelId="{BB1C2948-ADDD-420F-AF50-BB56D4FE928A}" type="pres">
      <dgm:prSet presAssocID="{BD449735-7813-4A50-8DDF-E052CF98F7E7}" presName="Name1" presStyleCnt="0"/>
      <dgm:spPr/>
    </dgm:pt>
    <dgm:pt modelId="{45EB1291-5FAA-4B22-8080-2F4431967495}" type="pres">
      <dgm:prSet presAssocID="{BD449735-7813-4A50-8DDF-E052CF98F7E7}" presName="cycle" presStyleCnt="0"/>
      <dgm:spPr/>
    </dgm:pt>
    <dgm:pt modelId="{BA5155AA-AFF4-41A9-9A98-6C8FCBCDFC90}" type="pres">
      <dgm:prSet presAssocID="{BD449735-7813-4A50-8DDF-E052CF98F7E7}" presName="srcNode" presStyleLbl="node1" presStyleIdx="0" presStyleCnt="4"/>
      <dgm:spPr/>
    </dgm:pt>
    <dgm:pt modelId="{9D798226-FC8D-4D27-8A05-BFDBA409FAAB}" type="pres">
      <dgm:prSet presAssocID="{BD449735-7813-4A50-8DDF-E052CF98F7E7}" presName="conn" presStyleLbl="parChTrans1D2" presStyleIdx="0" presStyleCnt="1"/>
      <dgm:spPr/>
    </dgm:pt>
    <dgm:pt modelId="{E23DA5EB-50BE-40F9-BC94-AFC760141047}" type="pres">
      <dgm:prSet presAssocID="{BD449735-7813-4A50-8DDF-E052CF98F7E7}" presName="extraNode" presStyleLbl="node1" presStyleIdx="0" presStyleCnt="4"/>
      <dgm:spPr/>
    </dgm:pt>
    <dgm:pt modelId="{D07570F3-94D5-42BD-B108-B2DCF6EF4223}" type="pres">
      <dgm:prSet presAssocID="{BD449735-7813-4A50-8DDF-E052CF98F7E7}" presName="dstNode" presStyleLbl="node1" presStyleIdx="0" presStyleCnt="4"/>
      <dgm:spPr/>
    </dgm:pt>
    <dgm:pt modelId="{0A9D6CA6-5C02-4422-8BC3-22C591427C73}" type="pres">
      <dgm:prSet presAssocID="{837C0E00-F29E-4651-8651-3F01B7778DA6}" presName="text_1" presStyleLbl="node1" presStyleIdx="0" presStyleCnt="4">
        <dgm:presLayoutVars>
          <dgm:bulletEnabled val="1"/>
        </dgm:presLayoutVars>
      </dgm:prSet>
      <dgm:spPr/>
    </dgm:pt>
    <dgm:pt modelId="{B51A7859-23E0-4919-B46C-2DCF7C3CBEB1}" type="pres">
      <dgm:prSet presAssocID="{837C0E00-F29E-4651-8651-3F01B7778DA6}" presName="accent_1" presStyleCnt="0"/>
      <dgm:spPr/>
    </dgm:pt>
    <dgm:pt modelId="{3C113299-73DE-48C5-9186-B68A9880AD49}" type="pres">
      <dgm:prSet presAssocID="{837C0E00-F29E-4651-8651-3F01B7778DA6}" presName="accentRepeatNode" presStyleLbl="solidFgAcc1" presStyleIdx="0" presStyleCnt="4"/>
      <dgm:spPr/>
    </dgm:pt>
    <dgm:pt modelId="{9904C8B4-8090-4ABA-8AC0-649459A0FB69}" type="pres">
      <dgm:prSet presAssocID="{FD23AC2D-6BA0-4EA9-8879-FDDD49A79073}" presName="text_2" presStyleLbl="node1" presStyleIdx="1" presStyleCnt="4">
        <dgm:presLayoutVars>
          <dgm:bulletEnabled val="1"/>
        </dgm:presLayoutVars>
      </dgm:prSet>
      <dgm:spPr/>
    </dgm:pt>
    <dgm:pt modelId="{CC1058CB-B60E-469D-8664-2E4DFA4A7DB7}" type="pres">
      <dgm:prSet presAssocID="{FD23AC2D-6BA0-4EA9-8879-FDDD49A79073}" presName="accent_2" presStyleCnt="0"/>
      <dgm:spPr/>
    </dgm:pt>
    <dgm:pt modelId="{A223CD1B-D0D6-4F3D-8B91-08036FAF9348}" type="pres">
      <dgm:prSet presAssocID="{FD23AC2D-6BA0-4EA9-8879-FDDD49A79073}" presName="accentRepeatNode" presStyleLbl="solidFgAcc1" presStyleIdx="1" presStyleCnt="4"/>
      <dgm:spPr/>
    </dgm:pt>
    <dgm:pt modelId="{DC353694-2914-4217-A810-116C933F44FB}" type="pres">
      <dgm:prSet presAssocID="{F3AFDD59-75B3-4889-8512-C39D1F78AB08}" presName="text_3" presStyleLbl="node1" presStyleIdx="2" presStyleCnt="4">
        <dgm:presLayoutVars>
          <dgm:bulletEnabled val="1"/>
        </dgm:presLayoutVars>
      </dgm:prSet>
      <dgm:spPr/>
    </dgm:pt>
    <dgm:pt modelId="{11AD21D2-67A0-473E-8808-0C17976EB810}" type="pres">
      <dgm:prSet presAssocID="{F3AFDD59-75B3-4889-8512-C39D1F78AB08}" presName="accent_3" presStyleCnt="0"/>
      <dgm:spPr/>
    </dgm:pt>
    <dgm:pt modelId="{3481DE52-68CF-46B1-B0A8-8B8D52A601CA}" type="pres">
      <dgm:prSet presAssocID="{F3AFDD59-75B3-4889-8512-C39D1F78AB08}" presName="accentRepeatNode" presStyleLbl="solidFgAcc1" presStyleIdx="2" presStyleCnt="4"/>
      <dgm:spPr/>
    </dgm:pt>
    <dgm:pt modelId="{C36BC86E-6725-482F-B877-B9862A4C9B58}" type="pres">
      <dgm:prSet presAssocID="{1751B55A-37EF-478F-BE3F-2142B911B3C8}" presName="text_4" presStyleLbl="node1" presStyleIdx="3" presStyleCnt="4">
        <dgm:presLayoutVars>
          <dgm:bulletEnabled val="1"/>
        </dgm:presLayoutVars>
      </dgm:prSet>
      <dgm:spPr/>
    </dgm:pt>
    <dgm:pt modelId="{76912E9B-826C-43DD-889E-248CFE52CB1B}" type="pres">
      <dgm:prSet presAssocID="{1751B55A-37EF-478F-BE3F-2142B911B3C8}" presName="accent_4" presStyleCnt="0"/>
      <dgm:spPr/>
    </dgm:pt>
    <dgm:pt modelId="{C4DBBB7F-F6B9-4456-9E1A-55E2522589FC}" type="pres">
      <dgm:prSet presAssocID="{1751B55A-37EF-478F-BE3F-2142B911B3C8}" presName="accentRepeatNode" presStyleLbl="solidFgAcc1" presStyleIdx="3" presStyleCnt="4"/>
      <dgm:spPr/>
    </dgm:pt>
  </dgm:ptLst>
  <dgm:cxnLst>
    <dgm:cxn modelId="{8F9D4804-FFDF-47EB-9B6D-BCA09B607B12}" type="presOf" srcId="{1B752698-4D0C-431C-9C2E-F90CD28D8213}" destId="{9D798226-FC8D-4D27-8A05-BFDBA409FAAB}" srcOrd="0" destOrd="0" presId="urn:microsoft.com/office/officeart/2008/layout/VerticalCurvedList"/>
    <dgm:cxn modelId="{206AD02C-29C5-4488-8FEA-89510B0B7B1E}" type="presOf" srcId="{FD23AC2D-6BA0-4EA9-8879-FDDD49A79073}" destId="{9904C8B4-8090-4ABA-8AC0-649459A0FB69}" srcOrd="0" destOrd="0" presId="urn:microsoft.com/office/officeart/2008/layout/VerticalCurvedList"/>
    <dgm:cxn modelId="{45A5B03A-46E4-4A75-B0CE-D48D0BF639E3}" srcId="{BD449735-7813-4A50-8DDF-E052CF98F7E7}" destId="{837C0E00-F29E-4651-8651-3F01B7778DA6}" srcOrd="0" destOrd="0" parTransId="{E1E7B293-8F9B-4F17-B036-F0E25878D0BB}" sibTransId="{1B752698-4D0C-431C-9C2E-F90CD28D8213}"/>
    <dgm:cxn modelId="{3247855F-84F2-4E4D-832D-D73ADE1CDD3C}" srcId="{BD449735-7813-4A50-8DDF-E052CF98F7E7}" destId="{FD23AC2D-6BA0-4EA9-8879-FDDD49A79073}" srcOrd="1" destOrd="0" parTransId="{E77AE4D2-BE60-44BA-8386-D0E3E3F1FD86}" sibTransId="{E47335AB-08B1-49F2-AAA8-E9888B2597C0}"/>
    <dgm:cxn modelId="{8A2216A1-270C-4600-8E0C-C2360CAAAD46}" type="presOf" srcId="{837C0E00-F29E-4651-8651-3F01B7778DA6}" destId="{0A9D6CA6-5C02-4422-8BC3-22C591427C73}" srcOrd="0" destOrd="0" presId="urn:microsoft.com/office/officeart/2008/layout/VerticalCurvedList"/>
    <dgm:cxn modelId="{E90BD1B3-FC0B-4453-9B59-637AB812E4C6}" type="presOf" srcId="{BD449735-7813-4A50-8DDF-E052CF98F7E7}" destId="{225FCA38-42C3-48C1-88C4-0F129DBA2491}" srcOrd="0" destOrd="0" presId="urn:microsoft.com/office/officeart/2008/layout/VerticalCurvedList"/>
    <dgm:cxn modelId="{03879AB5-E87A-475B-97AD-B7AB4F892279}" srcId="{BD449735-7813-4A50-8DDF-E052CF98F7E7}" destId="{F3AFDD59-75B3-4889-8512-C39D1F78AB08}" srcOrd="2" destOrd="0" parTransId="{3619890D-94F7-4498-8ADE-3BC00DD44F2F}" sibTransId="{659B145D-BC7B-47AB-912D-41EF015EA52E}"/>
    <dgm:cxn modelId="{9BADDCB7-1020-4A2A-B4F7-88CCC87D6E5E}" type="presOf" srcId="{F3AFDD59-75B3-4889-8512-C39D1F78AB08}" destId="{DC353694-2914-4217-A810-116C933F44FB}" srcOrd="0" destOrd="0" presId="urn:microsoft.com/office/officeart/2008/layout/VerticalCurvedList"/>
    <dgm:cxn modelId="{F4742BCC-4260-45E6-B9FF-B060C02795B8}" type="presOf" srcId="{1751B55A-37EF-478F-BE3F-2142B911B3C8}" destId="{C36BC86E-6725-482F-B877-B9862A4C9B58}" srcOrd="0" destOrd="0" presId="urn:microsoft.com/office/officeart/2008/layout/VerticalCurvedList"/>
    <dgm:cxn modelId="{73F3EBE3-D016-4E66-AF6C-D7B05D5AF807}" srcId="{BD449735-7813-4A50-8DDF-E052CF98F7E7}" destId="{1751B55A-37EF-478F-BE3F-2142B911B3C8}" srcOrd="3" destOrd="0" parTransId="{1B256146-F9E2-47D0-8005-E5ED16A13236}" sibTransId="{317D7DE3-A03F-495C-8D71-230CC93F9B4A}"/>
    <dgm:cxn modelId="{A4A04227-22D3-4E7E-98D4-5FFA97E913AB}" type="presParOf" srcId="{225FCA38-42C3-48C1-88C4-0F129DBA2491}" destId="{BB1C2948-ADDD-420F-AF50-BB56D4FE928A}" srcOrd="0" destOrd="0" presId="urn:microsoft.com/office/officeart/2008/layout/VerticalCurvedList"/>
    <dgm:cxn modelId="{B3A6E660-EDCE-4517-BA4B-B151E784C327}" type="presParOf" srcId="{BB1C2948-ADDD-420F-AF50-BB56D4FE928A}" destId="{45EB1291-5FAA-4B22-8080-2F4431967495}" srcOrd="0" destOrd="0" presId="urn:microsoft.com/office/officeart/2008/layout/VerticalCurvedList"/>
    <dgm:cxn modelId="{F34DB4BB-746D-4F64-AE87-7862710063E1}" type="presParOf" srcId="{45EB1291-5FAA-4B22-8080-2F4431967495}" destId="{BA5155AA-AFF4-41A9-9A98-6C8FCBCDFC90}" srcOrd="0" destOrd="0" presId="urn:microsoft.com/office/officeart/2008/layout/VerticalCurvedList"/>
    <dgm:cxn modelId="{9AFBDA42-F5CF-45FC-85E9-1DEB2D767D05}" type="presParOf" srcId="{45EB1291-5FAA-4B22-8080-2F4431967495}" destId="{9D798226-FC8D-4D27-8A05-BFDBA409FAAB}" srcOrd="1" destOrd="0" presId="urn:microsoft.com/office/officeart/2008/layout/VerticalCurvedList"/>
    <dgm:cxn modelId="{D82B1270-900E-4F45-A67F-BDE680F5C49B}" type="presParOf" srcId="{45EB1291-5FAA-4B22-8080-2F4431967495}" destId="{E23DA5EB-50BE-40F9-BC94-AFC760141047}" srcOrd="2" destOrd="0" presId="urn:microsoft.com/office/officeart/2008/layout/VerticalCurvedList"/>
    <dgm:cxn modelId="{C2C1F8F2-8190-48A4-8F6B-94BC27A022B6}" type="presParOf" srcId="{45EB1291-5FAA-4B22-8080-2F4431967495}" destId="{D07570F3-94D5-42BD-B108-B2DCF6EF4223}" srcOrd="3" destOrd="0" presId="urn:microsoft.com/office/officeart/2008/layout/VerticalCurvedList"/>
    <dgm:cxn modelId="{2CFEDF44-095E-4F77-ABE0-C96380D5F53C}" type="presParOf" srcId="{BB1C2948-ADDD-420F-AF50-BB56D4FE928A}" destId="{0A9D6CA6-5C02-4422-8BC3-22C591427C73}" srcOrd="1" destOrd="0" presId="urn:microsoft.com/office/officeart/2008/layout/VerticalCurvedList"/>
    <dgm:cxn modelId="{E1FB4FD8-F939-49C1-A697-86B1CD04E8CB}" type="presParOf" srcId="{BB1C2948-ADDD-420F-AF50-BB56D4FE928A}" destId="{B51A7859-23E0-4919-B46C-2DCF7C3CBEB1}" srcOrd="2" destOrd="0" presId="urn:microsoft.com/office/officeart/2008/layout/VerticalCurvedList"/>
    <dgm:cxn modelId="{3B69EDF4-EF79-44C3-A6B1-9B25177679E7}" type="presParOf" srcId="{B51A7859-23E0-4919-B46C-2DCF7C3CBEB1}" destId="{3C113299-73DE-48C5-9186-B68A9880AD49}" srcOrd="0" destOrd="0" presId="urn:microsoft.com/office/officeart/2008/layout/VerticalCurvedList"/>
    <dgm:cxn modelId="{47517724-4AC8-4317-A648-783467213AF2}" type="presParOf" srcId="{BB1C2948-ADDD-420F-AF50-BB56D4FE928A}" destId="{9904C8B4-8090-4ABA-8AC0-649459A0FB69}" srcOrd="3" destOrd="0" presId="urn:microsoft.com/office/officeart/2008/layout/VerticalCurvedList"/>
    <dgm:cxn modelId="{49E170DE-43E5-401F-9B74-711419107E3F}" type="presParOf" srcId="{BB1C2948-ADDD-420F-AF50-BB56D4FE928A}" destId="{CC1058CB-B60E-469D-8664-2E4DFA4A7DB7}" srcOrd="4" destOrd="0" presId="urn:microsoft.com/office/officeart/2008/layout/VerticalCurvedList"/>
    <dgm:cxn modelId="{8818FE1A-7FD9-4587-810C-D3174BEBBC4D}" type="presParOf" srcId="{CC1058CB-B60E-469D-8664-2E4DFA4A7DB7}" destId="{A223CD1B-D0D6-4F3D-8B91-08036FAF9348}" srcOrd="0" destOrd="0" presId="urn:microsoft.com/office/officeart/2008/layout/VerticalCurvedList"/>
    <dgm:cxn modelId="{14BC64DE-E8A9-4606-A7C0-36793533A6E4}" type="presParOf" srcId="{BB1C2948-ADDD-420F-AF50-BB56D4FE928A}" destId="{DC353694-2914-4217-A810-116C933F44FB}" srcOrd="5" destOrd="0" presId="urn:microsoft.com/office/officeart/2008/layout/VerticalCurvedList"/>
    <dgm:cxn modelId="{3C924B40-147A-45F5-AE2D-9C5E7F322A00}" type="presParOf" srcId="{BB1C2948-ADDD-420F-AF50-BB56D4FE928A}" destId="{11AD21D2-67A0-473E-8808-0C17976EB810}" srcOrd="6" destOrd="0" presId="urn:microsoft.com/office/officeart/2008/layout/VerticalCurvedList"/>
    <dgm:cxn modelId="{A34F7F5B-F7BB-4D95-9C4B-B749D1610709}" type="presParOf" srcId="{11AD21D2-67A0-473E-8808-0C17976EB810}" destId="{3481DE52-68CF-46B1-B0A8-8B8D52A601CA}" srcOrd="0" destOrd="0" presId="urn:microsoft.com/office/officeart/2008/layout/VerticalCurvedList"/>
    <dgm:cxn modelId="{91433E2F-9A3D-4CD3-B809-75A3642502DF}" type="presParOf" srcId="{BB1C2948-ADDD-420F-AF50-BB56D4FE928A}" destId="{C36BC86E-6725-482F-B877-B9862A4C9B58}" srcOrd="7" destOrd="0" presId="urn:microsoft.com/office/officeart/2008/layout/VerticalCurvedList"/>
    <dgm:cxn modelId="{BE9B6A44-5D00-426F-8CD1-4A62B808C269}" type="presParOf" srcId="{BB1C2948-ADDD-420F-AF50-BB56D4FE928A}" destId="{76912E9B-826C-43DD-889E-248CFE52CB1B}" srcOrd="8" destOrd="0" presId="urn:microsoft.com/office/officeart/2008/layout/VerticalCurvedList"/>
    <dgm:cxn modelId="{106AADFA-57D7-487E-B816-000105CA568A}" type="presParOf" srcId="{76912E9B-826C-43DD-889E-248CFE52CB1B}" destId="{C4DBBB7F-F6B9-4456-9E1A-55E2522589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9999E-0A71-48A1-96DB-CD21A1F3FBA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B17832-A76C-47CC-BCD6-3FF6BC417A41}">
      <dgm:prSet phldrT="[Texto]" custT="1"/>
      <dgm:spPr>
        <a:solidFill>
          <a:srgbClr val="253F61"/>
        </a:solidFill>
      </dgm:spPr>
      <dgm:t>
        <a:bodyPr/>
        <a:lstStyle/>
        <a:p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4&gt;3&gt;2&gt;1</a:t>
          </a:r>
        </a:p>
      </dgm:t>
    </dgm:pt>
    <dgm:pt modelId="{C73F557F-15E1-4864-A646-D4E3AB4A6C7C}" type="parTrans" cxnId="{165F9C2F-428F-4F67-928A-043206F418E4}">
      <dgm:prSet/>
      <dgm:spPr/>
      <dgm:t>
        <a:bodyPr/>
        <a:lstStyle/>
        <a:p>
          <a:endParaRPr lang="en-GB"/>
        </a:p>
      </dgm:t>
    </dgm:pt>
    <dgm:pt modelId="{F90BB075-E219-4EAC-AA18-75F6F15288D9}" type="sibTrans" cxnId="{165F9C2F-428F-4F67-928A-043206F418E4}">
      <dgm:prSet/>
      <dgm:spPr/>
      <dgm:t>
        <a:bodyPr/>
        <a:lstStyle/>
        <a:p>
          <a:endParaRPr lang="en-GB"/>
        </a:p>
      </dgm:t>
    </dgm:pt>
    <dgm:pt modelId="{BD73861F-19B9-43F3-ACA9-B278B1308887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DOBLE</a:t>
          </a:r>
        </a:p>
      </dgm:t>
    </dgm:pt>
    <dgm:pt modelId="{D8E18918-8B69-462F-8B21-B774746D6322}" type="parTrans" cxnId="{281EB363-F555-423B-B11C-7494DDA63BF3}">
      <dgm:prSet/>
      <dgm:spPr/>
      <dgm:t>
        <a:bodyPr/>
        <a:lstStyle/>
        <a:p>
          <a:endParaRPr lang="en-GB"/>
        </a:p>
      </dgm:t>
    </dgm:pt>
    <dgm:pt modelId="{5B61AA8E-D382-47D8-9F8A-3624663BBDC8}" type="sibTrans" cxnId="{281EB363-F555-423B-B11C-7494DDA63BF3}">
      <dgm:prSet/>
      <dgm:spPr/>
      <dgm:t>
        <a:bodyPr/>
        <a:lstStyle/>
        <a:p>
          <a:endParaRPr lang="en-GB"/>
        </a:p>
      </dgm:t>
    </dgm:pt>
    <dgm:pt modelId="{B5C5ABBC-642D-4F24-80D6-3B1ED6DDE666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100%</a:t>
          </a:r>
        </a:p>
      </dgm:t>
    </dgm:pt>
    <dgm:pt modelId="{07541E36-9AF5-4BA2-B975-05413DC70622}" type="parTrans" cxnId="{24B7348B-F39F-4170-AB99-48BD54224568}">
      <dgm:prSet/>
      <dgm:spPr/>
      <dgm:t>
        <a:bodyPr/>
        <a:lstStyle/>
        <a:p>
          <a:endParaRPr lang="en-GB"/>
        </a:p>
      </dgm:t>
    </dgm:pt>
    <dgm:pt modelId="{26B1D527-5663-4047-AC54-220F25DAC878}" type="sibTrans" cxnId="{24B7348B-F39F-4170-AB99-48BD54224568}">
      <dgm:prSet/>
      <dgm:spPr/>
      <dgm:t>
        <a:bodyPr/>
        <a:lstStyle/>
        <a:p>
          <a:endParaRPr lang="en-GB"/>
        </a:p>
      </dgm:t>
    </dgm:pt>
    <dgm:pt modelId="{D79B1B78-3EE5-4846-B41E-C9F21E4F6DAE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183BDBDE-BA78-42ED-B261-570986A5E102}" type="parTrans" cxnId="{CB8FB56E-7238-4C17-9E10-4A0CB5C7C292}">
      <dgm:prSet/>
      <dgm:spPr/>
      <dgm:t>
        <a:bodyPr/>
        <a:lstStyle/>
        <a:p>
          <a:endParaRPr lang="en-GB"/>
        </a:p>
      </dgm:t>
    </dgm:pt>
    <dgm:pt modelId="{AD40C76C-EEF0-4ED0-9CDF-6657F44101ED}" type="sibTrans" cxnId="{CB8FB56E-7238-4C17-9E10-4A0CB5C7C292}">
      <dgm:prSet/>
      <dgm:spPr/>
      <dgm:t>
        <a:bodyPr/>
        <a:lstStyle/>
        <a:p>
          <a:endParaRPr lang="en-GB"/>
        </a:p>
      </dgm:t>
    </dgm:pt>
    <dgm:pt modelId="{BBA691D7-D25D-42F9-BC19-1F89B61F6FC1}" type="pres">
      <dgm:prSet presAssocID="{22C9999E-0A71-48A1-96DB-CD21A1F3FBAF}" presName="Name0" presStyleCnt="0">
        <dgm:presLayoutVars>
          <dgm:dir/>
          <dgm:animLvl val="lvl"/>
          <dgm:resizeHandles val="exact"/>
        </dgm:presLayoutVars>
      </dgm:prSet>
      <dgm:spPr/>
    </dgm:pt>
    <dgm:pt modelId="{C31209AD-889A-46AE-B1B8-37514131F2D0}" type="pres">
      <dgm:prSet presAssocID="{D79B1B78-3EE5-4846-B41E-C9F21E4F6DAE}" presName="boxAndChildren" presStyleCnt="0"/>
      <dgm:spPr/>
    </dgm:pt>
    <dgm:pt modelId="{144700A4-D5A8-44CE-B8DE-7BB723B68A54}" type="pres">
      <dgm:prSet presAssocID="{D79B1B78-3EE5-4846-B41E-C9F21E4F6DAE}" presName="parentTextBox" presStyleLbl="node1" presStyleIdx="0" presStyleCnt="4"/>
      <dgm:spPr/>
    </dgm:pt>
    <dgm:pt modelId="{790FAC12-80B6-43BB-B5C0-B9F6C231D3F9}" type="pres">
      <dgm:prSet presAssocID="{26B1D527-5663-4047-AC54-220F25DAC878}" presName="sp" presStyleCnt="0"/>
      <dgm:spPr/>
    </dgm:pt>
    <dgm:pt modelId="{215A52C9-4CCB-4487-B588-3A7BF4CB6CE6}" type="pres">
      <dgm:prSet presAssocID="{B5C5ABBC-642D-4F24-80D6-3B1ED6DDE666}" presName="arrowAndChildren" presStyleCnt="0"/>
      <dgm:spPr/>
    </dgm:pt>
    <dgm:pt modelId="{231A0626-E297-4909-BE11-E11165C09B75}" type="pres">
      <dgm:prSet presAssocID="{B5C5ABBC-642D-4F24-80D6-3B1ED6DDE666}" presName="parentTextArrow" presStyleLbl="node1" presStyleIdx="1" presStyleCnt="4" custAng="0"/>
      <dgm:spPr/>
    </dgm:pt>
    <dgm:pt modelId="{35ED213E-8787-469B-9F4F-5624D955EEA6}" type="pres">
      <dgm:prSet presAssocID="{5B61AA8E-D382-47D8-9F8A-3624663BBDC8}" presName="sp" presStyleCnt="0"/>
      <dgm:spPr/>
    </dgm:pt>
    <dgm:pt modelId="{6B002FA0-693A-4313-B977-40B542B81EA1}" type="pres">
      <dgm:prSet presAssocID="{BD73861F-19B9-43F3-ACA9-B278B1308887}" presName="arrowAndChildren" presStyleCnt="0"/>
      <dgm:spPr/>
    </dgm:pt>
    <dgm:pt modelId="{7668C44D-7634-429A-80C7-39DB8BFCADB7}" type="pres">
      <dgm:prSet presAssocID="{BD73861F-19B9-43F3-ACA9-B278B1308887}" presName="parentTextArrow" presStyleLbl="node1" presStyleIdx="2" presStyleCnt="4"/>
      <dgm:spPr/>
    </dgm:pt>
    <dgm:pt modelId="{E2334BDE-A601-442F-810F-1BA5051CEC70}" type="pres">
      <dgm:prSet presAssocID="{F90BB075-E219-4EAC-AA18-75F6F15288D9}" presName="sp" presStyleCnt="0"/>
      <dgm:spPr/>
    </dgm:pt>
    <dgm:pt modelId="{ECC53A3A-2E06-4198-8359-ED5810A64E83}" type="pres">
      <dgm:prSet presAssocID="{B8B17832-A76C-47CC-BCD6-3FF6BC417A41}" presName="arrowAndChildren" presStyleCnt="0"/>
      <dgm:spPr/>
    </dgm:pt>
    <dgm:pt modelId="{B3EE5418-B07B-4BAD-A6B1-C6DB06B00DAC}" type="pres">
      <dgm:prSet presAssocID="{B8B17832-A76C-47CC-BCD6-3FF6BC417A41}" presName="parentTextArrow" presStyleLbl="node1" presStyleIdx="3" presStyleCnt="4"/>
      <dgm:spPr/>
    </dgm:pt>
  </dgm:ptLst>
  <dgm:cxnLst>
    <dgm:cxn modelId="{39D66B15-6E68-4684-A46B-4B132C451A78}" type="presOf" srcId="{B5C5ABBC-642D-4F24-80D6-3B1ED6DDE666}" destId="{231A0626-E297-4909-BE11-E11165C09B75}" srcOrd="0" destOrd="0" presId="urn:microsoft.com/office/officeart/2005/8/layout/process4"/>
    <dgm:cxn modelId="{165F9C2F-428F-4F67-928A-043206F418E4}" srcId="{22C9999E-0A71-48A1-96DB-CD21A1F3FBAF}" destId="{B8B17832-A76C-47CC-BCD6-3FF6BC417A41}" srcOrd="0" destOrd="0" parTransId="{C73F557F-15E1-4864-A646-D4E3AB4A6C7C}" sibTransId="{F90BB075-E219-4EAC-AA18-75F6F15288D9}"/>
    <dgm:cxn modelId="{8D52125C-9C7E-4D74-A86D-270511699CCC}" type="presOf" srcId="{22C9999E-0A71-48A1-96DB-CD21A1F3FBAF}" destId="{BBA691D7-D25D-42F9-BC19-1F89B61F6FC1}" srcOrd="0" destOrd="0" presId="urn:microsoft.com/office/officeart/2005/8/layout/process4"/>
    <dgm:cxn modelId="{281EB363-F555-423B-B11C-7494DDA63BF3}" srcId="{22C9999E-0A71-48A1-96DB-CD21A1F3FBAF}" destId="{BD73861F-19B9-43F3-ACA9-B278B1308887}" srcOrd="1" destOrd="0" parTransId="{D8E18918-8B69-462F-8B21-B774746D6322}" sibTransId="{5B61AA8E-D382-47D8-9F8A-3624663BBDC8}"/>
    <dgm:cxn modelId="{CB8FB56E-7238-4C17-9E10-4A0CB5C7C292}" srcId="{22C9999E-0A71-48A1-96DB-CD21A1F3FBAF}" destId="{D79B1B78-3EE5-4846-B41E-C9F21E4F6DAE}" srcOrd="3" destOrd="0" parTransId="{183BDBDE-BA78-42ED-B261-570986A5E102}" sibTransId="{AD40C76C-EEF0-4ED0-9CDF-6657F44101ED}"/>
    <dgm:cxn modelId="{62F58887-CCDD-4AD2-876A-AEFC4868739E}" type="presOf" srcId="{D79B1B78-3EE5-4846-B41E-C9F21E4F6DAE}" destId="{144700A4-D5A8-44CE-B8DE-7BB723B68A54}" srcOrd="0" destOrd="0" presId="urn:microsoft.com/office/officeart/2005/8/layout/process4"/>
    <dgm:cxn modelId="{24B7348B-F39F-4170-AB99-48BD54224568}" srcId="{22C9999E-0A71-48A1-96DB-CD21A1F3FBAF}" destId="{B5C5ABBC-642D-4F24-80D6-3B1ED6DDE666}" srcOrd="2" destOrd="0" parTransId="{07541E36-9AF5-4BA2-B975-05413DC70622}" sibTransId="{26B1D527-5663-4047-AC54-220F25DAC878}"/>
    <dgm:cxn modelId="{296320A3-DC73-463F-A7E4-61A2A07114D0}" type="presOf" srcId="{BD73861F-19B9-43F3-ACA9-B278B1308887}" destId="{7668C44D-7634-429A-80C7-39DB8BFCADB7}" srcOrd="0" destOrd="0" presId="urn:microsoft.com/office/officeart/2005/8/layout/process4"/>
    <dgm:cxn modelId="{173A80AB-4A15-4FCE-8EE6-F836547F77EE}" type="presOf" srcId="{B8B17832-A76C-47CC-BCD6-3FF6BC417A41}" destId="{B3EE5418-B07B-4BAD-A6B1-C6DB06B00DAC}" srcOrd="0" destOrd="0" presId="urn:microsoft.com/office/officeart/2005/8/layout/process4"/>
    <dgm:cxn modelId="{B60EF543-A381-4F51-912A-D29F301ADE11}" type="presParOf" srcId="{BBA691D7-D25D-42F9-BC19-1F89B61F6FC1}" destId="{C31209AD-889A-46AE-B1B8-37514131F2D0}" srcOrd="0" destOrd="0" presId="urn:microsoft.com/office/officeart/2005/8/layout/process4"/>
    <dgm:cxn modelId="{A096C74D-6A13-4A03-8FE6-17395824B570}" type="presParOf" srcId="{C31209AD-889A-46AE-B1B8-37514131F2D0}" destId="{144700A4-D5A8-44CE-B8DE-7BB723B68A54}" srcOrd="0" destOrd="0" presId="urn:microsoft.com/office/officeart/2005/8/layout/process4"/>
    <dgm:cxn modelId="{6CBD9549-068D-4126-ABF7-519A9F90FCBA}" type="presParOf" srcId="{BBA691D7-D25D-42F9-BC19-1F89B61F6FC1}" destId="{790FAC12-80B6-43BB-B5C0-B9F6C231D3F9}" srcOrd="1" destOrd="0" presId="urn:microsoft.com/office/officeart/2005/8/layout/process4"/>
    <dgm:cxn modelId="{5FBD5907-3A19-4D8B-B42C-E2A859B0ACDE}" type="presParOf" srcId="{BBA691D7-D25D-42F9-BC19-1F89B61F6FC1}" destId="{215A52C9-4CCB-4487-B588-3A7BF4CB6CE6}" srcOrd="2" destOrd="0" presId="urn:microsoft.com/office/officeart/2005/8/layout/process4"/>
    <dgm:cxn modelId="{C0A672C7-FBCE-4D2F-A1C7-39A8A6BBB2B7}" type="presParOf" srcId="{215A52C9-4CCB-4487-B588-3A7BF4CB6CE6}" destId="{231A0626-E297-4909-BE11-E11165C09B75}" srcOrd="0" destOrd="0" presId="urn:microsoft.com/office/officeart/2005/8/layout/process4"/>
    <dgm:cxn modelId="{7AC20D56-BFC0-4E8C-B78D-3082C930B35F}" type="presParOf" srcId="{BBA691D7-D25D-42F9-BC19-1F89B61F6FC1}" destId="{35ED213E-8787-469B-9F4F-5624D955EEA6}" srcOrd="3" destOrd="0" presId="urn:microsoft.com/office/officeart/2005/8/layout/process4"/>
    <dgm:cxn modelId="{0CF2F7DD-76D7-470B-AA22-CC5582FCEE67}" type="presParOf" srcId="{BBA691D7-D25D-42F9-BC19-1F89B61F6FC1}" destId="{6B002FA0-693A-4313-B977-40B542B81EA1}" srcOrd="4" destOrd="0" presId="urn:microsoft.com/office/officeart/2005/8/layout/process4"/>
    <dgm:cxn modelId="{DC3A08C2-CF8E-4A10-B158-774B553E2B65}" type="presParOf" srcId="{6B002FA0-693A-4313-B977-40B542B81EA1}" destId="{7668C44D-7634-429A-80C7-39DB8BFCADB7}" srcOrd="0" destOrd="0" presId="urn:microsoft.com/office/officeart/2005/8/layout/process4"/>
    <dgm:cxn modelId="{B5716A9D-2879-44E1-B034-F0EE3E4B3A2E}" type="presParOf" srcId="{BBA691D7-D25D-42F9-BC19-1F89B61F6FC1}" destId="{E2334BDE-A601-442F-810F-1BA5051CEC70}" srcOrd="5" destOrd="0" presId="urn:microsoft.com/office/officeart/2005/8/layout/process4"/>
    <dgm:cxn modelId="{24BD90E5-D842-4391-8F98-B2FCC150CDFE}" type="presParOf" srcId="{BBA691D7-D25D-42F9-BC19-1F89B61F6FC1}" destId="{ECC53A3A-2E06-4198-8359-ED5810A64E83}" srcOrd="6" destOrd="0" presId="urn:microsoft.com/office/officeart/2005/8/layout/process4"/>
    <dgm:cxn modelId="{377B0660-8295-4BCB-AA1C-A579441A6CAF}" type="presParOf" srcId="{ECC53A3A-2E06-4198-8359-ED5810A64E83}" destId="{B3EE5418-B07B-4BAD-A6B1-C6DB06B00D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449735-7813-4A50-8DDF-E052CF98F7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7C0E00-F29E-4651-8651-3F01B7778DA6}">
      <dgm:prSet phldrT="[Texto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1≈</a:t>
          </a:r>
          <a:r>
            <a:rPr lang="en-GB" dirty="0"/>
            <a:t>2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≈</a:t>
          </a:r>
          <a:r>
            <a:rPr lang="en-GB" dirty="0"/>
            <a:t>3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≈</a:t>
          </a:r>
          <a:r>
            <a:rPr lang="en-GB" dirty="0"/>
            <a:t>4 </a:t>
          </a:r>
        </a:p>
      </dgm:t>
    </dgm:pt>
    <dgm:pt modelId="{E1E7B293-8F9B-4F17-B036-F0E25878D0BB}" type="parTrans" cxnId="{45A5B03A-46E4-4A75-B0CE-D48D0BF639E3}">
      <dgm:prSet/>
      <dgm:spPr/>
      <dgm:t>
        <a:bodyPr/>
        <a:lstStyle/>
        <a:p>
          <a:endParaRPr lang="en-GB"/>
        </a:p>
      </dgm:t>
    </dgm:pt>
    <dgm:pt modelId="{1B752698-4D0C-431C-9C2E-F90CD28D8213}" type="sibTrans" cxnId="{45A5B03A-46E4-4A75-B0CE-D48D0BF639E3}">
      <dgm:prSet/>
      <dgm:spPr/>
      <dgm:t>
        <a:bodyPr/>
        <a:lstStyle/>
        <a:p>
          <a:endParaRPr lang="en-GB"/>
        </a:p>
      </dgm:t>
    </dgm:pt>
    <dgm:pt modelId="{FD23AC2D-6BA0-4EA9-8879-FDDD49A79073}">
      <dgm:prSet phldrT="[Texto]"/>
      <dgm:spPr/>
      <dgm:t>
        <a:bodyPr/>
        <a:lstStyle/>
        <a:p>
          <a:r>
            <a:rPr lang="en-GB" dirty="0"/>
            <a:t>10&gt;9</a:t>
          </a:r>
        </a:p>
      </dgm:t>
    </dgm:pt>
    <dgm:pt modelId="{E77AE4D2-BE60-44BA-8386-D0E3E3F1FD86}" type="parTrans" cxnId="{3247855F-84F2-4E4D-832D-D73ADE1CDD3C}">
      <dgm:prSet/>
      <dgm:spPr/>
      <dgm:t>
        <a:bodyPr/>
        <a:lstStyle/>
        <a:p>
          <a:endParaRPr lang="en-GB"/>
        </a:p>
      </dgm:t>
    </dgm:pt>
    <dgm:pt modelId="{E47335AB-08B1-49F2-AAA8-E9888B2597C0}" type="sibTrans" cxnId="{3247855F-84F2-4E4D-832D-D73ADE1CDD3C}">
      <dgm:prSet/>
      <dgm:spPr/>
      <dgm:t>
        <a:bodyPr/>
        <a:lstStyle/>
        <a:p>
          <a:endParaRPr lang="en-GB"/>
        </a:p>
      </dgm:t>
    </dgm:pt>
    <dgm:pt modelId="{F3AFDD59-75B3-4889-8512-C39D1F78AB08}">
      <dgm:prSet phldrT="[Texto]"/>
      <dgm:spPr/>
      <dgm:t>
        <a:bodyPr/>
        <a:lstStyle/>
        <a:p>
          <a:r>
            <a:rPr lang="en-GB" dirty="0"/>
            <a:t>100&gt;&gt;90</a:t>
          </a:r>
        </a:p>
      </dgm:t>
    </dgm:pt>
    <dgm:pt modelId="{3619890D-94F7-4498-8ADE-3BC00DD44F2F}" type="parTrans" cxnId="{03879AB5-E87A-475B-97AD-B7AB4F892279}">
      <dgm:prSet/>
      <dgm:spPr/>
      <dgm:t>
        <a:bodyPr/>
        <a:lstStyle/>
        <a:p>
          <a:endParaRPr lang="en-GB"/>
        </a:p>
      </dgm:t>
    </dgm:pt>
    <dgm:pt modelId="{659B145D-BC7B-47AB-912D-41EF015EA52E}" type="sibTrans" cxnId="{03879AB5-E87A-475B-97AD-B7AB4F892279}">
      <dgm:prSet/>
      <dgm:spPr/>
      <dgm:t>
        <a:bodyPr/>
        <a:lstStyle/>
        <a:p>
          <a:endParaRPr lang="en-GB"/>
        </a:p>
      </dgm:t>
    </dgm:pt>
    <dgm:pt modelId="{1751B55A-37EF-478F-BE3F-2142B911B3C8}">
      <dgm:prSet phldrT="[Texto]"/>
      <dgm:spPr/>
      <dgm:t>
        <a:bodyPr/>
        <a:lstStyle/>
        <a:p>
          <a:r>
            <a:rPr lang="en-GB" dirty="0"/>
            <a:t>1000&gt;&gt;&gt;900</a:t>
          </a:r>
        </a:p>
      </dgm:t>
    </dgm:pt>
    <dgm:pt modelId="{1B256146-F9E2-47D0-8005-E5ED16A13236}" type="parTrans" cxnId="{73F3EBE3-D016-4E66-AF6C-D7B05D5AF807}">
      <dgm:prSet/>
      <dgm:spPr/>
      <dgm:t>
        <a:bodyPr/>
        <a:lstStyle/>
        <a:p>
          <a:endParaRPr lang="en-GB"/>
        </a:p>
      </dgm:t>
    </dgm:pt>
    <dgm:pt modelId="{317D7DE3-A03F-495C-8D71-230CC93F9B4A}" type="sibTrans" cxnId="{73F3EBE3-D016-4E66-AF6C-D7B05D5AF807}">
      <dgm:prSet/>
      <dgm:spPr/>
      <dgm:t>
        <a:bodyPr/>
        <a:lstStyle/>
        <a:p>
          <a:endParaRPr lang="en-GB"/>
        </a:p>
      </dgm:t>
    </dgm:pt>
    <dgm:pt modelId="{225FCA38-42C3-48C1-88C4-0F129DBA2491}" type="pres">
      <dgm:prSet presAssocID="{BD449735-7813-4A50-8DDF-E052CF98F7E7}" presName="Name0" presStyleCnt="0">
        <dgm:presLayoutVars>
          <dgm:chMax val="7"/>
          <dgm:chPref val="7"/>
          <dgm:dir/>
        </dgm:presLayoutVars>
      </dgm:prSet>
      <dgm:spPr/>
    </dgm:pt>
    <dgm:pt modelId="{BB1C2948-ADDD-420F-AF50-BB56D4FE928A}" type="pres">
      <dgm:prSet presAssocID="{BD449735-7813-4A50-8DDF-E052CF98F7E7}" presName="Name1" presStyleCnt="0"/>
      <dgm:spPr/>
    </dgm:pt>
    <dgm:pt modelId="{45EB1291-5FAA-4B22-8080-2F4431967495}" type="pres">
      <dgm:prSet presAssocID="{BD449735-7813-4A50-8DDF-E052CF98F7E7}" presName="cycle" presStyleCnt="0"/>
      <dgm:spPr/>
    </dgm:pt>
    <dgm:pt modelId="{BA5155AA-AFF4-41A9-9A98-6C8FCBCDFC90}" type="pres">
      <dgm:prSet presAssocID="{BD449735-7813-4A50-8DDF-E052CF98F7E7}" presName="srcNode" presStyleLbl="node1" presStyleIdx="0" presStyleCnt="4"/>
      <dgm:spPr/>
    </dgm:pt>
    <dgm:pt modelId="{9D798226-FC8D-4D27-8A05-BFDBA409FAAB}" type="pres">
      <dgm:prSet presAssocID="{BD449735-7813-4A50-8DDF-E052CF98F7E7}" presName="conn" presStyleLbl="parChTrans1D2" presStyleIdx="0" presStyleCnt="1"/>
      <dgm:spPr/>
    </dgm:pt>
    <dgm:pt modelId="{E23DA5EB-50BE-40F9-BC94-AFC760141047}" type="pres">
      <dgm:prSet presAssocID="{BD449735-7813-4A50-8DDF-E052CF98F7E7}" presName="extraNode" presStyleLbl="node1" presStyleIdx="0" presStyleCnt="4"/>
      <dgm:spPr/>
    </dgm:pt>
    <dgm:pt modelId="{D07570F3-94D5-42BD-B108-B2DCF6EF4223}" type="pres">
      <dgm:prSet presAssocID="{BD449735-7813-4A50-8DDF-E052CF98F7E7}" presName="dstNode" presStyleLbl="node1" presStyleIdx="0" presStyleCnt="4"/>
      <dgm:spPr/>
    </dgm:pt>
    <dgm:pt modelId="{0A9D6CA6-5C02-4422-8BC3-22C591427C73}" type="pres">
      <dgm:prSet presAssocID="{837C0E00-F29E-4651-8651-3F01B7778DA6}" presName="text_1" presStyleLbl="node1" presStyleIdx="0" presStyleCnt="4">
        <dgm:presLayoutVars>
          <dgm:bulletEnabled val="1"/>
        </dgm:presLayoutVars>
      </dgm:prSet>
      <dgm:spPr/>
    </dgm:pt>
    <dgm:pt modelId="{B51A7859-23E0-4919-B46C-2DCF7C3CBEB1}" type="pres">
      <dgm:prSet presAssocID="{837C0E00-F29E-4651-8651-3F01B7778DA6}" presName="accent_1" presStyleCnt="0"/>
      <dgm:spPr/>
    </dgm:pt>
    <dgm:pt modelId="{3C113299-73DE-48C5-9186-B68A9880AD49}" type="pres">
      <dgm:prSet presAssocID="{837C0E00-F29E-4651-8651-3F01B7778DA6}" presName="accentRepeatNode" presStyleLbl="solidFgAcc1" presStyleIdx="0" presStyleCnt="4"/>
      <dgm:spPr/>
    </dgm:pt>
    <dgm:pt modelId="{9904C8B4-8090-4ABA-8AC0-649459A0FB69}" type="pres">
      <dgm:prSet presAssocID="{FD23AC2D-6BA0-4EA9-8879-FDDD49A79073}" presName="text_2" presStyleLbl="node1" presStyleIdx="1" presStyleCnt="4">
        <dgm:presLayoutVars>
          <dgm:bulletEnabled val="1"/>
        </dgm:presLayoutVars>
      </dgm:prSet>
      <dgm:spPr/>
    </dgm:pt>
    <dgm:pt modelId="{CC1058CB-B60E-469D-8664-2E4DFA4A7DB7}" type="pres">
      <dgm:prSet presAssocID="{FD23AC2D-6BA0-4EA9-8879-FDDD49A79073}" presName="accent_2" presStyleCnt="0"/>
      <dgm:spPr/>
    </dgm:pt>
    <dgm:pt modelId="{A223CD1B-D0D6-4F3D-8B91-08036FAF9348}" type="pres">
      <dgm:prSet presAssocID="{FD23AC2D-6BA0-4EA9-8879-FDDD49A79073}" presName="accentRepeatNode" presStyleLbl="solidFgAcc1" presStyleIdx="1" presStyleCnt="4"/>
      <dgm:spPr/>
    </dgm:pt>
    <dgm:pt modelId="{DC353694-2914-4217-A810-116C933F44FB}" type="pres">
      <dgm:prSet presAssocID="{F3AFDD59-75B3-4889-8512-C39D1F78AB08}" presName="text_3" presStyleLbl="node1" presStyleIdx="2" presStyleCnt="4">
        <dgm:presLayoutVars>
          <dgm:bulletEnabled val="1"/>
        </dgm:presLayoutVars>
      </dgm:prSet>
      <dgm:spPr/>
    </dgm:pt>
    <dgm:pt modelId="{11AD21D2-67A0-473E-8808-0C17976EB810}" type="pres">
      <dgm:prSet presAssocID="{F3AFDD59-75B3-4889-8512-C39D1F78AB08}" presName="accent_3" presStyleCnt="0"/>
      <dgm:spPr/>
    </dgm:pt>
    <dgm:pt modelId="{3481DE52-68CF-46B1-B0A8-8B8D52A601CA}" type="pres">
      <dgm:prSet presAssocID="{F3AFDD59-75B3-4889-8512-C39D1F78AB08}" presName="accentRepeatNode" presStyleLbl="solidFgAcc1" presStyleIdx="2" presStyleCnt="4"/>
      <dgm:spPr/>
    </dgm:pt>
    <dgm:pt modelId="{C36BC86E-6725-482F-B877-B9862A4C9B58}" type="pres">
      <dgm:prSet presAssocID="{1751B55A-37EF-478F-BE3F-2142B911B3C8}" presName="text_4" presStyleLbl="node1" presStyleIdx="3" presStyleCnt="4">
        <dgm:presLayoutVars>
          <dgm:bulletEnabled val="1"/>
        </dgm:presLayoutVars>
      </dgm:prSet>
      <dgm:spPr/>
    </dgm:pt>
    <dgm:pt modelId="{76912E9B-826C-43DD-889E-248CFE52CB1B}" type="pres">
      <dgm:prSet presAssocID="{1751B55A-37EF-478F-BE3F-2142B911B3C8}" presName="accent_4" presStyleCnt="0"/>
      <dgm:spPr/>
    </dgm:pt>
    <dgm:pt modelId="{C4DBBB7F-F6B9-4456-9E1A-55E2522589FC}" type="pres">
      <dgm:prSet presAssocID="{1751B55A-37EF-478F-BE3F-2142B911B3C8}" presName="accentRepeatNode" presStyleLbl="solidFgAcc1" presStyleIdx="3" presStyleCnt="4"/>
      <dgm:spPr/>
    </dgm:pt>
  </dgm:ptLst>
  <dgm:cxnLst>
    <dgm:cxn modelId="{8F9D4804-FFDF-47EB-9B6D-BCA09B607B12}" type="presOf" srcId="{1B752698-4D0C-431C-9C2E-F90CD28D8213}" destId="{9D798226-FC8D-4D27-8A05-BFDBA409FAAB}" srcOrd="0" destOrd="0" presId="urn:microsoft.com/office/officeart/2008/layout/VerticalCurvedList"/>
    <dgm:cxn modelId="{206AD02C-29C5-4488-8FEA-89510B0B7B1E}" type="presOf" srcId="{FD23AC2D-6BA0-4EA9-8879-FDDD49A79073}" destId="{9904C8B4-8090-4ABA-8AC0-649459A0FB69}" srcOrd="0" destOrd="0" presId="urn:microsoft.com/office/officeart/2008/layout/VerticalCurvedList"/>
    <dgm:cxn modelId="{45A5B03A-46E4-4A75-B0CE-D48D0BF639E3}" srcId="{BD449735-7813-4A50-8DDF-E052CF98F7E7}" destId="{837C0E00-F29E-4651-8651-3F01B7778DA6}" srcOrd="0" destOrd="0" parTransId="{E1E7B293-8F9B-4F17-B036-F0E25878D0BB}" sibTransId="{1B752698-4D0C-431C-9C2E-F90CD28D8213}"/>
    <dgm:cxn modelId="{3247855F-84F2-4E4D-832D-D73ADE1CDD3C}" srcId="{BD449735-7813-4A50-8DDF-E052CF98F7E7}" destId="{FD23AC2D-6BA0-4EA9-8879-FDDD49A79073}" srcOrd="1" destOrd="0" parTransId="{E77AE4D2-BE60-44BA-8386-D0E3E3F1FD86}" sibTransId="{E47335AB-08B1-49F2-AAA8-E9888B2597C0}"/>
    <dgm:cxn modelId="{8A2216A1-270C-4600-8E0C-C2360CAAAD46}" type="presOf" srcId="{837C0E00-F29E-4651-8651-3F01B7778DA6}" destId="{0A9D6CA6-5C02-4422-8BC3-22C591427C73}" srcOrd="0" destOrd="0" presId="urn:microsoft.com/office/officeart/2008/layout/VerticalCurvedList"/>
    <dgm:cxn modelId="{E90BD1B3-FC0B-4453-9B59-637AB812E4C6}" type="presOf" srcId="{BD449735-7813-4A50-8DDF-E052CF98F7E7}" destId="{225FCA38-42C3-48C1-88C4-0F129DBA2491}" srcOrd="0" destOrd="0" presId="urn:microsoft.com/office/officeart/2008/layout/VerticalCurvedList"/>
    <dgm:cxn modelId="{03879AB5-E87A-475B-97AD-B7AB4F892279}" srcId="{BD449735-7813-4A50-8DDF-E052CF98F7E7}" destId="{F3AFDD59-75B3-4889-8512-C39D1F78AB08}" srcOrd="2" destOrd="0" parTransId="{3619890D-94F7-4498-8ADE-3BC00DD44F2F}" sibTransId="{659B145D-BC7B-47AB-912D-41EF015EA52E}"/>
    <dgm:cxn modelId="{9BADDCB7-1020-4A2A-B4F7-88CCC87D6E5E}" type="presOf" srcId="{F3AFDD59-75B3-4889-8512-C39D1F78AB08}" destId="{DC353694-2914-4217-A810-116C933F44FB}" srcOrd="0" destOrd="0" presId="urn:microsoft.com/office/officeart/2008/layout/VerticalCurvedList"/>
    <dgm:cxn modelId="{F4742BCC-4260-45E6-B9FF-B060C02795B8}" type="presOf" srcId="{1751B55A-37EF-478F-BE3F-2142B911B3C8}" destId="{C36BC86E-6725-482F-B877-B9862A4C9B58}" srcOrd="0" destOrd="0" presId="urn:microsoft.com/office/officeart/2008/layout/VerticalCurvedList"/>
    <dgm:cxn modelId="{73F3EBE3-D016-4E66-AF6C-D7B05D5AF807}" srcId="{BD449735-7813-4A50-8DDF-E052CF98F7E7}" destId="{1751B55A-37EF-478F-BE3F-2142B911B3C8}" srcOrd="3" destOrd="0" parTransId="{1B256146-F9E2-47D0-8005-E5ED16A13236}" sibTransId="{317D7DE3-A03F-495C-8D71-230CC93F9B4A}"/>
    <dgm:cxn modelId="{A4A04227-22D3-4E7E-98D4-5FFA97E913AB}" type="presParOf" srcId="{225FCA38-42C3-48C1-88C4-0F129DBA2491}" destId="{BB1C2948-ADDD-420F-AF50-BB56D4FE928A}" srcOrd="0" destOrd="0" presId="urn:microsoft.com/office/officeart/2008/layout/VerticalCurvedList"/>
    <dgm:cxn modelId="{B3A6E660-EDCE-4517-BA4B-B151E784C327}" type="presParOf" srcId="{BB1C2948-ADDD-420F-AF50-BB56D4FE928A}" destId="{45EB1291-5FAA-4B22-8080-2F4431967495}" srcOrd="0" destOrd="0" presId="urn:microsoft.com/office/officeart/2008/layout/VerticalCurvedList"/>
    <dgm:cxn modelId="{F34DB4BB-746D-4F64-AE87-7862710063E1}" type="presParOf" srcId="{45EB1291-5FAA-4B22-8080-2F4431967495}" destId="{BA5155AA-AFF4-41A9-9A98-6C8FCBCDFC90}" srcOrd="0" destOrd="0" presId="urn:microsoft.com/office/officeart/2008/layout/VerticalCurvedList"/>
    <dgm:cxn modelId="{9AFBDA42-F5CF-45FC-85E9-1DEB2D767D05}" type="presParOf" srcId="{45EB1291-5FAA-4B22-8080-2F4431967495}" destId="{9D798226-FC8D-4D27-8A05-BFDBA409FAAB}" srcOrd="1" destOrd="0" presId="urn:microsoft.com/office/officeart/2008/layout/VerticalCurvedList"/>
    <dgm:cxn modelId="{D82B1270-900E-4F45-A67F-BDE680F5C49B}" type="presParOf" srcId="{45EB1291-5FAA-4B22-8080-2F4431967495}" destId="{E23DA5EB-50BE-40F9-BC94-AFC760141047}" srcOrd="2" destOrd="0" presId="urn:microsoft.com/office/officeart/2008/layout/VerticalCurvedList"/>
    <dgm:cxn modelId="{C2C1F8F2-8190-48A4-8F6B-94BC27A022B6}" type="presParOf" srcId="{45EB1291-5FAA-4B22-8080-2F4431967495}" destId="{D07570F3-94D5-42BD-B108-B2DCF6EF4223}" srcOrd="3" destOrd="0" presId="urn:microsoft.com/office/officeart/2008/layout/VerticalCurvedList"/>
    <dgm:cxn modelId="{2CFEDF44-095E-4F77-ABE0-C96380D5F53C}" type="presParOf" srcId="{BB1C2948-ADDD-420F-AF50-BB56D4FE928A}" destId="{0A9D6CA6-5C02-4422-8BC3-22C591427C73}" srcOrd="1" destOrd="0" presId="urn:microsoft.com/office/officeart/2008/layout/VerticalCurvedList"/>
    <dgm:cxn modelId="{E1FB4FD8-F939-49C1-A697-86B1CD04E8CB}" type="presParOf" srcId="{BB1C2948-ADDD-420F-AF50-BB56D4FE928A}" destId="{B51A7859-23E0-4919-B46C-2DCF7C3CBEB1}" srcOrd="2" destOrd="0" presId="urn:microsoft.com/office/officeart/2008/layout/VerticalCurvedList"/>
    <dgm:cxn modelId="{3B69EDF4-EF79-44C3-A6B1-9B25177679E7}" type="presParOf" srcId="{B51A7859-23E0-4919-B46C-2DCF7C3CBEB1}" destId="{3C113299-73DE-48C5-9186-B68A9880AD49}" srcOrd="0" destOrd="0" presId="urn:microsoft.com/office/officeart/2008/layout/VerticalCurvedList"/>
    <dgm:cxn modelId="{47517724-4AC8-4317-A648-783467213AF2}" type="presParOf" srcId="{BB1C2948-ADDD-420F-AF50-BB56D4FE928A}" destId="{9904C8B4-8090-4ABA-8AC0-649459A0FB69}" srcOrd="3" destOrd="0" presId="urn:microsoft.com/office/officeart/2008/layout/VerticalCurvedList"/>
    <dgm:cxn modelId="{49E170DE-43E5-401F-9B74-711419107E3F}" type="presParOf" srcId="{BB1C2948-ADDD-420F-AF50-BB56D4FE928A}" destId="{CC1058CB-B60E-469D-8664-2E4DFA4A7DB7}" srcOrd="4" destOrd="0" presId="urn:microsoft.com/office/officeart/2008/layout/VerticalCurvedList"/>
    <dgm:cxn modelId="{8818FE1A-7FD9-4587-810C-D3174BEBBC4D}" type="presParOf" srcId="{CC1058CB-B60E-469D-8664-2E4DFA4A7DB7}" destId="{A223CD1B-D0D6-4F3D-8B91-08036FAF9348}" srcOrd="0" destOrd="0" presId="urn:microsoft.com/office/officeart/2008/layout/VerticalCurvedList"/>
    <dgm:cxn modelId="{14BC64DE-E8A9-4606-A7C0-36793533A6E4}" type="presParOf" srcId="{BB1C2948-ADDD-420F-AF50-BB56D4FE928A}" destId="{DC353694-2914-4217-A810-116C933F44FB}" srcOrd="5" destOrd="0" presId="urn:microsoft.com/office/officeart/2008/layout/VerticalCurvedList"/>
    <dgm:cxn modelId="{3C924B40-147A-45F5-AE2D-9C5E7F322A00}" type="presParOf" srcId="{BB1C2948-ADDD-420F-AF50-BB56D4FE928A}" destId="{11AD21D2-67A0-473E-8808-0C17976EB810}" srcOrd="6" destOrd="0" presId="urn:microsoft.com/office/officeart/2008/layout/VerticalCurvedList"/>
    <dgm:cxn modelId="{A34F7F5B-F7BB-4D95-9C4B-B749D1610709}" type="presParOf" srcId="{11AD21D2-67A0-473E-8808-0C17976EB810}" destId="{3481DE52-68CF-46B1-B0A8-8B8D52A601CA}" srcOrd="0" destOrd="0" presId="urn:microsoft.com/office/officeart/2008/layout/VerticalCurvedList"/>
    <dgm:cxn modelId="{91433E2F-9A3D-4CD3-B809-75A3642502DF}" type="presParOf" srcId="{BB1C2948-ADDD-420F-AF50-BB56D4FE928A}" destId="{C36BC86E-6725-482F-B877-B9862A4C9B58}" srcOrd="7" destOrd="0" presId="urn:microsoft.com/office/officeart/2008/layout/VerticalCurvedList"/>
    <dgm:cxn modelId="{BE9B6A44-5D00-426F-8CD1-4A62B808C269}" type="presParOf" srcId="{BB1C2948-ADDD-420F-AF50-BB56D4FE928A}" destId="{76912E9B-826C-43DD-889E-248CFE52CB1B}" srcOrd="8" destOrd="0" presId="urn:microsoft.com/office/officeart/2008/layout/VerticalCurvedList"/>
    <dgm:cxn modelId="{106AADFA-57D7-487E-B816-000105CA568A}" type="presParOf" srcId="{76912E9B-826C-43DD-889E-248CFE52CB1B}" destId="{C4DBBB7F-F6B9-4456-9E1A-55E2522589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C9999E-0A71-48A1-96DB-CD21A1F3FBA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B17832-A76C-47CC-BCD6-3FF6BC417A41}">
      <dgm:prSet phldrT="[Texto]" custT="1"/>
      <dgm:spPr>
        <a:solidFill>
          <a:srgbClr val="253F61"/>
        </a:solidFill>
      </dgm:spPr>
      <dgm:t>
        <a:bodyPr/>
        <a:lstStyle/>
        <a:p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</a:t>
          </a:r>
          <a:r>
            <a:rPr lang="en-GB" sz="3100" kern="1200" dirty="0">
              <a:latin typeface="Calibri" panose="020F0502020204030204" pitchFamily="34" charset="0"/>
              <a:cs typeface="Calibri" panose="020F0502020204030204" pitchFamily="34" charset="0"/>
            </a:rPr>
            <a:t>≈2≈3</a:t>
          </a:r>
          <a:endParaRPr lang="en-GB" sz="3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73F557F-15E1-4864-A646-D4E3AB4A6C7C}" type="parTrans" cxnId="{165F9C2F-428F-4F67-928A-043206F418E4}">
      <dgm:prSet/>
      <dgm:spPr/>
      <dgm:t>
        <a:bodyPr/>
        <a:lstStyle/>
        <a:p>
          <a:endParaRPr lang="en-GB"/>
        </a:p>
      </dgm:t>
    </dgm:pt>
    <dgm:pt modelId="{F90BB075-E219-4EAC-AA18-75F6F15288D9}" type="sibTrans" cxnId="{165F9C2F-428F-4F67-928A-043206F418E4}">
      <dgm:prSet/>
      <dgm:spPr/>
      <dgm:t>
        <a:bodyPr/>
        <a:lstStyle/>
        <a:p>
          <a:endParaRPr lang="en-GB"/>
        </a:p>
      </dgm:t>
    </dgm:pt>
    <dgm:pt modelId="{BD73861F-19B9-43F3-ACA9-B278B1308887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10</a:t>
          </a:r>
          <a:r>
            <a:rPr lang="en-GB" sz="3100" kern="1200" dirty="0">
              <a:latin typeface="Calibri" panose="020F0502020204030204" pitchFamily="34" charset="0"/>
              <a:cs typeface="Calibri" panose="020F0502020204030204" pitchFamily="34" charset="0"/>
            </a:rPr>
            <a:t>≈9</a:t>
          </a:r>
          <a:endParaRPr lang="en-GB" sz="3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8E18918-8B69-462F-8B21-B774746D6322}" type="parTrans" cxnId="{281EB363-F555-423B-B11C-7494DDA63BF3}">
      <dgm:prSet/>
      <dgm:spPr/>
      <dgm:t>
        <a:bodyPr/>
        <a:lstStyle/>
        <a:p>
          <a:endParaRPr lang="en-GB"/>
        </a:p>
      </dgm:t>
    </dgm:pt>
    <dgm:pt modelId="{5B61AA8E-D382-47D8-9F8A-3624663BBDC8}" type="sibTrans" cxnId="{281EB363-F555-423B-B11C-7494DDA63BF3}">
      <dgm:prSet/>
      <dgm:spPr/>
      <dgm:t>
        <a:bodyPr/>
        <a:lstStyle/>
        <a:p>
          <a:endParaRPr lang="en-GB"/>
        </a:p>
      </dgm:t>
    </dgm:pt>
    <dgm:pt modelId="{B5C5ABBC-642D-4F24-80D6-3B1ED6DDE666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RATIO 10:9</a:t>
          </a:r>
        </a:p>
      </dgm:t>
    </dgm:pt>
    <dgm:pt modelId="{07541E36-9AF5-4BA2-B975-05413DC70622}" type="parTrans" cxnId="{24B7348B-F39F-4170-AB99-48BD54224568}">
      <dgm:prSet/>
      <dgm:spPr/>
      <dgm:t>
        <a:bodyPr/>
        <a:lstStyle/>
        <a:p>
          <a:endParaRPr lang="en-GB"/>
        </a:p>
      </dgm:t>
    </dgm:pt>
    <dgm:pt modelId="{26B1D527-5663-4047-AC54-220F25DAC878}" type="sibTrans" cxnId="{24B7348B-F39F-4170-AB99-48BD54224568}">
      <dgm:prSet/>
      <dgm:spPr/>
      <dgm:t>
        <a:bodyPr/>
        <a:lstStyle/>
        <a:p>
          <a:endParaRPr lang="en-GB"/>
        </a:p>
      </dgm:t>
    </dgm:pt>
    <dgm:pt modelId="{D79B1B78-3EE5-4846-B41E-C9F21E4F6DAE}">
      <dgm:prSet phldrT="[Texto]" custT="1"/>
      <dgm:spPr>
        <a:solidFill>
          <a:srgbClr val="253F61"/>
        </a:solidFill>
      </dgm:spPr>
      <dgm:t>
        <a:bodyPr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RATIO 10:9</a:t>
          </a:r>
        </a:p>
      </dgm:t>
    </dgm:pt>
    <dgm:pt modelId="{183BDBDE-BA78-42ED-B261-570986A5E102}" type="parTrans" cxnId="{CB8FB56E-7238-4C17-9E10-4A0CB5C7C292}">
      <dgm:prSet/>
      <dgm:spPr/>
      <dgm:t>
        <a:bodyPr/>
        <a:lstStyle/>
        <a:p>
          <a:endParaRPr lang="en-GB"/>
        </a:p>
      </dgm:t>
    </dgm:pt>
    <dgm:pt modelId="{AD40C76C-EEF0-4ED0-9CDF-6657F44101ED}" type="sibTrans" cxnId="{CB8FB56E-7238-4C17-9E10-4A0CB5C7C292}">
      <dgm:prSet/>
      <dgm:spPr/>
      <dgm:t>
        <a:bodyPr/>
        <a:lstStyle/>
        <a:p>
          <a:endParaRPr lang="en-GB"/>
        </a:p>
      </dgm:t>
    </dgm:pt>
    <dgm:pt modelId="{BBA691D7-D25D-42F9-BC19-1F89B61F6FC1}" type="pres">
      <dgm:prSet presAssocID="{22C9999E-0A71-48A1-96DB-CD21A1F3FBAF}" presName="Name0" presStyleCnt="0">
        <dgm:presLayoutVars>
          <dgm:dir/>
          <dgm:animLvl val="lvl"/>
          <dgm:resizeHandles val="exact"/>
        </dgm:presLayoutVars>
      </dgm:prSet>
      <dgm:spPr/>
    </dgm:pt>
    <dgm:pt modelId="{C31209AD-889A-46AE-B1B8-37514131F2D0}" type="pres">
      <dgm:prSet presAssocID="{D79B1B78-3EE5-4846-B41E-C9F21E4F6DAE}" presName="boxAndChildren" presStyleCnt="0"/>
      <dgm:spPr/>
    </dgm:pt>
    <dgm:pt modelId="{144700A4-D5A8-44CE-B8DE-7BB723B68A54}" type="pres">
      <dgm:prSet presAssocID="{D79B1B78-3EE5-4846-B41E-C9F21E4F6DAE}" presName="parentTextBox" presStyleLbl="node1" presStyleIdx="0" presStyleCnt="4"/>
      <dgm:spPr/>
    </dgm:pt>
    <dgm:pt modelId="{790FAC12-80B6-43BB-B5C0-B9F6C231D3F9}" type="pres">
      <dgm:prSet presAssocID="{26B1D527-5663-4047-AC54-220F25DAC878}" presName="sp" presStyleCnt="0"/>
      <dgm:spPr/>
    </dgm:pt>
    <dgm:pt modelId="{215A52C9-4CCB-4487-B588-3A7BF4CB6CE6}" type="pres">
      <dgm:prSet presAssocID="{B5C5ABBC-642D-4F24-80D6-3B1ED6DDE666}" presName="arrowAndChildren" presStyleCnt="0"/>
      <dgm:spPr/>
    </dgm:pt>
    <dgm:pt modelId="{231A0626-E297-4909-BE11-E11165C09B75}" type="pres">
      <dgm:prSet presAssocID="{B5C5ABBC-642D-4F24-80D6-3B1ED6DDE666}" presName="parentTextArrow" presStyleLbl="node1" presStyleIdx="1" presStyleCnt="4" custAng="0"/>
      <dgm:spPr/>
    </dgm:pt>
    <dgm:pt modelId="{35ED213E-8787-469B-9F4F-5624D955EEA6}" type="pres">
      <dgm:prSet presAssocID="{5B61AA8E-D382-47D8-9F8A-3624663BBDC8}" presName="sp" presStyleCnt="0"/>
      <dgm:spPr/>
    </dgm:pt>
    <dgm:pt modelId="{6B002FA0-693A-4313-B977-40B542B81EA1}" type="pres">
      <dgm:prSet presAssocID="{BD73861F-19B9-43F3-ACA9-B278B1308887}" presName="arrowAndChildren" presStyleCnt="0"/>
      <dgm:spPr/>
    </dgm:pt>
    <dgm:pt modelId="{7668C44D-7634-429A-80C7-39DB8BFCADB7}" type="pres">
      <dgm:prSet presAssocID="{BD73861F-19B9-43F3-ACA9-B278B1308887}" presName="parentTextArrow" presStyleLbl="node1" presStyleIdx="2" presStyleCnt="4"/>
      <dgm:spPr/>
    </dgm:pt>
    <dgm:pt modelId="{E2334BDE-A601-442F-810F-1BA5051CEC70}" type="pres">
      <dgm:prSet presAssocID="{F90BB075-E219-4EAC-AA18-75F6F15288D9}" presName="sp" presStyleCnt="0"/>
      <dgm:spPr/>
    </dgm:pt>
    <dgm:pt modelId="{ECC53A3A-2E06-4198-8359-ED5810A64E83}" type="pres">
      <dgm:prSet presAssocID="{B8B17832-A76C-47CC-BCD6-3FF6BC417A41}" presName="arrowAndChildren" presStyleCnt="0"/>
      <dgm:spPr/>
    </dgm:pt>
    <dgm:pt modelId="{B3EE5418-B07B-4BAD-A6B1-C6DB06B00DAC}" type="pres">
      <dgm:prSet presAssocID="{B8B17832-A76C-47CC-BCD6-3FF6BC417A41}" presName="parentTextArrow" presStyleLbl="node1" presStyleIdx="3" presStyleCnt="4"/>
      <dgm:spPr/>
    </dgm:pt>
  </dgm:ptLst>
  <dgm:cxnLst>
    <dgm:cxn modelId="{39D66B15-6E68-4684-A46B-4B132C451A78}" type="presOf" srcId="{B5C5ABBC-642D-4F24-80D6-3B1ED6DDE666}" destId="{231A0626-E297-4909-BE11-E11165C09B75}" srcOrd="0" destOrd="0" presId="urn:microsoft.com/office/officeart/2005/8/layout/process4"/>
    <dgm:cxn modelId="{165F9C2F-428F-4F67-928A-043206F418E4}" srcId="{22C9999E-0A71-48A1-96DB-CD21A1F3FBAF}" destId="{B8B17832-A76C-47CC-BCD6-3FF6BC417A41}" srcOrd="0" destOrd="0" parTransId="{C73F557F-15E1-4864-A646-D4E3AB4A6C7C}" sibTransId="{F90BB075-E219-4EAC-AA18-75F6F15288D9}"/>
    <dgm:cxn modelId="{8D52125C-9C7E-4D74-A86D-270511699CCC}" type="presOf" srcId="{22C9999E-0A71-48A1-96DB-CD21A1F3FBAF}" destId="{BBA691D7-D25D-42F9-BC19-1F89B61F6FC1}" srcOrd="0" destOrd="0" presId="urn:microsoft.com/office/officeart/2005/8/layout/process4"/>
    <dgm:cxn modelId="{281EB363-F555-423B-B11C-7494DDA63BF3}" srcId="{22C9999E-0A71-48A1-96DB-CD21A1F3FBAF}" destId="{BD73861F-19B9-43F3-ACA9-B278B1308887}" srcOrd="1" destOrd="0" parTransId="{D8E18918-8B69-462F-8B21-B774746D6322}" sibTransId="{5B61AA8E-D382-47D8-9F8A-3624663BBDC8}"/>
    <dgm:cxn modelId="{CB8FB56E-7238-4C17-9E10-4A0CB5C7C292}" srcId="{22C9999E-0A71-48A1-96DB-CD21A1F3FBAF}" destId="{D79B1B78-3EE5-4846-B41E-C9F21E4F6DAE}" srcOrd="3" destOrd="0" parTransId="{183BDBDE-BA78-42ED-B261-570986A5E102}" sibTransId="{AD40C76C-EEF0-4ED0-9CDF-6657F44101ED}"/>
    <dgm:cxn modelId="{62F58887-CCDD-4AD2-876A-AEFC4868739E}" type="presOf" srcId="{D79B1B78-3EE5-4846-B41E-C9F21E4F6DAE}" destId="{144700A4-D5A8-44CE-B8DE-7BB723B68A54}" srcOrd="0" destOrd="0" presId="urn:microsoft.com/office/officeart/2005/8/layout/process4"/>
    <dgm:cxn modelId="{24B7348B-F39F-4170-AB99-48BD54224568}" srcId="{22C9999E-0A71-48A1-96DB-CD21A1F3FBAF}" destId="{B5C5ABBC-642D-4F24-80D6-3B1ED6DDE666}" srcOrd="2" destOrd="0" parTransId="{07541E36-9AF5-4BA2-B975-05413DC70622}" sibTransId="{26B1D527-5663-4047-AC54-220F25DAC878}"/>
    <dgm:cxn modelId="{296320A3-DC73-463F-A7E4-61A2A07114D0}" type="presOf" srcId="{BD73861F-19B9-43F3-ACA9-B278B1308887}" destId="{7668C44D-7634-429A-80C7-39DB8BFCADB7}" srcOrd="0" destOrd="0" presId="urn:microsoft.com/office/officeart/2005/8/layout/process4"/>
    <dgm:cxn modelId="{173A80AB-4A15-4FCE-8EE6-F836547F77EE}" type="presOf" srcId="{B8B17832-A76C-47CC-BCD6-3FF6BC417A41}" destId="{B3EE5418-B07B-4BAD-A6B1-C6DB06B00DAC}" srcOrd="0" destOrd="0" presId="urn:microsoft.com/office/officeart/2005/8/layout/process4"/>
    <dgm:cxn modelId="{B60EF543-A381-4F51-912A-D29F301ADE11}" type="presParOf" srcId="{BBA691D7-D25D-42F9-BC19-1F89B61F6FC1}" destId="{C31209AD-889A-46AE-B1B8-37514131F2D0}" srcOrd="0" destOrd="0" presId="urn:microsoft.com/office/officeart/2005/8/layout/process4"/>
    <dgm:cxn modelId="{A096C74D-6A13-4A03-8FE6-17395824B570}" type="presParOf" srcId="{C31209AD-889A-46AE-B1B8-37514131F2D0}" destId="{144700A4-D5A8-44CE-B8DE-7BB723B68A54}" srcOrd="0" destOrd="0" presId="urn:microsoft.com/office/officeart/2005/8/layout/process4"/>
    <dgm:cxn modelId="{6CBD9549-068D-4126-ABF7-519A9F90FCBA}" type="presParOf" srcId="{BBA691D7-D25D-42F9-BC19-1F89B61F6FC1}" destId="{790FAC12-80B6-43BB-B5C0-B9F6C231D3F9}" srcOrd="1" destOrd="0" presId="urn:microsoft.com/office/officeart/2005/8/layout/process4"/>
    <dgm:cxn modelId="{5FBD5907-3A19-4D8B-B42C-E2A859B0ACDE}" type="presParOf" srcId="{BBA691D7-D25D-42F9-BC19-1F89B61F6FC1}" destId="{215A52C9-4CCB-4487-B588-3A7BF4CB6CE6}" srcOrd="2" destOrd="0" presId="urn:microsoft.com/office/officeart/2005/8/layout/process4"/>
    <dgm:cxn modelId="{C0A672C7-FBCE-4D2F-A1C7-39A8A6BBB2B7}" type="presParOf" srcId="{215A52C9-4CCB-4487-B588-3A7BF4CB6CE6}" destId="{231A0626-E297-4909-BE11-E11165C09B75}" srcOrd="0" destOrd="0" presId="urn:microsoft.com/office/officeart/2005/8/layout/process4"/>
    <dgm:cxn modelId="{7AC20D56-BFC0-4E8C-B78D-3082C930B35F}" type="presParOf" srcId="{BBA691D7-D25D-42F9-BC19-1F89B61F6FC1}" destId="{35ED213E-8787-469B-9F4F-5624D955EEA6}" srcOrd="3" destOrd="0" presId="urn:microsoft.com/office/officeart/2005/8/layout/process4"/>
    <dgm:cxn modelId="{0CF2F7DD-76D7-470B-AA22-CC5582FCEE67}" type="presParOf" srcId="{BBA691D7-D25D-42F9-BC19-1F89B61F6FC1}" destId="{6B002FA0-693A-4313-B977-40B542B81EA1}" srcOrd="4" destOrd="0" presId="urn:microsoft.com/office/officeart/2005/8/layout/process4"/>
    <dgm:cxn modelId="{DC3A08C2-CF8E-4A10-B158-774B553E2B65}" type="presParOf" srcId="{6B002FA0-693A-4313-B977-40B542B81EA1}" destId="{7668C44D-7634-429A-80C7-39DB8BFCADB7}" srcOrd="0" destOrd="0" presId="urn:microsoft.com/office/officeart/2005/8/layout/process4"/>
    <dgm:cxn modelId="{B5716A9D-2879-44E1-B034-F0EE3E4B3A2E}" type="presParOf" srcId="{BBA691D7-D25D-42F9-BC19-1F89B61F6FC1}" destId="{E2334BDE-A601-442F-810F-1BA5051CEC70}" srcOrd="5" destOrd="0" presId="urn:microsoft.com/office/officeart/2005/8/layout/process4"/>
    <dgm:cxn modelId="{24BD90E5-D842-4391-8F98-B2FCC150CDFE}" type="presParOf" srcId="{BBA691D7-D25D-42F9-BC19-1F89B61F6FC1}" destId="{ECC53A3A-2E06-4198-8359-ED5810A64E83}" srcOrd="6" destOrd="0" presId="urn:microsoft.com/office/officeart/2005/8/layout/process4"/>
    <dgm:cxn modelId="{377B0660-8295-4BCB-AA1C-A579441A6CAF}" type="presParOf" srcId="{ECC53A3A-2E06-4198-8359-ED5810A64E83}" destId="{B3EE5418-B07B-4BAD-A6B1-C6DB06B00DAC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172753-9BD5-4095-9F8C-CB4F67BC14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3EF3E1-0B7D-49AB-8DCB-1C4D899A0717}">
      <dgm:prSet phldrT="[Texto]" custT="1"/>
      <dgm:spPr>
        <a:noFill/>
      </dgm:spPr>
      <dgm:t>
        <a:bodyPr/>
        <a:lstStyle/>
        <a:p>
          <a:r>
            <a:rPr lang="en-GB" sz="2400" b="1" dirty="0"/>
            <a:t>VENTANA DE PRODUCCIÓN</a:t>
          </a:r>
        </a:p>
      </dgm:t>
    </dgm:pt>
    <dgm:pt modelId="{06884A40-4BAF-4474-96BD-1964785D6E71}" type="parTrans" cxnId="{2CF9A826-9B63-442B-B840-726AE4D0FF93}">
      <dgm:prSet/>
      <dgm:spPr/>
      <dgm:t>
        <a:bodyPr/>
        <a:lstStyle/>
        <a:p>
          <a:endParaRPr lang="en-GB"/>
        </a:p>
      </dgm:t>
    </dgm:pt>
    <dgm:pt modelId="{A0CB207F-9604-4B6C-99D7-258F45BFB09E}" type="sibTrans" cxnId="{2CF9A826-9B63-442B-B840-726AE4D0FF93}">
      <dgm:prSet/>
      <dgm:spPr/>
      <dgm:t>
        <a:bodyPr/>
        <a:lstStyle/>
        <a:p>
          <a:endParaRPr lang="en-GB"/>
        </a:p>
      </dgm:t>
    </dgm:pt>
    <dgm:pt modelId="{5B8BAA4F-CE70-4C9C-AC70-85D0D22E419B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2 (5) AÑOS</a:t>
          </a:r>
        </a:p>
      </dgm:t>
    </dgm:pt>
    <dgm:pt modelId="{7A66D144-5619-4CC4-8AC8-F9A37943DB02}" type="parTrans" cxnId="{BE62B27E-FF40-43A5-905B-0F6802448356}">
      <dgm:prSet/>
      <dgm:spPr/>
      <dgm:t>
        <a:bodyPr/>
        <a:lstStyle/>
        <a:p>
          <a:endParaRPr lang="en-GB"/>
        </a:p>
      </dgm:t>
    </dgm:pt>
    <dgm:pt modelId="{7A9F465D-A518-443D-9C30-C90AC00385DA}" type="sibTrans" cxnId="{BE62B27E-FF40-43A5-905B-0F6802448356}">
      <dgm:prSet/>
      <dgm:spPr/>
      <dgm:t>
        <a:bodyPr/>
        <a:lstStyle/>
        <a:p>
          <a:endParaRPr lang="en-GB"/>
        </a:p>
      </dgm:t>
    </dgm:pt>
    <dgm:pt modelId="{A039A008-65C6-49FC-9036-5BFE4975B247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3 AÑOS</a:t>
          </a:r>
        </a:p>
      </dgm:t>
    </dgm:pt>
    <dgm:pt modelId="{BE6A23B2-0073-4E52-BB9C-C856EC6B8C7A}" type="parTrans" cxnId="{67A20794-A3C4-4D00-BD36-868E58E1819D}">
      <dgm:prSet/>
      <dgm:spPr/>
      <dgm:t>
        <a:bodyPr/>
        <a:lstStyle/>
        <a:p>
          <a:endParaRPr lang="en-GB"/>
        </a:p>
      </dgm:t>
    </dgm:pt>
    <dgm:pt modelId="{355F1826-230B-4C74-853F-8EEE77E32A35}" type="sibTrans" cxnId="{67A20794-A3C4-4D00-BD36-868E58E1819D}">
      <dgm:prSet/>
      <dgm:spPr/>
      <dgm:t>
        <a:bodyPr/>
        <a:lstStyle/>
        <a:p>
          <a:endParaRPr lang="en-GB"/>
        </a:p>
      </dgm:t>
    </dgm:pt>
    <dgm:pt modelId="{D5F07A34-2111-4BB0-B48B-F9C7C758BC70}">
      <dgm:prSet phldrT="[Texto]" custT="1"/>
      <dgm:spPr>
        <a:noFill/>
      </dgm:spPr>
      <dgm:t>
        <a:bodyPr/>
        <a:lstStyle/>
        <a:p>
          <a:r>
            <a:rPr lang="en-GB" sz="2400" b="1" dirty="0"/>
            <a:t>VENTANA DE CITACIÓN</a:t>
          </a:r>
        </a:p>
      </dgm:t>
    </dgm:pt>
    <dgm:pt modelId="{34F86E1B-B5A5-47CC-A9FA-386BC254B133}" type="parTrans" cxnId="{AE8B907F-50EB-4D11-B7D2-A886AD852261}">
      <dgm:prSet/>
      <dgm:spPr/>
      <dgm:t>
        <a:bodyPr/>
        <a:lstStyle/>
        <a:p>
          <a:endParaRPr lang="en-GB"/>
        </a:p>
      </dgm:t>
    </dgm:pt>
    <dgm:pt modelId="{42111A09-2393-4E13-832A-53FAB954C4FA}" type="sibTrans" cxnId="{AE8B907F-50EB-4D11-B7D2-A886AD852261}">
      <dgm:prSet/>
      <dgm:spPr/>
      <dgm:t>
        <a:bodyPr/>
        <a:lstStyle/>
        <a:p>
          <a:endParaRPr lang="en-GB"/>
        </a:p>
      </dgm:t>
    </dgm:pt>
    <dgm:pt modelId="{E57DE596-360C-44B6-B8DC-7635929F0BCB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1 AÑO</a:t>
          </a:r>
        </a:p>
      </dgm:t>
    </dgm:pt>
    <dgm:pt modelId="{FBF584DD-D683-4DD5-BC2E-E0CEB25B8103}" type="parTrans" cxnId="{C4CC75AE-B6E0-485B-A7BA-A1E99FC89CC1}">
      <dgm:prSet/>
      <dgm:spPr/>
      <dgm:t>
        <a:bodyPr/>
        <a:lstStyle/>
        <a:p>
          <a:endParaRPr lang="en-GB"/>
        </a:p>
      </dgm:t>
    </dgm:pt>
    <dgm:pt modelId="{B46674A0-5E28-4B4B-A7D1-AFAD4931A71B}" type="sibTrans" cxnId="{C4CC75AE-B6E0-485B-A7BA-A1E99FC89CC1}">
      <dgm:prSet/>
      <dgm:spPr/>
      <dgm:t>
        <a:bodyPr/>
        <a:lstStyle/>
        <a:p>
          <a:endParaRPr lang="en-GB"/>
        </a:p>
      </dgm:t>
    </dgm:pt>
    <dgm:pt modelId="{2236D0AC-17AA-4097-92D9-AE7EB01EF0AE}">
      <dgm:prSet phldrT="[Texto]" custT="1"/>
      <dgm:spPr>
        <a:solidFill>
          <a:srgbClr val="253F61"/>
        </a:solidFill>
      </dgm:spPr>
      <dgm:t>
        <a:bodyPr/>
        <a:lstStyle/>
        <a:p>
          <a:r>
            <a:rPr lang="en-GB" sz="2400" b="1" dirty="0">
              <a:solidFill>
                <a:schemeClr val="bg1">
                  <a:lumMod val="85000"/>
                </a:schemeClr>
              </a:solidFill>
            </a:rPr>
            <a:t>MÉTRICAS DE REVISTAS</a:t>
          </a:r>
        </a:p>
      </dgm:t>
    </dgm:pt>
    <dgm:pt modelId="{5FA202F8-6CC0-4FE6-BE3B-97C8DD3D41AC}" type="parTrans" cxnId="{308FDBAC-9EC3-426E-8B50-FF6FC79EDACE}">
      <dgm:prSet/>
      <dgm:spPr/>
      <dgm:t>
        <a:bodyPr/>
        <a:lstStyle/>
        <a:p>
          <a:endParaRPr lang="en-GB"/>
        </a:p>
      </dgm:t>
    </dgm:pt>
    <dgm:pt modelId="{47EAF0E0-27C2-47A3-BCB1-E96918BE789E}" type="sibTrans" cxnId="{308FDBAC-9EC3-426E-8B50-FF6FC79EDACE}">
      <dgm:prSet/>
      <dgm:spPr/>
      <dgm:t>
        <a:bodyPr/>
        <a:lstStyle/>
        <a:p>
          <a:endParaRPr lang="en-GB"/>
        </a:p>
      </dgm:t>
    </dgm:pt>
    <dgm:pt modelId="{5461C394-534B-4E39-A4DF-0BB329C60C2E}">
      <dgm:prSet phldrT="[Texto]"/>
      <dgm:spPr/>
      <dgm:t>
        <a:bodyPr/>
        <a:lstStyle/>
        <a:p>
          <a:r>
            <a:rPr lang="es-ES" noProof="0" dirty="0"/>
            <a:t>Factor de Impacto</a:t>
          </a:r>
        </a:p>
      </dgm:t>
    </dgm:pt>
    <dgm:pt modelId="{67A91775-B0D7-4E79-AD27-C2919DF223F2}" type="parTrans" cxnId="{07F83751-D2D3-4700-90DD-4046FC4E9F4C}">
      <dgm:prSet/>
      <dgm:spPr/>
      <dgm:t>
        <a:bodyPr/>
        <a:lstStyle/>
        <a:p>
          <a:endParaRPr lang="en-GB"/>
        </a:p>
      </dgm:t>
    </dgm:pt>
    <dgm:pt modelId="{8D5F70EC-06E0-468D-9559-6EDCEDDBA9D4}" type="sibTrans" cxnId="{07F83751-D2D3-4700-90DD-4046FC4E9F4C}">
      <dgm:prSet/>
      <dgm:spPr/>
      <dgm:t>
        <a:bodyPr/>
        <a:lstStyle/>
        <a:p>
          <a:endParaRPr lang="en-GB"/>
        </a:p>
      </dgm:t>
    </dgm:pt>
    <dgm:pt modelId="{6E7B8C28-C55F-48F5-ADBC-B759CE3840F9}">
      <dgm:prSet phldrT="[Texto]"/>
      <dgm:spPr/>
      <dgm:t>
        <a:bodyPr/>
        <a:lstStyle/>
        <a:p>
          <a:r>
            <a:rPr lang="en-GB" dirty="0"/>
            <a:t>SJR</a:t>
          </a:r>
        </a:p>
      </dgm:t>
    </dgm:pt>
    <dgm:pt modelId="{8E27F916-5A32-45DF-95E6-CD9150FC4A32}" type="parTrans" cxnId="{0626054A-7AE7-4575-B1CC-19434EEFCB5B}">
      <dgm:prSet/>
      <dgm:spPr/>
      <dgm:t>
        <a:bodyPr/>
        <a:lstStyle/>
        <a:p>
          <a:endParaRPr lang="en-GB"/>
        </a:p>
      </dgm:t>
    </dgm:pt>
    <dgm:pt modelId="{1FA11194-1E17-4083-907A-CB695DC40A78}" type="sibTrans" cxnId="{0626054A-7AE7-4575-B1CC-19434EEFCB5B}">
      <dgm:prSet/>
      <dgm:spPr/>
      <dgm:t>
        <a:bodyPr/>
        <a:lstStyle/>
        <a:p>
          <a:endParaRPr lang="en-GB"/>
        </a:p>
      </dgm:t>
    </dgm:pt>
    <dgm:pt modelId="{FED11650-112F-457C-8FD5-61988B1371A1}">
      <dgm:prSet phldrT="[Texto]"/>
      <dgm:spPr/>
      <dgm:t>
        <a:bodyPr/>
        <a:lstStyle/>
        <a:p>
          <a:r>
            <a:rPr lang="en-GB" dirty="0" err="1"/>
            <a:t>CiteScore</a:t>
          </a:r>
          <a:endParaRPr lang="en-GB" dirty="0"/>
        </a:p>
      </dgm:t>
    </dgm:pt>
    <dgm:pt modelId="{31684AE1-70D2-4BC2-BA08-CC6ED2A74B44}" type="parTrans" cxnId="{AD5B4572-0431-494A-A2DB-7DE20690DCEA}">
      <dgm:prSet/>
      <dgm:spPr/>
      <dgm:t>
        <a:bodyPr/>
        <a:lstStyle/>
        <a:p>
          <a:endParaRPr lang="en-GB"/>
        </a:p>
      </dgm:t>
    </dgm:pt>
    <dgm:pt modelId="{CF9C7CFC-7E06-4E9E-BAD1-4B22766C2603}" type="sibTrans" cxnId="{AD5B4572-0431-494A-A2DB-7DE20690DCEA}">
      <dgm:prSet/>
      <dgm:spPr/>
      <dgm:t>
        <a:bodyPr/>
        <a:lstStyle/>
        <a:p>
          <a:endParaRPr lang="en-GB"/>
        </a:p>
      </dgm:t>
    </dgm:pt>
    <dgm:pt modelId="{9E88512D-6463-4D4A-A206-8EE3CC80FFAA}">
      <dgm:prSet phldrT="[Texto]"/>
      <dgm:spPr/>
      <dgm:t>
        <a:bodyPr/>
        <a:lstStyle/>
        <a:p>
          <a:r>
            <a:rPr lang="en-GB" dirty="0" err="1"/>
            <a:t>GoogleScholar</a:t>
          </a:r>
          <a:r>
            <a:rPr lang="en-GB" dirty="0"/>
            <a:t> H5</a:t>
          </a:r>
        </a:p>
      </dgm:t>
    </dgm:pt>
    <dgm:pt modelId="{0F4D4703-30C4-4E1B-963E-7480AAF463C5}" type="parTrans" cxnId="{04B61AF7-B240-40CB-B474-B148B9E7D6AC}">
      <dgm:prSet/>
      <dgm:spPr/>
      <dgm:t>
        <a:bodyPr/>
        <a:lstStyle/>
        <a:p>
          <a:endParaRPr lang="en-GB"/>
        </a:p>
      </dgm:t>
    </dgm:pt>
    <dgm:pt modelId="{6FC7A604-25EA-4DA4-B6C5-007BE2829864}" type="sibTrans" cxnId="{04B61AF7-B240-40CB-B474-B148B9E7D6AC}">
      <dgm:prSet/>
      <dgm:spPr/>
      <dgm:t>
        <a:bodyPr/>
        <a:lstStyle/>
        <a:p>
          <a:endParaRPr lang="en-GB"/>
        </a:p>
      </dgm:t>
    </dgm:pt>
    <dgm:pt modelId="{BCA4FD29-5561-4044-B2A6-F150FFBECFF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4 AÑOS</a:t>
          </a:r>
        </a:p>
      </dgm:t>
    </dgm:pt>
    <dgm:pt modelId="{FB62AD5C-4F1A-43BE-B699-2433EE2AB5F9}" type="parTrans" cxnId="{E4F251A6-9CCA-4FE4-B674-4A4D4EA4AE67}">
      <dgm:prSet/>
      <dgm:spPr/>
      <dgm:t>
        <a:bodyPr/>
        <a:lstStyle/>
        <a:p>
          <a:endParaRPr lang="en-GB"/>
        </a:p>
      </dgm:t>
    </dgm:pt>
    <dgm:pt modelId="{31C8AD36-333A-4A0B-A8C9-A1A1DFF66DB4}" type="sibTrans" cxnId="{E4F251A6-9CCA-4FE4-B674-4A4D4EA4AE67}">
      <dgm:prSet/>
      <dgm:spPr/>
      <dgm:t>
        <a:bodyPr/>
        <a:lstStyle/>
        <a:p>
          <a:endParaRPr lang="en-GB"/>
        </a:p>
      </dgm:t>
    </dgm:pt>
    <dgm:pt modelId="{DBB2B85A-DC6F-4D68-972A-30580313E72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5 AÑOS</a:t>
          </a:r>
        </a:p>
      </dgm:t>
    </dgm:pt>
    <dgm:pt modelId="{0B6B63A1-7CBB-4662-8A47-0D80F8347BC8}" type="parTrans" cxnId="{646258F4-EDEC-4678-A806-E18D15683D35}">
      <dgm:prSet/>
      <dgm:spPr/>
      <dgm:t>
        <a:bodyPr/>
        <a:lstStyle/>
        <a:p>
          <a:endParaRPr lang="en-GB"/>
        </a:p>
      </dgm:t>
    </dgm:pt>
    <dgm:pt modelId="{759D2F73-20C5-433A-8119-E663E914C4A8}" type="sibTrans" cxnId="{646258F4-EDEC-4678-A806-E18D15683D35}">
      <dgm:prSet/>
      <dgm:spPr/>
      <dgm:t>
        <a:bodyPr/>
        <a:lstStyle/>
        <a:p>
          <a:endParaRPr lang="en-GB"/>
        </a:p>
      </dgm:t>
    </dgm:pt>
    <dgm:pt modelId="{2C589707-C04D-4393-B19A-B544F587A5A1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3 AÑO</a:t>
          </a:r>
        </a:p>
      </dgm:t>
    </dgm:pt>
    <dgm:pt modelId="{062B05BF-15BD-4E00-A317-699E74A0A389}" type="parTrans" cxnId="{20A685A9-B2EE-4E54-BDD9-9819DD59DDC5}">
      <dgm:prSet/>
      <dgm:spPr/>
      <dgm:t>
        <a:bodyPr/>
        <a:lstStyle/>
        <a:p>
          <a:endParaRPr lang="en-GB"/>
        </a:p>
      </dgm:t>
    </dgm:pt>
    <dgm:pt modelId="{4E56AD9C-E6CC-4DA4-A9A3-9905D8E123DB}" type="sibTrans" cxnId="{20A685A9-B2EE-4E54-BDD9-9819DD59DDC5}">
      <dgm:prSet/>
      <dgm:spPr/>
      <dgm:t>
        <a:bodyPr/>
        <a:lstStyle/>
        <a:p>
          <a:endParaRPr lang="en-GB"/>
        </a:p>
      </dgm:t>
    </dgm:pt>
    <dgm:pt modelId="{2566E826-E19D-48D0-BDFF-97F3B4CD9150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4+ AÑOS</a:t>
          </a:r>
        </a:p>
      </dgm:t>
    </dgm:pt>
    <dgm:pt modelId="{4824E6C7-16ED-4CE6-BC9C-B94D8D1D6A68}" type="parTrans" cxnId="{37E41501-5EED-41EB-9E44-AD51A0AF1F2B}">
      <dgm:prSet/>
      <dgm:spPr/>
      <dgm:t>
        <a:bodyPr/>
        <a:lstStyle/>
        <a:p>
          <a:endParaRPr lang="en-GB"/>
        </a:p>
      </dgm:t>
    </dgm:pt>
    <dgm:pt modelId="{424EFA58-1205-4D59-B172-695FA2ABB58C}" type="sibTrans" cxnId="{37E41501-5EED-41EB-9E44-AD51A0AF1F2B}">
      <dgm:prSet/>
      <dgm:spPr/>
      <dgm:t>
        <a:bodyPr/>
        <a:lstStyle/>
        <a:p>
          <a:endParaRPr lang="en-GB"/>
        </a:p>
      </dgm:t>
    </dgm:pt>
    <dgm:pt modelId="{95B242A9-461A-4AD8-853B-7C4F5A602F8C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5 AÑOS</a:t>
          </a:r>
        </a:p>
      </dgm:t>
    </dgm:pt>
    <dgm:pt modelId="{C6C6757F-DD4E-4EB4-8F77-C47214DA0F60}" type="parTrans" cxnId="{110FC0A0-3E4A-4C93-9985-9DC9C60E9786}">
      <dgm:prSet/>
      <dgm:spPr/>
      <dgm:t>
        <a:bodyPr/>
        <a:lstStyle/>
        <a:p>
          <a:endParaRPr lang="en-GB"/>
        </a:p>
      </dgm:t>
    </dgm:pt>
    <dgm:pt modelId="{D5FE9AC1-C9BA-4F2C-BFE4-CF527AB0A90B}" type="sibTrans" cxnId="{110FC0A0-3E4A-4C93-9985-9DC9C60E9786}">
      <dgm:prSet/>
      <dgm:spPr/>
      <dgm:t>
        <a:bodyPr/>
        <a:lstStyle/>
        <a:p>
          <a:endParaRPr lang="en-GB"/>
        </a:p>
      </dgm:t>
    </dgm:pt>
    <dgm:pt modelId="{7087DA08-FBD7-4FE2-AA36-C6F9BB931016}">
      <dgm:prSet phldrT="[Texto]"/>
      <dgm:spPr/>
      <dgm:t>
        <a:bodyPr/>
        <a:lstStyle/>
        <a:p>
          <a:r>
            <a:rPr lang="es-ES" noProof="0" dirty="0"/>
            <a:t>JCI</a:t>
          </a:r>
        </a:p>
      </dgm:t>
    </dgm:pt>
    <dgm:pt modelId="{EE067851-218E-4054-B81F-DB33B2645A4D}" type="parTrans" cxnId="{035A2BC6-9F1C-4A53-A08A-615CA514FA8A}">
      <dgm:prSet/>
      <dgm:spPr/>
      <dgm:t>
        <a:bodyPr/>
        <a:lstStyle/>
        <a:p>
          <a:endParaRPr lang="en-GB"/>
        </a:p>
      </dgm:t>
    </dgm:pt>
    <dgm:pt modelId="{B4F92FD7-12FC-481A-BDA2-9788E6C01115}" type="sibTrans" cxnId="{035A2BC6-9F1C-4A53-A08A-615CA514FA8A}">
      <dgm:prSet/>
      <dgm:spPr/>
      <dgm:t>
        <a:bodyPr/>
        <a:lstStyle/>
        <a:p>
          <a:endParaRPr lang="en-GB"/>
        </a:p>
      </dgm:t>
    </dgm:pt>
    <dgm:pt modelId="{0F7660FB-1349-4F1F-9691-F61BB62E5752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3 AÑOS</a:t>
          </a:r>
        </a:p>
      </dgm:t>
    </dgm:pt>
    <dgm:pt modelId="{95A0EE13-5C0D-4B4D-8518-7F25EC3A1512}" type="parTrans" cxnId="{E43D432D-712A-4514-BFBE-7504B131D1FD}">
      <dgm:prSet/>
      <dgm:spPr/>
      <dgm:t>
        <a:bodyPr/>
        <a:lstStyle/>
        <a:p>
          <a:endParaRPr lang="en-GB"/>
        </a:p>
      </dgm:t>
    </dgm:pt>
    <dgm:pt modelId="{AF0D8890-F3F5-464B-9535-891849B7003F}" type="sibTrans" cxnId="{E43D432D-712A-4514-BFBE-7504B131D1FD}">
      <dgm:prSet/>
      <dgm:spPr/>
      <dgm:t>
        <a:bodyPr/>
        <a:lstStyle/>
        <a:p>
          <a:endParaRPr lang="en-GB"/>
        </a:p>
      </dgm:t>
    </dgm:pt>
    <dgm:pt modelId="{92C413BF-4AA5-40C2-AF14-8A5F0054FCE7}">
      <dgm:prSet phldrT="[Texto]"/>
      <dgm:spPr>
        <a:solidFill>
          <a:srgbClr val="253F61"/>
        </a:solidFill>
      </dgm:spPr>
      <dgm:t>
        <a:bodyPr/>
        <a:lstStyle/>
        <a:p>
          <a:r>
            <a:rPr lang="en-GB" dirty="0"/>
            <a:t>(1+1+1) AÑOS</a:t>
          </a:r>
        </a:p>
      </dgm:t>
    </dgm:pt>
    <dgm:pt modelId="{17D571DD-E1E3-4276-A9AF-F94BF9AFB833}" type="parTrans" cxnId="{D07609A5-1289-4F4E-9BDE-C4B7754E3623}">
      <dgm:prSet/>
      <dgm:spPr/>
      <dgm:t>
        <a:bodyPr/>
        <a:lstStyle/>
        <a:p>
          <a:endParaRPr lang="en-GB"/>
        </a:p>
      </dgm:t>
    </dgm:pt>
    <dgm:pt modelId="{C3CA58B0-E5D6-4EDE-8BAC-7F33FA667CA0}" type="sibTrans" cxnId="{D07609A5-1289-4F4E-9BDE-C4B7754E3623}">
      <dgm:prSet/>
      <dgm:spPr/>
      <dgm:t>
        <a:bodyPr/>
        <a:lstStyle/>
        <a:p>
          <a:endParaRPr lang="en-GB"/>
        </a:p>
      </dgm:t>
    </dgm:pt>
    <dgm:pt modelId="{25314519-F506-466C-8379-107E4CB5B72C}" type="pres">
      <dgm:prSet presAssocID="{EB172753-9BD5-4095-9F8C-CB4F67BC144C}" presName="theList" presStyleCnt="0">
        <dgm:presLayoutVars>
          <dgm:dir/>
          <dgm:animLvl val="lvl"/>
          <dgm:resizeHandles val="exact"/>
        </dgm:presLayoutVars>
      </dgm:prSet>
      <dgm:spPr/>
    </dgm:pt>
    <dgm:pt modelId="{1468B3E0-6A9D-4E65-88FD-D19989D55500}" type="pres">
      <dgm:prSet presAssocID="{2236D0AC-17AA-4097-92D9-AE7EB01EF0AE}" presName="compNode" presStyleCnt="0"/>
      <dgm:spPr/>
    </dgm:pt>
    <dgm:pt modelId="{9DD77292-3CDC-473F-BA95-82C99EAA50B4}" type="pres">
      <dgm:prSet presAssocID="{2236D0AC-17AA-4097-92D9-AE7EB01EF0AE}" presName="aNode" presStyleLbl="bgShp" presStyleIdx="0" presStyleCnt="3"/>
      <dgm:spPr/>
    </dgm:pt>
    <dgm:pt modelId="{AA11B27D-8CA1-4906-87B4-9E8B3E84F0DD}" type="pres">
      <dgm:prSet presAssocID="{2236D0AC-17AA-4097-92D9-AE7EB01EF0AE}" presName="textNode" presStyleLbl="bgShp" presStyleIdx="0" presStyleCnt="3"/>
      <dgm:spPr/>
    </dgm:pt>
    <dgm:pt modelId="{A530F513-3CE9-4513-98D2-13308F066DC1}" type="pres">
      <dgm:prSet presAssocID="{2236D0AC-17AA-4097-92D9-AE7EB01EF0AE}" presName="compChildNode" presStyleCnt="0"/>
      <dgm:spPr/>
    </dgm:pt>
    <dgm:pt modelId="{DBE64EA2-766C-40AD-8707-C3DE3301EBDD}" type="pres">
      <dgm:prSet presAssocID="{2236D0AC-17AA-4097-92D9-AE7EB01EF0AE}" presName="theInnerList" presStyleCnt="0"/>
      <dgm:spPr/>
    </dgm:pt>
    <dgm:pt modelId="{FB405124-A703-4CD9-B74F-9F159C6F271E}" type="pres">
      <dgm:prSet presAssocID="{5461C394-534B-4E39-A4DF-0BB329C60C2E}" presName="childNode" presStyleLbl="node1" presStyleIdx="0" presStyleCnt="15">
        <dgm:presLayoutVars>
          <dgm:bulletEnabled val="1"/>
        </dgm:presLayoutVars>
      </dgm:prSet>
      <dgm:spPr/>
    </dgm:pt>
    <dgm:pt modelId="{FFEE9E1C-BBA2-4B03-88EC-2509FBB7EC1C}" type="pres">
      <dgm:prSet presAssocID="{5461C394-534B-4E39-A4DF-0BB329C60C2E}" presName="aSpace2" presStyleCnt="0"/>
      <dgm:spPr/>
    </dgm:pt>
    <dgm:pt modelId="{4CEF5B12-AE16-48D3-9FB4-CBB8A3F0B173}" type="pres">
      <dgm:prSet presAssocID="{7087DA08-FBD7-4FE2-AA36-C6F9BB931016}" presName="childNode" presStyleLbl="node1" presStyleIdx="1" presStyleCnt="15">
        <dgm:presLayoutVars>
          <dgm:bulletEnabled val="1"/>
        </dgm:presLayoutVars>
      </dgm:prSet>
      <dgm:spPr/>
    </dgm:pt>
    <dgm:pt modelId="{ECE32798-0A6F-4391-9739-F6CECF1AAF35}" type="pres">
      <dgm:prSet presAssocID="{7087DA08-FBD7-4FE2-AA36-C6F9BB931016}" presName="aSpace2" presStyleCnt="0"/>
      <dgm:spPr/>
    </dgm:pt>
    <dgm:pt modelId="{A394DFFD-01A1-4324-B667-DE5E31DDDFD7}" type="pres">
      <dgm:prSet presAssocID="{6E7B8C28-C55F-48F5-ADBC-B759CE3840F9}" presName="childNode" presStyleLbl="node1" presStyleIdx="2" presStyleCnt="15">
        <dgm:presLayoutVars>
          <dgm:bulletEnabled val="1"/>
        </dgm:presLayoutVars>
      </dgm:prSet>
      <dgm:spPr/>
    </dgm:pt>
    <dgm:pt modelId="{6E1C5831-8F2A-494D-8768-4296BC77876B}" type="pres">
      <dgm:prSet presAssocID="{6E7B8C28-C55F-48F5-ADBC-B759CE3840F9}" presName="aSpace2" presStyleCnt="0"/>
      <dgm:spPr/>
    </dgm:pt>
    <dgm:pt modelId="{5DE9B700-C847-4129-BF92-983B17537CAE}" type="pres">
      <dgm:prSet presAssocID="{FED11650-112F-457C-8FD5-61988B1371A1}" presName="childNode" presStyleLbl="node1" presStyleIdx="3" presStyleCnt="15">
        <dgm:presLayoutVars>
          <dgm:bulletEnabled val="1"/>
        </dgm:presLayoutVars>
      </dgm:prSet>
      <dgm:spPr/>
    </dgm:pt>
    <dgm:pt modelId="{6B6A661F-4475-4656-A905-DA2C56974F96}" type="pres">
      <dgm:prSet presAssocID="{FED11650-112F-457C-8FD5-61988B1371A1}" presName="aSpace2" presStyleCnt="0"/>
      <dgm:spPr/>
    </dgm:pt>
    <dgm:pt modelId="{3C6AD133-8C83-4AB1-9595-CD8C0694C606}" type="pres">
      <dgm:prSet presAssocID="{9E88512D-6463-4D4A-A206-8EE3CC80FFAA}" presName="childNode" presStyleLbl="node1" presStyleIdx="4" presStyleCnt="15">
        <dgm:presLayoutVars>
          <dgm:bulletEnabled val="1"/>
        </dgm:presLayoutVars>
      </dgm:prSet>
      <dgm:spPr/>
    </dgm:pt>
    <dgm:pt modelId="{3831BFD6-32A6-48AE-8F76-0D4879319316}" type="pres">
      <dgm:prSet presAssocID="{2236D0AC-17AA-4097-92D9-AE7EB01EF0AE}" presName="aSpace" presStyleCnt="0"/>
      <dgm:spPr/>
    </dgm:pt>
    <dgm:pt modelId="{821A800D-9780-499C-9915-08B06522628C}" type="pres">
      <dgm:prSet presAssocID="{8F3EF3E1-0B7D-49AB-8DCB-1C4D899A0717}" presName="compNode" presStyleCnt="0"/>
      <dgm:spPr/>
    </dgm:pt>
    <dgm:pt modelId="{AAD68CFB-EDA1-43BD-9238-69A70BBDCECD}" type="pres">
      <dgm:prSet presAssocID="{8F3EF3E1-0B7D-49AB-8DCB-1C4D899A0717}" presName="aNode" presStyleLbl="bgShp" presStyleIdx="1" presStyleCnt="3"/>
      <dgm:spPr/>
    </dgm:pt>
    <dgm:pt modelId="{548A7FE0-1811-4083-AFC8-9650BF47A70C}" type="pres">
      <dgm:prSet presAssocID="{8F3EF3E1-0B7D-49AB-8DCB-1C4D899A0717}" presName="textNode" presStyleLbl="bgShp" presStyleIdx="1" presStyleCnt="3"/>
      <dgm:spPr/>
    </dgm:pt>
    <dgm:pt modelId="{1CCB4DD0-6D00-49CA-B48D-CA6A0DAF94B4}" type="pres">
      <dgm:prSet presAssocID="{8F3EF3E1-0B7D-49AB-8DCB-1C4D899A0717}" presName="compChildNode" presStyleCnt="0"/>
      <dgm:spPr/>
    </dgm:pt>
    <dgm:pt modelId="{E8ED5EBA-0FAE-44CD-BD0D-7D5DFF8CDC56}" type="pres">
      <dgm:prSet presAssocID="{8F3EF3E1-0B7D-49AB-8DCB-1C4D899A0717}" presName="theInnerList" presStyleCnt="0"/>
      <dgm:spPr/>
    </dgm:pt>
    <dgm:pt modelId="{9199FF54-4162-4E80-B1C7-4BFDCED624BD}" type="pres">
      <dgm:prSet presAssocID="{5B8BAA4F-CE70-4C9C-AC70-85D0D22E419B}" presName="childNode" presStyleLbl="node1" presStyleIdx="5" presStyleCnt="15">
        <dgm:presLayoutVars>
          <dgm:bulletEnabled val="1"/>
        </dgm:presLayoutVars>
      </dgm:prSet>
      <dgm:spPr/>
    </dgm:pt>
    <dgm:pt modelId="{D6724415-F554-4410-A66C-6816500CA50F}" type="pres">
      <dgm:prSet presAssocID="{5B8BAA4F-CE70-4C9C-AC70-85D0D22E419B}" presName="aSpace2" presStyleCnt="0"/>
      <dgm:spPr/>
    </dgm:pt>
    <dgm:pt modelId="{EA2EEB7F-5487-4FD1-BB24-706651450D07}" type="pres">
      <dgm:prSet presAssocID="{0F7660FB-1349-4F1F-9691-F61BB62E5752}" presName="childNode" presStyleLbl="node1" presStyleIdx="6" presStyleCnt="15">
        <dgm:presLayoutVars>
          <dgm:bulletEnabled val="1"/>
        </dgm:presLayoutVars>
      </dgm:prSet>
      <dgm:spPr/>
    </dgm:pt>
    <dgm:pt modelId="{B8B964A6-1D7C-4964-9E26-579AD3D1C19C}" type="pres">
      <dgm:prSet presAssocID="{0F7660FB-1349-4F1F-9691-F61BB62E5752}" presName="aSpace2" presStyleCnt="0"/>
      <dgm:spPr/>
    </dgm:pt>
    <dgm:pt modelId="{71EF23A0-1BF0-4188-BD3F-A6A6D28C4AE8}" type="pres">
      <dgm:prSet presAssocID="{A039A008-65C6-49FC-9036-5BFE4975B247}" presName="childNode" presStyleLbl="node1" presStyleIdx="7" presStyleCnt="15">
        <dgm:presLayoutVars>
          <dgm:bulletEnabled val="1"/>
        </dgm:presLayoutVars>
      </dgm:prSet>
      <dgm:spPr/>
    </dgm:pt>
    <dgm:pt modelId="{50F78129-2F23-4FE3-B6F5-BC8807657321}" type="pres">
      <dgm:prSet presAssocID="{A039A008-65C6-49FC-9036-5BFE4975B247}" presName="aSpace2" presStyleCnt="0"/>
      <dgm:spPr/>
    </dgm:pt>
    <dgm:pt modelId="{8C9FD65E-E756-46C4-833B-956E2DF19443}" type="pres">
      <dgm:prSet presAssocID="{BCA4FD29-5561-4044-B2A6-F150FFBECFFC}" presName="childNode" presStyleLbl="node1" presStyleIdx="8" presStyleCnt="15">
        <dgm:presLayoutVars>
          <dgm:bulletEnabled val="1"/>
        </dgm:presLayoutVars>
      </dgm:prSet>
      <dgm:spPr/>
    </dgm:pt>
    <dgm:pt modelId="{680CF062-05F5-44B0-BCAC-08937422F4F1}" type="pres">
      <dgm:prSet presAssocID="{BCA4FD29-5561-4044-B2A6-F150FFBECFFC}" presName="aSpace2" presStyleCnt="0"/>
      <dgm:spPr/>
    </dgm:pt>
    <dgm:pt modelId="{BD5B19FD-570D-4810-BE1A-2BD8FB9BD50C}" type="pres">
      <dgm:prSet presAssocID="{DBB2B85A-DC6F-4D68-972A-30580313E72C}" presName="childNode" presStyleLbl="node1" presStyleIdx="9" presStyleCnt="15">
        <dgm:presLayoutVars>
          <dgm:bulletEnabled val="1"/>
        </dgm:presLayoutVars>
      </dgm:prSet>
      <dgm:spPr/>
    </dgm:pt>
    <dgm:pt modelId="{55D406E9-A778-4060-A66D-67D597E7FA29}" type="pres">
      <dgm:prSet presAssocID="{8F3EF3E1-0B7D-49AB-8DCB-1C4D899A0717}" presName="aSpace" presStyleCnt="0"/>
      <dgm:spPr/>
    </dgm:pt>
    <dgm:pt modelId="{9294B75A-B9FC-4C9D-AAAB-A090717A9599}" type="pres">
      <dgm:prSet presAssocID="{D5F07A34-2111-4BB0-B48B-F9C7C758BC70}" presName="compNode" presStyleCnt="0"/>
      <dgm:spPr/>
    </dgm:pt>
    <dgm:pt modelId="{5A5FDBD1-D86C-42C2-8F96-B72BAA76C5F5}" type="pres">
      <dgm:prSet presAssocID="{D5F07A34-2111-4BB0-B48B-F9C7C758BC70}" presName="aNode" presStyleLbl="bgShp" presStyleIdx="2" presStyleCnt="3"/>
      <dgm:spPr/>
    </dgm:pt>
    <dgm:pt modelId="{109062F2-F4F3-4784-8868-FD95A68BBF9E}" type="pres">
      <dgm:prSet presAssocID="{D5F07A34-2111-4BB0-B48B-F9C7C758BC70}" presName="textNode" presStyleLbl="bgShp" presStyleIdx="2" presStyleCnt="3"/>
      <dgm:spPr/>
    </dgm:pt>
    <dgm:pt modelId="{C12FA9DB-81EB-4EA0-9807-34FDECC2874A}" type="pres">
      <dgm:prSet presAssocID="{D5F07A34-2111-4BB0-B48B-F9C7C758BC70}" presName="compChildNode" presStyleCnt="0"/>
      <dgm:spPr/>
    </dgm:pt>
    <dgm:pt modelId="{32B51C2D-30F4-420F-9A63-E7591D111825}" type="pres">
      <dgm:prSet presAssocID="{D5F07A34-2111-4BB0-B48B-F9C7C758BC70}" presName="theInnerList" presStyleCnt="0"/>
      <dgm:spPr/>
    </dgm:pt>
    <dgm:pt modelId="{F64AEF89-3DC7-498B-8952-46C5C81375D6}" type="pres">
      <dgm:prSet presAssocID="{E57DE596-360C-44B6-B8DC-7635929F0BCB}" presName="childNode" presStyleLbl="node1" presStyleIdx="10" presStyleCnt="15">
        <dgm:presLayoutVars>
          <dgm:bulletEnabled val="1"/>
        </dgm:presLayoutVars>
      </dgm:prSet>
      <dgm:spPr/>
    </dgm:pt>
    <dgm:pt modelId="{4AE349E0-82CC-43AB-B091-88A09B5E6F77}" type="pres">
      <dgm:prSet presAssocID="{E57DE596-360C-44B6-B8DC-7635929F0BCB}" presName="aSpace2" presStyleCnt="0"/>
      <dgm:spPr/>
    </dgm:pt>
    <dgm:pt modelId="{83A388DF-E1AC-4D2E-8803-02FDB10363DF}" type="pres">
      <dgm:prSet presAssocID="{92C413BF-4AA5-40C2-AF14-8A5F0054FCE7}" presName="childNode" presStyleLbl="node1" presStyleIdx="11" presStyleCnt="15">
        <dgm:presLayoutVars>
          <dgm:bulletEnabled val="1"/>
        </dgm:presLayoutVars>
      </dgm:prSet>
      <dgm:spPr/>
    </dgm:pt>
    <dgm:pt modelId="{A0A0F4A7-1649-4D09-ACC2-56C1465BBBAA}" type="pres">
      <dgm:prSet presAssocID="{92C413BF-4AA5-40C2-AF14-8A5F0054FCE7}" presName="aSpace2" presStyleCnt="0"/>
      <dgm:spPr/>
    </dgm:pt>
    <dgm:pt modelId="{0D27C062-5AD3-48A5-BAED-0BDC92758E6F}" type="pres">
      <dgm:prSet presAssocID="{2C589707-C04D-4393-B19A-B544F587A5A1}" presName="childNode" presStyleLbl="node1" presStyleIdx="12" presStyleCnt="15">
        <dgm:presLayoutVars>
          <dgm:bulletEnabled val="1"/>
        </dgm:presLayoutVars>
      </dgm:prSet>
      <dgm:spPr/>
    </dgm:pt>
    <dgm:pt modelId="{01E80E0B-2114-433A-A1DA-7A24D09472CC}" type="pres">
      <dgm:prSet presAssocID="{2C589707-C04D-4393-B19A-B544F587A5A1}" presName="aSpace2" presStyleCnt="0"/>
      <dgm:spPr/>
    </dgm:pt>
    <dgm:pt modelId="{02F74C82-9490-4A32-83E3-95FB1312F316}" type="pres">
      <dgm:prSet presAssocID="{2566E826-E19D-48D0-BDFF-97F3B4CD9150}" presName="childNode" presStyleLbl="node1" presStyleIdx="13" presStyleCnt="15">
        <dgm:presLayoutVars>
          <dgm:bulletEnabled val="1"/>
        </dgm:presLayoutVars>
      </dgm:prSet>
      <dgm:spPr/>
    </dgm:pt>
    <dgm:pt modelId="{8DAC16BD-043D-465F-85E8-089806914529}" type="pres">
      <dgm:prSet presAssocID="{2566E826-E19D-48D0-BDFF-97F3B4CD9150}" presName="aSpace2" presStyleCnt="0"/>
      <dgm:spPr/>
    </dgm:pt>
    <dgm:pt modelId="{21DDD9C8-D29C-42C5-8F08-43537A78F2EB}" type="pres">
      <dgm:prSet presAssocID="{95B242A9-461A-4AD8-853B-7C4F5A602F8C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37E41501-5EED-41EB-9E44-AD51A0AF1F2B}" srcId="{D5F07A34-2111-4BB0-B48B-F9C7C758BC70}" destId="{2566E826-E19D-48D0-BDFF-97F3B4CD9150}" srcOrd="3" destOrd="0" parTransId="{4824E6C7-16ED-4CE6-BC9C-B94D8D1D6A68}" sibTransId="{424EFA58-1205-4D59-B172-695FA2ABB58C}"/>
    <dgm:cxn modelId="{CA12700A-DD17-4E15-9F1A-DB89AE07BDA8}" type="presOf" srcId="{92C413BF-4AA5-40C2-AF14-8A5F0054FCE7}" destId="{83A388DF-E1AC-4D2E-8803-02FDB10363DF}" srcOrd="0" destOrd="0" presId="urn:microsoft.com/office/officeart/2005/8/layout/lProcess2"/>
    <dgm:cxn modelId="{240C820D-8183-40FF-8C5A-C9877E6E9AFB}" type="presOf" srcId="{A039A008-65C6-49FC-9036-5BFE4975B247}" destId="{71EF23A0-1BF0-4188-BD3F-A6A6D28C4AE8}" srcOrd="0" destOrd="0" presId="urn:microsoft.com/office/officeart/2005/8/layout/lProcess2"/>
    <dgm:cxn modelId="{EA613014-B88D-413A-BD46-358EF12144DC}" type="presOf" srcId="{2236D0AC-17AA-4097-92D9-AE7EB01EF0AE}" destId="{9DD77292-3CDC-473F-BA95-82C99EAA50B4}" srcOrd="0" destOrd="0" presId="urn:microsoft.com/office/officeart/2005/8/layout/lProcess2"/>
    <dgm:cxn modelId="{2CF9A826-9B63-442B-B840-726AE4D0FF93}" srcId="{EB172753-9BD5-4095-9F8C-CB4F67BC144C}" destId="{8F3EF3E1-0B7D-49AB-8DCB-1C4D899A0717}" srcOrd="1" destOrd="0" parTransId="{06884A40-4BAF-4474-96BD-1964785D6E71}" sibTransId="{A0CB207F-9604-4B6C-99D7-258F45BFB09E}"/>
    <dgm:cxn modelId="{DB06D82B-12E4-4613-AF5A-37762B10A6E5}" type="presOf" srcId="{95B242A9-461A-4AD8-853B-7C4F5A602F8C}" destId="{21DDD9C8-D29C-42C5-8F08-43537A78F2EB}" srcOrd="0" destOrd="0" presId="urn:microsoft.com/office/officeart/2005/8/layout/lProcess2"/>
    <dgm:cxn modelId="{E43D432D-712A-4514-BFBE-7504B131D1FD}" srcId="{8F3EF3E1-0B7D-49AB-8DCB-1C4D899A0717}" destId="{0F7660FB-1349-4F1F-9691-F61BB62E5752}" srcOrd="1" destOrd="0" parTransId="{95A0EE13-5C0D-4B4D-8518-7F25EC3A1512}" sibTransId="{AF0D8890-F3F5-464B-9535-891849B7003F}"/>
    <dgm:cxn modelId="{DDD94033-CEAB-4CAB-BA98-E733855194F6}" type="presOf" srcId="{2566E826-E19D-48D0-BDFF-97F3B4CD9150}" destId="{02F74C82-9490-4A32-83E3-95FB1312F316}" srcOrd="0" destOrd="0" presId="urn:microsoft.com/office/officeart/2005/8/layout/lProcess2"/>
    <dgm:cxn modelId="{4E5E0260-2EDA-47A9-96D4-DE7782C0490B}" type="presOf" srcId="{D5F07A34-2111-4BB0-B48B-F9C7C758BC70}" destId="{109062F2-F4F3-4784-8868-FD95A68BBF9E}" srcOrd="1" destOrd="0" presId="urn:microsoft.com/office/officeart/2005/8/layout/lProcess2"/>
    <dgm:cxn modelId="{0626054A-7AE7-4575-B1CC-19434EEFCB5B}" srcId="{2236D0AC-17AA-4097-92D9-AE7EB01EF0AE}" destId="{6E7B8C28-C55F-48F5-ADBC-B759CE3840F9}" srcOrd="2" destOrd="0" parTransId="{8E27F916-5A32-45DF-95E6-CD9150FC4A32}" sibTransId="{1FA11194-1E17-4083-907A-CB695DC40A78}"/>
    <dgm:cxn modelId="{ED9F3650-B00A-4221-AC39-B07493C5FD14}" type="presOf" srcId="{9E88512D-6463-4D4A-A206-8EE3CC80FFAA}" destId="{3C6AD133-8C83-4AB1-9595-CD8C0694C606}" srcOrd="0" destOrd="0" presId="urn:microsoft.com/office/officeart/2005/8/layout/lProcess2"/>
    <dgm:cxn modelId="{07F83751-D2D3-4700-90DD-4046FC4E9F4C}" srcId="{2236D0AC-17AA-4097-92D9-AE7EB01EF0AE}" destId="{5461C394-534B-4E39-A4DF-0BB329C60C2E}" srcOrd="0" destOrd="0" parTransId="{67A91775-B0D7-4E79-AD27-C2919DF223F2}" sibTransId="{8D5F70EC-06E0-468D-9559-6EDCEDDBA9D4}"/>
    <dgm:cxn modelId="{F2928E51-0842-458A-82FC-99BC7AB1FBB5}" type="presOf" srcId="{6E7B8C28-C55F-48F5-ADBC-B759CE3840F9}" destId="{A394DFFD-01A1-4324-B667-DE5E31DDDFD7}" srcOrd="0" destOrd="0" presId="urn:microsoft.com/office/officeart/2005/8/layout/lProcess2"/>
    <dgm:cxn modelId="{AD5B4572-0431-494A-A2DB-7DE20690DCEA}" srcId="{2236D0AC-17AA-4097-92D9-AE7EB01EF0AE}" destId="{FED11650-112F-457C-8FD5-61988B1371A1}" srcOrd="3" destOrd="0" parTransId="{31684AE1-70D2-4BC2-BA08-CC6ED2A74B44}" sibTransId="{CF9C7CFC-7E06-4E9E-BAD1-4B22766C2603}"/>
    <dgm:cxn modelId="{82967872-5B82-4661-8025-10DFBE496DC1}" type="presOf" srcId="{EB172753-9BD5-4095-9F8C-CB4F67BC144C}" destId="{25314519-F506-466C-8379-107E4CB5B72C}" srcOrd="0" destOrd="0" presId="urn:microsoft.com/office/officeart/2005/8/layout/lProcess2"/>
    <dgm:cxn modelId="{AB6F5D55-8A66-416F-A6FE-25B2B5F80519}" type="presOf" srcId="{DBB2B85A-DC6F-4D68-972A-30580313E72C}" destId="{BD5B19FD-570D-4810-BE1A-2BD8FB9BD50C}" srcOrd="0" destOrd="0" presId="urn:microsoft.com/office/officeart/2005/8/layout/lProcess2"/>
    <dgm:cxn modelId="{7D04B457-F741-4E0A-A425-C918F16E6AB8}" type="presOf" srcId="{7087DA08-FBD7-4FE2-AA36-C6F9BB931016}" destId="{4CEF5B12-AE16-48D3-9FB4-CBB8A3F0B173}" srcOrd="0" destOrd="0" presId="urn:microsoft.com/office/officeart/2005/8/layout/lProcess2"/>
    <dgm:cxn modelId="{BE62B27E-FF40-43A5-905B-0F6802448356}" srcId="{8F3EF3E1-0B7D-49AB-8DCB-1C4D899A0717}" destId="{5B8BAA4F-CE70-4C9C-AC70-85D0D22E419B}" srcOrd="0" destOrd="0" parTransId="{7A66D144-5619-4CC4-8AC8-F9A37943DB02}" sibTransId="{7A9F465D-A518-443D-9C30-C90AC00385DA}"/>
    <dgm:cxn modelId="{AE8B907F-50EB-4D11-B7D2-A886AD852261}" srcId="{EB172753-9BD5-4095-9F8C-CB4F67BC144C}" destId="{D5F07A34-2111-4BB0-B48B-F9C7C758BC70}" srcOrd="2" destOrd="0" parTransId="{34F86E1B-B5A5-47CC-A9FA-386BC254B133}" sibTransId="{42111A09-2393-4E13-832A-53FAB954C4FA}"/>
    <dgm:cxn modelId="{67A20794-A3C4-4D00-BD36-868E58E1819D}" srcId="{8F3EF3E1-0B7D-49AB-8DCB-1C4D899A0717}" destId="{A039A008-65C6-49FC-9036-5BFE4975B247}" srcOrd="2" destOrd="0" parTransId="{BE6A23B2-0073-4E52-BB9C-C856EC6B8C7A}" sibTransId="{355F1826-230B-4C74-853F-8EEE77E32A35}"/>
    <dgm:cxn modelId="{B382DE9C-18C5-4E57-B8C4-F65516F2111D}" type="presOf" srcId="{D5F07A34-2111-4BB0-B48B-F9C7C758BC70}" destId="{5A5FDBD1-D86C-42C2-8F96-B72BAA76C5F5}" srcOrd="0" destOrd="0" presId="urn:microsoft.com/office/officeart/2005/8/layout/lProcess2"/>
    <dgm:cxn modelId="{110FC0A0-3E4A-4C93-9985-9DC9C60E9786}" srcId="{D5F07A34-2111-4BB0-B48B-F9C7C758BC70}" destId="{95B242A9-461A-4AD8-853B-7C4F5A602F8C}" srcOrd="4" destOrd="0" parTransId="{C6C6757F-DD4E-4EB4-8F77-C47214DA0F60}" sibTransId="{D5FE9AC1-C9BA-4F2C-BFE4-CF527AB0A90B}"/>
    <dgm:cxn modelId="{D07609A5-1289-4F4E-9BDE-C4B7754E3623}" srcId="{D5F07A34-2111-4BB0-B48B-F9C7C758BC70}" destId="{92C413BF-4AA5-40C2-AF14-8A5F0054FCE7}" srcOrd="1" destOrd="0" parTransId="{17D571DD-E1E3-4276-A9AF-F94BF9AFB833}" sibTransId="{C3CA58B0-E5D6-4EDE-8BAC-7F33FA667CA0}"/>
    <dgm:cxn modelId="{E4F251A6-9CCA-4FE4-B674-4A4D4EA4AE67}" srcId="{8F3EF3E1-0B7D-49AB-8DCB-1C4D899A0717}" destId="{BCA4FD29-5561-4044-B2A6-F150FFBECFFC}" srcOrd="3" destOrd="0" parTransId="{FB62AD5C-4F1A-43BE-B699-2433EE2AB5F9}" sibTransId="{31C8AD36-333A-4A0B-A8C9-A1A1DFF66DB4}"/>
    <dgm:cxn modelId="{20A685A9-B2EE-4E54-BDD9-9819DD59DDC5}" srcId="{D5F07A34-2111-4BB0-B48B-F9C7C758BC70}" destId="{2C589707-C04D-4393-B19A-B544F587A5A1}" srcOrd="2" destOrd="0" parTransId="{062B05BF-15BD-4E00-A317-699E74A0A389}" sibTransId="{4E56AD9C-E6CC-4DA4-A9A3-9905D8E123DB}"/>
    <dgm:cxn modelId="{308FDBAC-9EC3-426E-8B50-FF6FC79EDACE}" srcId="{EB172753-9BD5-4095-9F8C-CB4F67BC144C}" destId="{2236D0AC-17AA-4097-92D9-AE7EB01EF0AE}" srcOrd="0" destOrd="0" parTransId="{5FA202F8-6CC0-4FE6-BE3B-97C8DD3D41AC}" sibTransId="{47EAF0E0-27C2-47A3-BCB1-E96918BE789E}"/>
    <dgm:cxn modelId="{C4CC75AE-B6E0-485B-A7BA-A1E99FC89CC1}" srcId="{D5F07A34-2111-4BB0-B48B-F9C7C758BC70}" destId="{E57DE596-360C-44B6-B8DC-7635929F0BCB}" srcOrd="0" destOrd="0" parTransId="{FBF584DD-D683-4DD5-BC2E-E0CEB25B8103}" sibTransId="{B46674A0-5E28-4B4B-A7D1-AFAD4931A71B}"/>
    <dgm:cxn modelId="{EE7A67B3-FBA6-4B2E-846C-B71AF9CCC770}" type="presOf" srcId="{5461C394-534B-4E39-A4DF-0BB329C60C2E}" destId="{FB405124-A703-4CD9-B74F-9F159C6F271E}" srcOrd="0" destOrd="0" presId="urn:microsoft.com/office/officeart/2005/8/layout/lProcess2"/>
    <dgm:cxn modelId="{8DE4B6B9-7727-45EA-8433-381FF296756F}" type="presOf" srcId="{E57DE596-360C-44B6-B8DC-7635929F0BCB}" destId="{F64AEF89-3DC7-498B-8952-46C5C81375D6}" srcOrd="0" destOrd="0" presId="urn:microsoft.com/office/officeart/2005/8/layout/lProcess2"/>
    <dgm:cxn modelId="{A84CBEBC-045B-4B17-9710-7C8F083DB69F}" type="presOf" srcId="{BCA4FD29-5561-4044-B2A6-F150FFBECFFC}" destId="{8C9FD65E-E756-46C4-833B-956E2DF19443}" srcOrd="0" destOrd="0" presId="urn:microsoft.com/office/officeart/2005/8/layout/lProcess2"/>
    <dgm:cxn modelId="{035A2BC6-9F1C-4A53-A08A-615CA514FA8A}" srcId="{2236D0AC-17AA-4097-92D9-AE7EB01EF0AE}" destId="{7087DA08-FBD7-4FE2-AA36-C6F9BB931016}" srcOrd="1" destOrd="0" parTransId="{EE067851-218E-4054-B81F-DB33B2645A4D}" sibTransId="{B4F92FD7-12FC-481A-BDA2-9788E6C01115}"/>
    <dgm:cxn modelId="{534FB4D1-0FB1-46DD-8861-6121743E9072}" type="presOf" srcId="{FED11650-112F-457C-8FD5-61988B1371A1}" destId="{5DE9B700-C847-4129-BF92-983B17537CAE}" srcOrd="0" destOrd="0" presId="urn:microsoft.com/office/officeart/2005/8/layout/lProcess2"/>
    <dgm:cxn modelId="{A3445BD4-2DC7-48F0-890B-34480BBC8157}" type="presOf" srcId="{0F7660FB-1349-4F1F-9691-F61BB62E5752}" destId="{EA2EEB7F-5487-4FD1-BB24-706651450D07}" srcOrd="0" destOrd="0" presId="urn:microsoft.com/office/officeart/2005/8/layout/lProcess2"/>
    <dgm:cxn modelId="{130904EC-9DE6-4822-BE6D-6DDA718B8604}" type="presOf" srcId="{2236D0AC-17AA-4097-92D9-AE7EB01EF0AE}" destId="{AA11B27D-8CA1-4906-87B4-9E8B3E84F0DD}" srcOrd="1" destOrd="0" presId="urn:microsoft.com/office/officeart/2005/8/layout/lProcess2"/>
    <dgm:cxn modelId="{1C63B1ED-0A09-49DB-A754-1458FDAFB302}" type="presOf" srcId="{2C589707-C04D-4393-B19A-B544F587A5A1}" destId="{0D27C062-5AD3-48A5-BAED-0BDC92758E6F}" srcOrd="0" destOrd="0" presId="urn:microsoft.com/office/officeart/2005/8/layout/lProcess2"/>
    <dgm:cxn modelId="{A5591FEF-BE8C-4679-B579-99166B2253B5}" type="presOf" srcId="{8F3EF3E1-0B7D-49AB-8DCB-1C4D899A0717}" destId="{548A7FE0-1811-4083-AFC8-9650BF47A70C}" srcOrd="1" destOrd="0" presId="urn:microsoft.com/office/officeart/2005/8/layout/lProcess2"/>
    <dgm:cxn modelId="{646258F4-EDEC-4678-A806-E18D15683D35}" srcId="{8F3EF3E1-0B7D-49AB-8DCB-1C4D899A0717}" destId="{DBB2B85A-DC6F-4D68-972A-30580313E72C}" srcOrd="4" destOrd="0" parTransId="{0B6B63A1-7CBB-4662-8A47-0D80F8347BC8}" sibTransId="{759D2F73-20C5-433A-8119-E663E914C4A8}"/>
    <dgm:cxn modelId="{04B61AF7-B240-40CB-B474-B148B9E7D6AC}" srcId="{2236D0AC-17AA-4097-92D9-AE7EB01EF0AE}" destId="{9E88512D-6463-4D4A-A206-8EE3CC80FFAA}" srcOrd="4" destOrd="0" parTransId="{0F4D4703-30C4-4E1B-963E-7480AAF463C5}" sibTransId="{6FC7A604-25EA-4DA4-B6C5-007BE2829864}"/>
    <dgm:cxn modelId="{154FE7F9-7918-43C3-A3F4-F51574BCF52B}" type="presOf" srcId="{8F3EF3E1-0B7D-49AB-8DCB-1C4D899A0717}" destId="{AAD68CFB-EDA1-43BD-9238-69A70BBDCECD}" srcOrd="0" destOrd="0" presId="urn:microsoft.com/office/officeart/2005/8/layout/lProcess2"/>
    <dgm:cxn modelId="{1E7C0EFD-63DC-4207-9B97-FB4B171DA810}" type="presOf" srcId="{5B8BAA4F-CE70-4C9C-AC70-85D0D22E419B}" destId="{9199FF54-4162-4E80-B1C7-4BFDCED624BD}" srcOrd="0" destOrd="0" presId="urn:microsoft.com/office/officeart/2005/8/layout/lProcess2"/>
    <dgm:cxn modelId="{5A585A1E-7417-4A4D-B9F6-70A6B6A3B64F}" type="presParOf" srcId="{25314519-F506-466C-8379-107E4CB5B72C}" destId="{1468B3E0-6A9D-4E65-88FD-D19989D55500}" srcOrd="0" destOrd="0" presId="urn:microsoft.com/office/officeart/2005/8/layout/lProcess2"/>
    <dgm:cxn modelId="{A37FBC24-40E8-46A7-B3A7-625ECDEF9DFB}" type="presParOf" srcId="{1468B3E0-6A9D-4E65-88FD-D19989D55500}" destId="{9DD77292-3CDC-473F-BA95-82C99EAA50B4}" srcOrd="0" destOrd="0" presId="urn:microsoft.com/office/officeart/2005/8/layout/lProcess2"/>
    <dgm:cxn modelId="{3CD2BCE8-D05C-42B8-9217-BF31EC483919}" type="presParOf" srcId="{1468B3E0-6A9D-4E65-88FD-D19989D55500}" destId="{AA11B27D-8CA1-4906-87B4-9E8B3E84F0DD}" srcOrd="1" destOrd="0" presId="urn:microsoft.com/office/officeart/2005/8/layout/lProcess2"/>
    <dgm:cxn modelId="{94CF4FBA-318E-4471-831C-A8971E95A618}" type="presParOf" srcId="{1468B3E0-6A9D-4E65-88FD-D19989D55500}" destId="{A530F513-3CE9-4513-98D2-13308F066DC1}" srcOrd="2" destOrd="0" presId="urn:microsoft.com/office/officeart/2005/8/layout/lProcess2"/>
    <dgm:cxn modelId="{90F25955-5A6C-44DC-A3EA-5B08BB11673B}" type="presParOf" srcId="{A530F513-3CE9-4513-98D2-13308F066DC1}" destId="{DBE64EA2-766C-40AD-8707-C3DE3301EBDD}" srcOrd="0" destOrd="0" presId="urn:microsoft.com/office/officeart/2005/8/layout/lProcess2"/>
    <dgm:cxn modelId="{0B7C8C42-C34C-41A6-B1AA-CBB78D3C4AD6}" type="presParOf" srcId="{DBE64EA2-766C-40AD-8707-C3DE3301EBDD}" destId="{FB405124-A703-4CD9-B74F-9F159C6F271E}" srcOrd="0" destOrd="0" presId="urn:microsoft.com/office/officeart/2005/8/layout/lProcess2"/>
    <dgm:cxn modelId="{A28DAE16-AA78-444D-ACE7-3C20FD12648A}" type="presParOf" srcId="{DBE64EA2-766C-40AD-8707-C3DE3301EBDD}" destId="{FFEE9E1C-BBA2-4B03-88EC-2509FBB7EC1C}" srcOrd="1" destOrd="0" presId="urn:microsoft.com/office/officeart/2005/8/layout/lProcess2"/>
    <dgm:cxn modelId="{D3FF4048-0AD0-4403-AB1C-DE145C6AE587}" type="presParOf" srcId="{DBE64EA2-766C-40AD-8707-C3DE3301EBDD}" destId="{4CEF5B12-AE16-48D3-9FB4-CBB8A3F0B173}" srcOrd="2" destOrd="0" presId="urn:microsoft.com/office/officeart/2005/8/layout/lProcess2"/>
    <dgm:cxn modelId="{914D154F-2FED-4AA4-8011-E6F69D768DF1}" type="presParOf" srcId="{DBE64EA2-766C-40AD-8707-C3DE3301EBDD}" destId="{ECE32798-0A6F-4391-9739-F6CECF1AAF35}" srcOrd="3" destOrd="0" presId="urn:microsoft.com/office/officeart/2005/8/layout/lProcess2"/>
    <dgm:cxn modelId="{E606748B-7B01-4215-A7FA-2B86650B2B63}" type="presParOf" srcId="{DBE64EA2-766C-40AD-8707-C3DE3301EBDD}" destId="{A394DFFD-01A1-4324-B667-DE5E31DDDFD7}" srcOrd="4" destOrd="0" presId="urn:microsoft.com/office/officeart/2005/8/layout/lProcess2"/>
    <dgm:cxn modelId="{659080A2-845E-47CF-AD85-71E68131F1E6}" type="presParOf" srcId="{DBE64EA2-766C-40AD-8707-C3DE3301EBDD}" destId="{6E1C5831-8F2A-494D-8768-4296BC77876B}" srcOrd="5" destOrd="0" presId="urn:microsoft.com/office/officeart/2005/8/layout/lProcess2"/>
    <dgm:cxn modelId="{30020E84-53C0-455D-A33D-20D48A6D709F}" type="presParOf" srcId="{DBE64EA2-766C-40AD-8707-C3DE3301EBDD}" destId="{5DE9B700-C847-4129-BF92-983B17537CAE}" srcOrd="6" destOrd="0" presId="urn:microsoft.com/office/officeart/2005/8/layout/lProcess2"/>
    <dgm:cxn modelId="{1BC10B0C-6344-40A1-BE79-411DC83581BA}" type="presParOf" srcId="{DBE64EA2-766C-40AD-8707-C3DE3301EBDD}" destId="{6B6A661F-4475-4656-A905-DA2C56974F96}" srcOrd="7" destOrd="0" presId="urn:microsoft.com/office/officeart/2005/8/layout/lProcess2"/>
    <dgm:cxn modelId="{A9450AA9-A6C2-4E65-9B25-2EBC970050BA}" type="presParOf" srcId="{DBE64EA2-766C-40AD-8707-C3DE3301EBDD}" destId="{3C6AD133-8C83-4AB1-9595-CD8C0694C606}" srcOrd="8" destOrd="0" presId="urn:microsoft.com/office/officeart/2005/8/layout/lProcess2"/>
    <dgm:cxn modelId="{F9989E25-D2FE-4030-BD4E-E8FCC0A186B8}" type="presParOf" srcId="{25314519-F506-466C-8379-107E4CB5B72C}" destId="{3831BFD6-32A6-48AE-8F76-0D4879319316}" srcOrd="1" destOrd="0" presId="urn:microsoft.com/office/officeart/2005/8/layout/lProcess2"/>
    <dgm:cxn modelId="{06E13FCD-B0A1-45D9-A396-87CD8A420D86}" type="presParOf" srcId="{25314519-F506-466C-8379-107E4CB5B72C}" destId="{821A800D-9780-499C-9915-08B06522628C}" srcOrd="2" destOrd="0" presId="urn:microsoft.com/office/officeart/2005/8/layout/lProcess2"/>
    <dgm:cxn modelId="{0AD5C43C-786B-45A3-AB97-C210C84FF41A}" type="presParOf" srcId="{821A800D-9780-499C-9915-08B06522628C}" destId="{AAD68CFB-EDA1-43BD-9238-69A70BBDCECD}" srcOrd="0" destOrd="0" presId="urn:microsoft.com/office/officeart/2005/8/layout/lProcess2"/>
    <dgm:cxn modelId="{E3714C1E-F6BA-4853-BFE9-62A0E8871DC8}" type="presParOf" srcId="{821A800D-9780-499C-9915-08B06522628C}" destId="{548A7FE0-1811-4083-AFC8-9650BF47A70C}" srcOrd="1" destOrd="0" presId="urn:microsoft.com/office/officeart/2005/8/layout/lProcess2"/>
    <dgm:cxn modelId="{435E4AEF-C916-40BB-A96B-7AD6F7ABF408}" type="presParOf" srcId="{821A800D-9780-499C-9915-08B06522628C}" destId="{1CCB4DD0-6D00-49CA-B48D-CA6A0DAF94B4}" srcOrd="2" destOrd="0" presId="urn:microsoft.com/office/officeart/2005/8/layout/lProcess2"/>
    <dgm:cxn modelId="{49060C52-C940-485C-BFFB-8DD10B3DAE43}" type="presParOf" srcId="{1CCB4DD0-6D00-49CA-B48D-CA6A0DAF94B4}" destId="{E8ED5EBA-0FAE-44CD-BD0D-7D5DFF8CDC56}" srcOrd="0" destOrd="0" presId="urn:microsoft.com/office/officeart/2005/8/layout/lProcess2"/>
    <dgm:cxn modelId="{2877C89C-8477-40D7-9646-C15576F53772}" type="presParOf" srcId="{E8ED5EBA-0FAE-44CD-BD0D-7D5DFF8CDC56}" destId="{9199FF54-4162-4E80-B1C7-4BFDCED624BD}" srcOrd="0" destOrd="0" presId="urn:microsoft.com/office/officeart/2005/8/layout/lProcess2"/>
    <dgm:cxn modelId="{E78567D8-AB06-4715-8325-4308910367A8}" type="presParOf" srcId="{E8ED5EBA-0FAE-44CD-BD0D-7D5DFF8CDC56}" destId="{D6724415-F554-4410-A66C-6816500CA50F}" srcOrd="1" destOrd="0" presId="urn:microsoft.com/office/officeart/2005/8/layout/lProcess2"/>
    <dgm:cxn modelId="{17D79D86-E5D2-48A6-A7B0-622B2B7057EF}" type="presParOf" srcId="{E8ED5EBA-0FAE-44CD-BD0D-7D5DFF8CDC56}" destId="{EA2EEB7F-5487-4FD1-BB24-706651450D07}" srcOrd="2" destOrd="0" presId="urn:microsoft.com/office/officeart/2005/8/layout/lProcess2"/>
    <dgm:cxn modelId="{EC3E328F-1AC1-4696-B8AE-60BA0AA564FF}" type="presParOf" srcId="{E8ED5EBA-0FAE-44CD-BD0D-7D5DFF8CDC56}" destId="{B8B964A6-1D7C-4964-9E26-579AD3D1C19C}" srcOrd="3" destOrd="0" presId="urn:microsoft.com/office/officeart/2005/8/layout/lProcess2"/>
    <dgm:cxn modelId="{E086C541-C92A-4612-99DD-AC8E8FA223D7}" type="presParOf" srcId="{E8ED5EBA-0FAE-44CD-BD0D-7D5DFF8CDC56}" destId="{71EF23A0-1BF0-4188-BD3F-A6A6D28C4AE8}" srcOrd="4" destOrd="0" presId="urn:microsoft.com/office/officeart/2005/8/layout/lProcess2"/>
    <dgm:cxn modelId="{EE5663CD-5E09-4668-A5EF-81DAB79D87F4}" type="presParOf" srcId="{E8ED5EBA-0FAE-44CD-BD0D-7D5DFF8CDC56}" destId="{50F78129-2F23-4FE3-B6F5-BC8807657321}" srcOrd="5" destOrd="0" presId="urn:microsoft.com/office/officeart/2005/8/layout/lProcess2"/>
    <dgm:cxn modelId="{C11C3A46-4FA2-42B7-873C-AFA2DE8DFC57}" type="presParOf" srcId="{E8ED5EBA-0FAE-44CD-BD0D-7D5DFF8CDC56}" destId="{8C9FD65E-E756-46C4-833B-956E2DF19443}" srcOrd="6" destOrd="0" presId="urn:microsoft.com/office/officeart/2005/8/layout/lProcess2"/>
    <dgm:cxn modelId="{14D1B88A-AFD1-4947-9D66-E0503095FB77}" type="presParOf" srcId="{E8ED5EBA-0FAE-44CD-BD0D-7D5DFF8CDC56}" destId="{680CF062-05F5-44B0-BCAC-08937422F4F1}" srcOrd="7" destOrd="0" presId="urn:microsoft.com/office/officeart/2005/8/layout/lProcess2"/>
    <dgm:cxn modelId="{74BF26E9-596F-4E1E-8242-8A450F69F1DD}" type="presParOf" srcId="{E8ED5EBA-0FAE-44CD-BD0D-7D5DFF8CDC56}" destId="{BD5B19FD-570D-4810-BE1A-2BD8FB9BD50C}" srcOrd="8" destOrd="0" presId="urn:microsoft.com/office/officeart/2005/8/layout/lProcess2"/>
    <dgm:cxn modelId="{07D1C037-6D35-4EF5-9886-6757D6224ECB}" type="presParOf" srcId="{25314519-F506-466C-8379-107E4CB5B72C}" destId="{55D406E9-A778-4060-A66D-67D597E7FA29}" srcOrd="3" destOrd="0" presId="urn:microsoft.com/office/officeart/2005/8/layout/lProcess2"/>
    <dgm:cxn modelId="{50060B0E-3466-4D60-9C9F-220F357AFD01}" type="presParOf" srcId="{25314519-F506-466C-8379-107E4CB5B72C}" destId="{9294B75A-B9FC-4C9D-AAAB-A090717A9599}" srcOrd="4" destOrd="0" presId="urn:microsoft.com/office/officeart/2005/8/layout/lProcess2"/>
    <dgm:cxn modelId="{29728B4F-3A9B-47B8-89E1-3AFC7EAEDEE9}" type="presParOf" srcId="{9294B75A-B9FC-4C9D-AAAB-A090717A9599}" destId="{5A5FDBD1-D86C-42C2-8F96-B72BAA76C5F5}" srcOrd="0" destOrd="0" presId="urn:microsoft.com/office/officeart/2005/8/layout/lProcess2"/>
    <dgm:cxn modelId="{F56E8D0E-8137-4E46-9D62-C8FC17AB24BC}" type="presParOf" srcId="{9294B75A-B9FC-4C9D-AAAB-A090717A9599}" destId="{109062F2-F4F3-4784-8868-FD95A68BBF9E}" srcOrd="1" destOrd="0" presId="urn:microsoft.com/office/officeart/2005/8/layout/lProcess2"/>
    <dgm:cxn modelId="{F3F25D0E-FD7B-4027-82F3-F9E1A3B2A2C4}" type="presParOf" srcId="{9294B75A-B9FC-4C9D-AAAB-A090717A9599}" destId="{C12FA9DB-81EB-4EA0-9807-34FDECC2874A}" srcOrd="2" destOrd="0" presId="urn:microsoft.com/office/officeart/2005/8/layout/lProcess2"/>
    <dgm:cxn modelId="{0C7F4B98-DB3F-4D27-B33A-259B791551E6}" type="presParOf" srcId="{C12FA9DB-81EB-4EA0-9807-34FDECC2874A}" destId="{32B51C2D-30F4-420F-9A63-E7591D111825}" srcOrd="0" destOrd="0" presId="urn:microsoft.com/office/officeart/2005/8/layout/lProcess2"/>
    <dgm:cxn modelId="{EF194481-8D52-4EE9-9436-BD923894E165}" type="presParOf" srcId="{32B51C2D-30F4-420F-9A63-E7591D111825}" destId="{F64AEF89-3DC7-498B-8952-46C5C81375D6}" srcOrd="0" destOrd="0" presId="urn:microsoft.com/office/officeart/2005/8/layout/lProcess2"/>
    <dgm:cxn modelId="{C01906E9-52F4-47B4-936E-10B1ECA6EBB1}" type="presParOf" srcId="{32B51C2D-30F4-420F-9A63-E7591D111825}" destId="{4AE349E0-82CC-43AB-B091-88A09B5E6F77}" srcOrd="1" destOrd="0" presId="urn:microsoft.com/office/officeart/2005/8/layout/lProcess2"/>
    <dgm:cxn modelId="{B607BD6C-08BC-4418-B638-032603C95E94}" type="presParOf" srcId="{32B51C2D-30F4-420F-9A63-E7591D111825}" destId="{83A388DF-E1AC-4D2E-8803-02FDB10363DF}" srcOrd="2" destOrd="0" presId="urn:microsoft.com/office/officeart/2005/8/layout/lProcess2"/>
    <dgm:cxn modelId="{98B9B279-73EF-4991-B46E-6A637D5149A1}" type="presParOf" srcId="{32B51C2D-30F4-420F-9A63-E7591D111825}" destId="{A0A0F4A7-1649-4D09-ACC2-56C1465BBBAA}" srcOrd="3" destOrd="0" presId="urn:microsoft.com/office/officeart/2005/8/layout/lProcess2"/>
    <dgm:cxn modelId="{A20EEA65-172E-4665-B1B4-2F7B4DDE19E0}" type="presParOf" srcId="{32B51C2D-30F4-420F-9A63-E7591D111825}" destId="{0D27C062-5AD3-48A5-BAED-0BDC92758E6F}" srcOrd="4" destOrd="0" presId="urn:microsoft.com/office/officeart/2005/8/layout/lProcess2"/>
    <dgm:cxn modelId="{94B80FBB-E882-444C-8187-30FBAAD03CAB}" type="presParOf" srcId="{32B51C2D-30F4-420F-9A63-E7591D111825}" destId="{01E80E0B-2114-433A-A1DA-7A24D09472CC}" srcOrd="5" destOrd="0" presId="urn:microsoft.com/office/officeart/2005/8/layout/lProcess2"/>
    <dgm:cxn modelId="{2A484AA8-2B2A-4AC7-8DCA-45D0B1C58DFB}" type="presParOf" srcId="{32B51C2D-30F4-420F-9A63-E7591D111825}" destId="{02F74C82-9490-4A32-83E3-95FB1312F316}" srcOrd="6" destOrd="0" presId="urn:microsoft.com/office/officeart/2005/8/layout/lProcess2"/>
    <dgm:cxn modelId="{A69BC98E-66E3-4834-AD1C-55724A2726CA}" type="presParOf" srcId="{32B51C2D-30F4-420F-9A63-E7591D111825}" destId="{8DAC16BD-043D-465F-85E8-089806914529}" srcOrd="7" destOrd="0" presId="urn:microsoft.com/office/officeart/2005/8/layout/lProcess2"/>
    <dgm:cxn modelId="{6A1E08CD-EED8-4344-86EB-C31EE74AE783}" type="presParOf" srcId="{32B51C2D-30F4-420F-9A63-E7591D111825}" destId="{21DDD9C8-D29C-42C5-8F08-43537A78F2E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73163-E528-4699-A79D-5E1FBEFB64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14D834-F916-4759-B3D9-E13142D307A6}">
      <dgm:prSet phldrT="[Texto]" custT="1"/>
      <dgm:spPr>
        <a:solidFill>
          <a:srgbClr val="002060"/>
        </a:solidFill>
      </dgm:spPr>
      <dgm:t>
        <a:bodyPr anchor="ctr"/>
        <a:lstStyle/>
        <a:p>
          <a:r>
            <a:rPr lang="es-ES" sz="2000" b="1" kern="1200" dirty="0"/>
            <a:t> </a:t>
          </a:r>
          <a:r>
            <a:rPr lang="es-ES" sz="2000" b="1" kern="1200" dirty="0" err="1"/>
            <a:t>WoS</a:t>
          </a:r>
          <a:br>
            <a:rPr lang="es-ES" sz="2000" b="1" kern="1200" dirty="0"/>
          </a:br>
          <a:r>
            <a:rPr lang="es-ES" sz="2000" b="1" kern="1200" dirty="0"/>
            <a:t> </a:t>
          </a:r>
          <a:r>
            <a:rPr lang="es-ES" sz="1200" kern="1200" dirty="0"/>
            <a:t>   </a:t>
          </a:r>
          <a:r>
            <a:rPr lang="es-ES" sz="1800" kern="1200" dirty="0">
              <a:latin typeface="Calibri"/>
              <a:ea typeface="+mn-ea"/>
              <a:cs typeface="+mn-cs"/>
            </a:rPr>
            <a:t>89 (126) M</a:t>
          </a:r>
          <a:endParaRPr lang="es-ES" sz="2000" b="1" kern="1200" dirty="0"/>
        </a:p>
      </dgm:t>
    </dgm:pt>
    <dgm:pt modelId="{12016D88-F3F6-4AF0-88AB-7D563AAEFB44}" type="parTrans" cxnId="{02E234C0-BBF2-4D46-93AA-817C3ACEB024}">
      <dgm:prSet/>
      <dgm:spPr/>
      <dgm:t>
        <a:bodyPr/>
        <a:lstStyle/>
        <a:p>
          <a:endParaRPr lang="es-ES"/>
        </a:p>
      </dgm:t>
    </dgm:pt>
    <dgm:pt modelId="{34525D54-42B7-40BB-82A8-9F41D5B49428}" type="sibTrans" cxnId="{02E234C0-BBF2-4D46-93AA-817C3ACEB024}">
      <dgm:prSet/>
      <dgm:spPr/>
      <dgm:t>
        <a:bodyPr/>
        <a:lstStyle/>
        <a:p>
          <a:endParaRPr lang="es-ES"/>
        </a:p>
      </dgm:t>
    </dgm:pt>
    <dgm:pt modelId="{3CB30B3F-431F-4AF9-BF66-2038EFC5C507}">
      <dgm:prSet phldrT="[Texto]" custT="1"/>
      <dgm:spPr>
        <a:solidFill>
          <a:srgbClr val="002060"/>
        </a:solidFill>
      </dgm:spPr>
      <dgm:t>
        <a:bodyPr anchor="ctr"/>
        <a:lstStyle/>
        <a:p>
          <a:r>
            <a:rPr lang="es-ES" sz="1800" b="1" kern="1200" dirty="0"/>
            <a:t> </a:t>
          </a:r>
          <a:r>
            <a:rPr lang="es-ES" sz="1800" b="1" kern="1200" dirty="0" err="1"/>
            <a:t>Scopus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94 M</a:t>
          </a:r>
          <a:endParaRPr lang="es-ES" sz="2000" b="1" kern="1200" dirty="0"/>
        </a:p>
      </dgm:t>
    </dgm:pt>
    <dgm:pt modelId="{376BE4D9-0E47-4CDD-ADA9-131CBDF69E93}" type="parTrans" cxnId="{EDD90D5E-488D-46DB-8788-FA7B32C5CA31}">
      <dgm:prSet/>
      <dgm:spPr/>
      <dgm:t>
        <a:bodyPr/>
        <a:lstStyle/>
        <a:p>
          <a:endParaRPr lang="es-ES"/>
        </a:p>
      </dgm:t>
    </dgm:pt>
    <dgm:pt modelId="{E1BE1D19-900E-4C3E-8A52-7F402DC4AD35}" type="sibTrans" cxnId="{EDD90D5E-488D-46DB-8788-FA7B32C5CA31}">
      <dgm:prSet/>
      <dgm:spPr/>
      <dgm:t>
        <a:bodyPr/>
        <a:lstStyle/>
        <a:p>
          <a:endParaRPr lang="es-ES"/>
        </a:p>
      </dgm:t>
    </dgm:pt>
    <dgm:pt modelId="{4DF9F9E3-A24B-4DD4-A448-E8E240FE89DF}">
      <dgm:prSet phldrT="[Texto]" custT="1"/>
      <dgm:spPr/>
      <dgm:t>
        <a:bodyPr anchor="ctr"/>
        <a:lstStyle/>
        <a:p>
          <a:r>
            <a:rPr lang="es-ES" sz="2000" b="1" kern="1200" dirty="0"/>
            <a:t> Google Scholar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376 M</a:t>
          </a:r>
        </a:p>
      </dgm:t>
    </dgm:pt>
    <dgm:pt modelId="{C1DD54A4-9A0F-4DD1-877E-263D0C6194F6}" type="parTrans" cxnId="{33175F80-B1C5-42F4-BD1D-F494694D2EC9}">
      <dgm:prSet/>
      <dgm:spPr/>
      <dgm:t>
        <a:bodyPr/>
        <a:lstStyle/>
        <a:p>
          <a:endParaRPr lang="es-ES"/>
        </a:p>
      </dgm:t>
    </dgm:pt>
    <dgm:pt modelId="{407A9011-5733-4D58-A8D7-04A3D24F65E1}" type="sibTrans" cxnId="{33175F80-B1C5-42F4-BD1D-F494694D2EC9}">
      <dgm:prSet/>
      <dgm:spPr/>
      <dgm:t>
        <a:bodyPr/>
        <a:lstStyle/>
        <a:p>
          <a:endParaRPr lang="es-ES"/>
        </a:p>
      </dgm:t>
    </dgm:pt>
    <dgm:pt modelId="{95C539A6-A575-4D97-A452-74089EE2D8A7}">
      <dgm:prSet phldrT="[Texto]" custT="1"/>
      <dgm:spPr/>
      <dgm:t>
        <a:bodyPr anchor="ctr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</a:t>
          </a:r>
          <a:r>
            <a:rPr lang="es-ES" sz="2000" b="1" kern="1200" dirty="0" err="1"/>
            <a:t>Dimensions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144 M</a:t>
          </a:r>
        </a:p>
      </dgm:t>
    </dgm:pt>
    <dgm:pt modelId="{B6209E0D-4FBF-4450-994D-E6113EAC15E1}" type="parTrans" cxnId="{584F2491-AA0E-4A8C-9A86-06F1A6FB047D}">
      <dgm:prSet/>
      <dgm:spPr/>
      <dgm:t>
        <a:bodyPr/>
        <a:lstStyle/>
        <a:p>
          <a:endParaRPr lang="es-ES"/>
        </a:p>
      </dgm:t>
    </dgm:pt>
    <dgm:pt modelId="{AD8D5787-B934-4DD6-AD3E-EFAC197A62C9}" type="sibTrans" cxnId="{584F2491-AA0E-4A8C-9A86-06F1A6FB047D}">
      <dgm:prSet/>
      <dgm:spPr/>
      <dgm:t>
        <a:bodyPr/>
        <a:lstStyle/>
        <a:p>
          <a:endParaRPr lang="es-ES"/>
        </a:p>
      </dgm:t>
    </dgm:pt>
    <dgm:pt modelId="{0E70101E-76A3-4EAC-B9F1-D26EBC309184}" type="pres">
      <dgm:prSet presAssocID="{FA573163-E528-4699-A79D-5E1FBEFB6425}" presName="Name0" presStyleCnt="0">
        <dgm:presLayoutVars>
          <dgm:chMax val="7"/>
          <dgm:chPref val="7"/>
          <dgm:dir/>
        </dgm:presLayoutVars>
      </dgm:prSet>
      <dgm:spPr/>
    </dgm:pt>
    <dgm:pt modelId="{DBF40775-CC77-4C26-B57D-7A7D46DB0765}" type="pres">
      <dgm:prSet presAssocID="{FA573163-E528-4699-A79D-5E1FBEFB6425}" presName="Name1" presStyleCnt="0"/>
      <dgm:spPr/>
    </dgm:pt>
    <dgm:pt modelId="{37E5B734-808B-4283-AD5B-315C1A0B09FC}" type="pres">
      <dgm:prSet presAssocID="{FA573163-E528-4699-A79D-5E1FBEFB6425}" presName="cycle" presStyleCnt="0"/>
      <dgm:spPr/>
    </dgm:pt>
    <dgm:pt modelId="{6D7A5338-57A6-43FA-9FA3-A98A1C460673}" type="pres">
      <dgm:prSet presAssocID="{FA573163-E528-4699-A79D-5E1FBEFB6425}" presName="srcNode" presStyleLbl="node1" presStyleIdx="0" presStyleCnt="4"/>
      <dgm:spPr/>
    </dgm:pt>
    <dgm:pt modelId="{2FA33648-4022-49D8-A03F-2D9EC7A57AA6}" type="pres">
      <dgm:prSet presAssocID="{FA573163-E528-4699-A79D-5E1FBEFB6425}" presName="conn" presStyleLbl="parChTrans1D2" presStyleIdx="0" presStyleCnt="1"/>
      <dgm:spPr/>
    </dgm:pt>
    <dgm:pt modelId="{F882D0A4-3E45-4B92-B560-5BF4273FFEE7}" type="pres">
      <dgm:prSet presAssocID="{FA573163-E528-4699-A79D-5E1FBEFB6425}" presName="extraNode" presStyleLbl="node1" presStyleIdx="0" presStyleCnt="4"/>
      <dgm:spPr/>
    </dgm:pt>
    <dgm:pt modelId="{979EF66F-86CB-4EB3-9CC0-08FC899EA87F}" type="pres">
      <dgm:prSet presAssocID="{FA573163-E528-4699-A79D-5E1FBEFB6425}" presName="dstNode" presStyleLbl="node1" presStyleIdx="0" presStyleCnt="4"/>
      <dgm:spPr/>
    </dgm:pt>
    <dgm:pt modelId="{13295AB9-A560-4D16-9AF4-92B24ADAD8A4}" type="pres">
      <dgm:prSet presAssocID="{6D14D834-F916-4759-B3D9-E13142D307A6}" presName="text_1" presStyleLbl="node1" presStyleIdx="0" presStyleCnt="4" custScaleX="106257">
        <dgm:presLayoutVars>
          <dgm:bulletEnabled val="1"/>
        </dgm:presLayoutVars>
      </dgm:prSet>
      <dgm:spPr/>
    </dgm:pt>
    <dgm:pt modelId="{71292504-0B31-44E5-8C20-A1FFA0999CAD}" type="pres">
      <dgm:prSet presAssocID="{6D14D834-F916-4759-B3D9-E13142D307A6}" presName="accent_1" presStyleCnt="0"/>
      <dgm:spPr/>
    </dgm:pt>
    <dgm:pt modelId="{F6E563DD-B72A-462D-A846-4A9D2B43F236}" type="pres">
      <dgm:prSet presAssocID="{6D14D834-F916-4759-B3D9-E13142D307A6}" presName="accentRepeatNode" presStyleLbl="solidFgAcc1" presStyleIdx="0" presStyleCnt="4"/>
      <dgm:spPr/>
    </dgm:pt>
    <dgm:pt modelId="{FE4E8F2E-2549-4F5A-B078-D0B67EB15B6A}" type="pres">
      <dgm:prSet presAssocID="{3CB30B3F-431F-4AF9-BF66-2038EFC5C507}" presName="text_2" presStyleLbl="node1" presStyleIdx="1" presStyleCnt="4" custScaleX="108401">
        <dgm:presLayoutVars>
          <dgm:bulletEnabled val="1"/>
        </dgm:presLayoutVars>
      </dgm:prSet>
      <dgm:spPr/>
    </dgm:pt>
    <dgm:pt modelId="{89E71972-ADBA-4F76-8471-08C380B09685}" type="pres">
      <dgm:prSet presAssocID="{3CB30B3F-431F-4AF9-BF66-2038EFC5C507}" presName="accent_2" presStyleCnt="0"/>
      <dgm:spPr/>
    </dgm:pt>
    <dgm:pt modelId="{28E24233-3C89-4A64-9FD5-68A269AFD5ED}" type="pres">
      <dgm:prSet presAssocID="{3CB30B3F-431F-4AF9-BF66-2038EFC5C507}" presName="accentRepeatNode" presStyleLbl="solidFgAcc1" presStyleIdx="1" presStyleCnt="4"/>
      <dgm:spPr/>
    </dgm:pt>
    <dgm:pt modelId="{349E6085-3B64-4F24-9D6E-8028288AD544}" type="pres">
      <dgm:prSet presAssocID="{4DF9F9E3-A24B-4DD4-A448-E8E240FE89DF}" presName="text_3" presStyleLbl="node1" presStyleIdx="2" presStyleCnt="4" custScaleX="109001">
        <dgm:presLayoutVars>
          <dgm:bulletEnabled val="1"/>
        </dgm:presLayoutVars>
      </dgm:prSet>
      <dgm:spPr/>
    </dgm:pt>
    <dgm:pt modelId="{21036ADE-FE2F-4D78-BBBC-3FF6F8F6BDAC}" type="pres">
      <dgm:prSet presAssocID="{4DF9F9E3-A24B-4DD4-A448-E8E240FE89DF}" presName="accent_3" presStyleCnt="0"/>
      <dgm:spPr/>
    </dgm:pt>
    <dgm:pt modelId="{B21F6059-9937-4774-BDC9-16E6981B662C}" type="pres">
      <dgm:prSet presAssocID="{4DF9F9E3-A24B-4DD4-A448-E8E240FE89DF}" presName="accentRepeatNode" presStyleLbl="solidFgAcc1" presStyleIdx="2" presStyleCnt="4"/>
      <dgm:spPr/>
    </dgm:pt>
    <dgm:pt modelId="{CD0AA028-242E-4F45-BDA4-DDF74055142D}" type="pres">
      <dgm:prSet presAssocID="{95C539A6-A575-4D97-A452-74089EE2D8A7}" presName="text_4" presStyleLbl="node1" presStyleIdx="3" presStyleCnt="4" custScaleX="108082">
        <dgm:presLayoutVars>
          <dgm:bulletEnabled val="1"/>
        </dgm:presLayoutVars>
      </dgm:prSet>
      <dgm:spPr/>
    </dgm:pt>
    <dgm:pt modelId="{2C8EAADC-16B1-4311-9B42-C36BFFC2D995}" type="pres">
      <dgm:prSet presAssocID="{95C539A6-A575-4D97-A452-74089EE2D8A7}" presName="accent_4" presStyleCnt="0"/>
      <dgm:spPr/>
    </dgm:pt>
    <dgm:pt modelId="{F867333A-BC1D-4E97-8D3F-25C0DBEC7288}" type="pres">
      <dgm:prSet presAssocID="{95C539A6-A575-4D97-A452-74089EE2D8A7}" presName="accentRepeatNode" presStyleLbl="solidFgAcc1" presStyleIdx="3" presStyleCnt="4"/>
      <dgm:spPr/>
    </dgm:pt>
  </dgm:ptLst>
  <dgm:cxnLst>
    <dgm:cxn modelId="{D26A840F-5B47-4769-802B-D410044396AD}" type="presOf" srcId="{FA573163-E528-4699-A79D-5E1FBEFB6425}" destId="{0E70101E-76A3-4EAC-B9F1-D26EBC309184}" srcOrd="0" destOrd="0" presId="urn:microsoft.com/office/officeart/2008/layout/VerticalCurvedList"/>
    <dgm:cxn modelId="{FA002E5D-E9D8-47BE-B6DB-59942B20BEE9}" type="presOf" srcId="{34525D54-42B7-40BB-82A8-9F41D5B49428}" destId="{2FA33648-4022-49D8-A03F-2D9EC7A57AA6}" srcOrd="0" destOrd="0" presId="urn:microsoft.com/office/officeart/2008/layout/VerticalCurvedList"/>
    <dgm:cxn modelId="{EDD90D5E-488D-46DB-8788-FA7B32C5CA31}" srcId="{FA573163-E528-4699-A79D-5E1FBEFB6425}" destId="{3CB30B3F-431F-4AF9-BF66-2038EFC5C507}" srcOrd="1" destOrd="0" parTransId="{376BE4D9-0E47-4CDD-ADA9-131CBDF69E93}" sibTransId="{E1BE1D19-900E-4C3E-8A52-7F402DC4AD35}"/>
    <dgm:cxn modelId="{5A25875F-99E1-4565-A48A-1FE447CC4245}" type="presOf" srcId="{95C539A6-A575-4D97-A452-74089EE2D8A7}" destId="{CD0AA028-242E-4F45-BDA4-DDF74055142D}" srcOrd="0" destOrd="0" presId="urn:microsoft.com/office/officeart/2008/layout/VerticalCurvedList"/>
    <dgm:cxn modelId="{E05CEE6E-7915-4CF6-BC52-5FF071897995}" type="presOf" srcId="{4DF9F9E3-A24B-4DD4-A448-E8E240FE89DF}" destId="{349E6085-3B64-4F24-9D6E-8028288AD544}" srcOrd="0" destOrd="0" presId="urn:microsoft.com/office/officeart/2008/layout/VerticalCurvedList"/>
    <dgm:cxn modelId="{33175F80-B1C5-42F4-BD1D-F494694D2EC9}" srcId="{FA573163-E528-4699-A79D-5E1FBEFB6425}" destId="{4DF9F9E3-A24B-4DD4-A448-E8E240FE89DF}" srcOrd="2" destOrd="0" parTransId="{C1DD54A4-9A0F-4DD1-877E-263D0C6194F6}" sibTransId="{407A9011-5733-4D58-A8D7-04A3D24F65E1}"/>
    <dgm:cxn modelId="{584F2491-AA0E-4A8C-9A86-06F1A6FB047D}" srcId="{FA573163-E528-4699-A79D-5E1FBEFB6425}" destId="{95C539A6-A575-4D97-A452-74089EE2D8A7}" srcOrd="3" destOrd="0" parTransId="{B6209E0D-4FBF-4450-994D-E6113EAC15E1}" sibTransId="{AD8D5787-B934-4DD6-AD3E-EFAC197A62C9}"/>
    <dgm:cxn modelId="{02E234C0-BBF2-4D46-93AA-817C3ACEB024}" srcId="{FA573163-E528-4699-A79D-5E1FBEFB6425}" destId="{6D14D834-F916-4759-B3D9-E13142D307A6}" srcOrd="0" destOrd="0" parTransId="{12016D88-F3F6-4AF0-88AB-7D563AAEFB44}" sibTransId="{34525D54-42B7-40BB-82A8-9F41D5B49428}"/>
    <dgm:cxn modelId="{7D7C84CF-2B70-4159-A44B-EAE175CDEC68}" type="presOf" srcId="{6D14D834-F916-4759-B3D9-E13142D307A6}" destId="{13295AB9-A560-4D16-9AF4-92B24ADAD8A4}" srcOrd="0" destOrd="0" presId="urn:microsoft.com/office/officeart/2008/layout/VerticalCurvedList"/>
    <dgm:cxn modelId="{2ADEB9F3-2BDA-49ED-BF3C-5B3956ACC7BA}" type="presOf" srcId="{3CB30B3F-431F-4AF9-BF66-2038EFC5C507}" destId="{FE4E8F2E-2549-4F5A-B078-D0B67EB15B6A}" srcOrd="0" destOrd="0" presId="urn:microsoft.com/office/officeart/2008/layout/VerticalCurvedList"/>
    <dgm:cxn modelId="{82145C42-015D-44C8-B05E-170090185454}" type="presParOf" srcId="{0E70101E-76A3-4EAC-B9F1-D26EBC309184}" destId="{DBF40775-CC77-4C26-B57D-7A7D46DB0765}" srcOrd="0" destOrd="0" presId="urn:microsoft.com/office/officeart/2008/layout/VerticalCurvedList"/>
    <dgm:cxn modelId="{6479181C-E351-43FE-9F33-DC4BB5107214}" type="presParOf" srcId="{DBF40775-CC77-4C26-B57D-7A7D46DB0765}" destId="{37E5B734-808B-4283-AD5B-315C1A0B09FC}" srcOrd="0" destOrd="0" presId="urn:microsoft.com/office/officeart/2008/layout/VerticalCurvedList"/>
    <dgm:cxn modelId="{A4A710FE-1856-4D95-A681-084971689012}" type="presParOf" srcId="{37E5B734-808B-4283-AD5B-315C1A0B09FC}" destId="{6D7A5338-57A6-43FA-9FA3-A98A1C460673}" srcOrd="0" destOrd="0" presId="urn:microsoft.com/office/officeart/2008/layout/VerticalCurvedList"/>
    <dgm:cxn modelId="{CB0A9440-AC3D-4510-B88F-ACE0FC67090E}" type="presParOf" srcId="{37E5B734-808B-4283-AD5B-315C1A0B09FC}" destId="{2FA33648-4022-49D8-A03F-2D9EC7A57AA6}" srcOrd="1" destOrd="0" presId="urn:microsoft.com/office/officeart/2008/layout/VerticalCurvedList"/>
    <dgm:cxn modelId="{1B6C07A9-449E-4C51-8122-2052C4E3E5C8}" type="presParOf" srcId="{37E5B734-808B-4283-AD5B-315C1A0B09FC}" destId="{F882D0A4-3E45-4B92-B560-5BF4273FFEE7}" srcOrd="2" destOrd="0" presId="urn:microsoft.com/office/officeart/2008/layout/VerticalCurvedList"/>
    <dgm:cxn modelId="{395B5350-C4E0-4CC0-B0AC-AD1A74B26E1D}" type="presParOf" srcId="{37E5B734-808B-4283-AD5B-315C1A0B09FC}" destId="{979EF66F-86CB-4EB3-9CC0-08FC899EA87F}" srcOrd="3" destOrd="0" presId="urn:microsoft.com/office/officeart/2008/layout/VerticalCurvedList"/>
    <dgm:cxn modelId="{5EAA7BED-EBD1-409E-98FB-C0B7EF39E55A}" type="presParOf" srcId="{DBF40775-CC77-4C26-B57D-7A7D46DB0765}" destId="{13295AB9-A560-4D16-9AF4-92B24ADAD8A4}" srcOrd="1" destOrd="0" presId="urn:microsoft.com/office/officeart/2008/layout/VerticalCurvedList"/>
    <dgm:cxn modelId="{E30C9DC1-54A6-4C24-A1B0-EE1F2340763D}" type="presParOf" srcId="{DBF40775-CC77-4C26-B57D-7A7D46DB0765}" destId="{71292504-0B31-44E5-8C20-A1FFA0999CAD}" srcOrd="2" destOrd="0" presId="urn:microsoft.com/office/officeart/2008/layout/VerticalCurvedList"/>
    <dgm:cxn modelId="{3F21C402-DA8B-4F76-A85F-6159596351FC}" type="presParOf" srcId="{71292504-0B31-44E5-8C20-A1FFA0999CAD}" destId="{F6E563DD-B72A-462D-A846-4A9D2B43F236}" srcOrd="0" destOrd="0" presId="urn:microsoft.com/office/officeart/2008/layout/VerticalCurvedList"/>
    <dgm:cxn modelId="{E6314CAD-EEB6-4872-AA8C-A29CEA8D6937}" type="presParOf" srcId="{DBF40775-CC77-4C26-B57D-7A7D46DB0765}" destId="{FE4E8F2E-2549-4F5A-B078-D0B67EB15B6A}" srcOrd="3" destOrd="0" presId="urn:microsoft.com/office/officeart/2008/layout/VerticalCurvedList"/>
    <dgm:cxn modelId="{86FBA6C7-3108-4255-B67B-455A3983E57B}" type="presParOf" srcId="{DBF40775-CC77-4C26-B57D-7A7D46DB0765}" destId="{89E71972-ADBA-4F76-8471-08C380B09685}" srcOrd="4" destOrd="0" presId="urn:microsoft.com/office/officeart/2008/layout/VerticalCurvedList"/>
    <dgm:cxn modelId="{C8F28242-7C1F-4E22-A87B-B352E72C2A8A}" type="presParOf" srcId="{89E71972-ADBA-4F76-8471-08C380B09685}" destId="{28E24233-3C89-4A64-9FD5-68A269AFD5ED}" srcOrd="0" destOrd="0" presId="urn:microsoft.com/office/officeart/2008/layout/VerticalCurvedList"/>
    <dgm:cxn modelId="{8C2B0A86-4668-4ACE-BB0E-1A0A711B0135}" type="presParOf" srcId="{DBF40775-CC77-4C26-B57D-7A7D46DB0765}" destId="{349E6085-3B64-4F24-9D6E-8028288AD544}" srcOrd="5" destOrd="0" presId="urn:microsoft.com/office/officeart/2008/layout/VerticalCurvedList"/>
    <dgm:cxn modelId="{7B721E30-1061-41E2-AE33-1E331562109F}" type="presParOf" srcId="{DBF40775-CC77-4C26-B57D-7A7D46DB0765}" destId="{21036ADE-FE2F-4D78-BBBC-3FF6F8F6BDAC}" srcOrd="6" destOrd="0" presId="urn:microsoft.com/office/officeart/2008/layout/VerticalCurvedList"/>
    <dgm:cxn modelId="{1C79A2D6-C220-49CD-AAEE-0CBFE901CCF8}" type="presParOf" srcId="{21036ADE-FE2F-4D78-BBBC-3FF6F8F6BDAC}" destId="{B21F6059-9937-4774-BDC9-16E6981B662C}" srcOrd="0" destOrd="0" presId="urn:microsoft.com/office/officeart/2008/layout/VerticalCurvedList"/>
    <dgm:cxn modelId="{8071844B-FDB3-4964-8C37-2A9EC2FB3484}" type="presParOf" srcId="{DBF40775-CC77-4C26-B57D-7A7D46DB0765}" destId="{CD0AA028-242E-4F45-BDA4-DDF74055142D}" srcOrd="7" destOrd="0" presId="urn:microsoft.com/office/officeart/2008/layout/VerticalCurvedList"/>
    <dgm:cxn modelId="{2974FC0D-7329-4704-83C2-EE326FA814F0}" type="presParOf" srcId="{DBF40775-CC77-4C26-B57D-7A7D46DB0765}" destId="{2C8EAADC-16B1-4311-9B42-C36BFFC2D995}" srcOrd="8" destOrd="0" presId="urn:microsoft.com/office/officeart/2008/layout/VerticalCurvedList"/>
    <dgm:cxn modelId="{1442B1B6-DDB5-449D-B533-99090BCD7F8B}" type="presParOf" srcId="{2C8EAADC-16B1-4311-9B42-C36BFFC2D995}" destId="{F867333A-BC1D-4E97-8D3F-25C0DBEC72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573163-E528-4699-A79D-5E1FBEFB64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14D834-F916-4759-B3D9-E13142D307A6}">
      <dgm:prSet phldrT="[Texto]" custT="1"/>
      <dgm:spPr/>
      <dgm:t>
        <a:bodyPr anchor="ctr"/>
        <a:lstStyle/>
        <a:p>
          <a:r>
            <a:rPr lang="es-ES" sz="2000" b="1" kern="1200" dirty="0" err="1"/>
            <a:t>OpenAlex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2000" b="0" kern="1200" dirty="0"/>
            <a:t>250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M</a:t>
          </a:r>
          <a:endParaRPr lang="es-ES" sz="2000" b="1" kern="1200" dirty="0"/>
        </a:p>
      </dgm:t>
    </dgm:pt>
    <dgm:pt modelId="{12016D88-F3F6-4AF0-88AB-7D563AAEFB44}" type="parTrans" cxnId="{02E234C0-BBF2-4D46-93AA-817C3ACEB024}">
      <dgm:prSet/>
      <dgm:spPr/>
      <dgm:t>
        <a:bodyPr/>
        <a:lstStyle/>
        <a:p>
          <a:endParaRPr lang="es-ES"/>
        </a:p>
      </dgm:t>
    </dgm:pt>
    <dgm:pt modelId="{34525D54-42B7-40BB-82A8-9F41D5B49428}" type="sibTrans" cxnId="{02E234C0-BBF2-4D46-93AA-817C3ACEB024}">
      <dgm:prSet/>
      <dgm:spPr/>
      <dgm:t>
        <a:bodyPr/>
        <a:lstStyle/>
        <a:p>
          <a:endParaRPr lang="es-ES"/>
        </a:p>
      </dgm:t>
    </dgm:pt>
    <dgm:pt modelId="{3CB30B3F-431F-4AF9-BF66-2038EFC5C507}">
      <dgm:prSet phldrT="[Texto]" custT="1"/>
      <dgm:spPr/>
      <dgm:t>
        <a:bodyPr anchor="ctr"/>
        <a:lstStyle/>
        <a:p>
          <a:r>
            <a:rPr lang="es-ES" sz="2000" b="1" kern="1200" dirty="0" err="1"/>
            <a:t>Scilit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163 M</a:t>
          </a:r>
          <a:endParaRPr lang="es-ES" sz="2000" b="1" kern="1200" dirty="0"/>
        </a:p>
      </dgm:t>
    </dgm:pt>
    <dgm:pt modelId="{376BE4D9-0E47-4CDD-ADA9-131CBDF69E93}" type="parTrans" cxnId="{EDD90D5E-488D-46DB-8788-FA7B32C5CA31}">
      <dgm:prSet/>
      <dgm:spPr/>
      <dgm:t>
        <a:bodyPr/>
        <a:lstStyle/>
        <a:p>
          <a:endParaRPr lang="es-ES"/>
        </a:p>
      </dgm:t>
    </dgm:pt>
    <dgm:pt modelId="{E1BE1D19-900E-4C3E-8A52-7F402DC4AD35}" type="sibTrans" cxnId="{EDD90D5E-488D-46DB-8788-FA7B32C5CA31}">
      <dgm:prSet/>
      <dgm:spPr/>
      <dgm:t>
        <a:bodyPr/>
        <a:lstStyle/>
        <a:p>
          <a:endParaRPr lang="es-ES"/>
        </a:p>
      </dgm:t>
    </dgm:pt>
    <dgm:pt modelId="{4DF9F9E3-A24B-4DD4-A448-E8E240FE89DF}">
      <dgm:prSet phldrT="[Texto]" custT="1"/>
      <dgm:spPr/>
      <dgm:t>
        <a:bodyPr anchor="ctr"/>
        <a:lstStyle/>
        <a:p>
          <a:r>
            <a:rPr lang="es-ES" sz="2000" b="1" kern="1200" dirty="0" err="1"/>
            <a:t>Semantic</a:t>
          </a:r>
          <a:r>
            <a:rPr lang="es-ES" sz="2000" b="1" kern="1200" dirty="0"/>
            <a:t> Scholar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latin typeface="Calibri"/>
              <a:ea typeface="+mn-ea"/>
              <a:cs typeface="+mn-cs"/>
            </a:rPr>
            <a:t>218 M</a:t>
          </a:r>
          <a:endParaRPr lang="es-ES" sz="2000" b="1" kern="1200" dirty="0"/>
        </a:p>
      </dgm:t>
    </dgm:pt>
    <dgm:pt modelId="{C1DD54A4-9A0F-4DD1-877E-263D0C6194F6}" type="parTrans" cxnId="{33175F80-B1C5-42F4-BD1D-F494694D2EC9}">
      <dgm:prSet/>
      <dgm:spPr/>
      <dgm:t>
        <a:bodyPr/>
        <a:lstStyle/>
        <a:p>
          <a:endParaRPr lang="es-ES"/>
        </a:p>
      </dgm:t>
    </dgm:pt>
    <dgm:pt modelId="{407A9011-5733-4D58-A8D7-04A3D24F65E1}" type="sibTrans" cxnId="{33175F80-B1C5-42F4-BD1D-F494694D2EC9}">
      <dgm:prSet/>
      <dgm:spPr/>
      <dgm:t>
        <a:bodyPr/>
        <a:lstStyle/>
        <a:p>
          <a:endParaRPr lang="es-ES"/>
        </a:p>
      </dgm:t>
    </dgm:pt>
    <dgm:pt modelId="{95C539A6-A575-4D97-A452-74089EE2D8A7}">
      <dgm:prSet phldrT="[Texto]" custT="1"/>
      <dgm:spPr/>
      <dgm:t>
        <a:bodyPr anchor="ctr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Lens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271 M</a:t>
          </a:r>
          <a:endParaRPr lang="es-ES" sz="2000" b="1" kern="1200" dirty="0"/>
        </a:p>
      </dgm:t>
    </dgm:pt>
    <dgm:pt modelId="{B6209E0D-4FBF-4450-994D-E6113EAC15E1}" type="parTrans" cxnId="{584F2491-AA0E-4A8C-9A86-06F1A6FB047D}">
      <dgm:prSet/>
      <dgm:spPr/>
      <dgm:t>
        <a:bodyPr/>
        <a:lstStyle/>
        <a:p>
          <a:endParaRPr lang="es-ES"/>
        </a:p>
      </dgm:t>
    </dgm:pt>
    <dgm:pt modelId="{AD8D5787-B934-4DD6-AD3E-EFAC197A62C9}" type="sibTrans" cxnId="{584F2491-AA0E-4A8C-9A86-06F1A6FB047D}">
      <dgm:prSet/>
      <dgm:spPr/>
      <dgm:t>
        <a:bodyPr/>
        <a:lstStyle/>
        <a:p>
          <a:endParaRPr lang="es-ES"/>
        </a:p>
      </dgm:t>
    </dgm:pt>
    <dgm:pt modelId="{0E70101E-76A3-4EAC-B9F1-D26EBC309184}" type="pres">
      <dgm:prSet presAssocID="{FA573163-E528-4699-A79D-5E1FBEFB6425}" presName="Name0" presStyleCnt="0">
        <dgm:presLayoutVars>
          <dgm:chMax val="7"/>
          <dgm:chPref val="7"/>
          <dgm:dir/>
        </dgm:presLayoutVars>
      </dgm:prSet>
      <dgm:spPr/>
    </dgm:pt>
    <dgm:pt modelId="{DBF40775-CC77-4C26-B57D-7A7D46DB0765}" type="pres">
      <dgm:prSet presAssocID="{FA573163-E528-4699-A79D-5E1FBEFB6425}" presName="Name1" presStyleCnt="0"/>
      <dgm:spPr/>
    </dgm:pt>
    <dgm:pt modelId="{37E5B734-808B-4283-AD5B-315C1A0B09FC}" type="pres">
      <dgm:prSet presAssocID="{FA573163-E528-4699-A79D-5E1FBEFB6425}" presName="cycle" presStyleCnt="0"/>
      <dgm:spPr/>
    </dgm:pt>
    <dgm:pt modelId="{6D7A5338-57A6-43FA-9FA3-A98A1C460673}" type="pres">
      <dgm:prSet presAssocID="{FA573163-E528-4699-A79D-5E1FBEFB6425}" presName="srcNode" presStyleLbl="node1" presStyleIdx="0" presStyleCnt="4"/>
      <dgm:spPr/>
    </dgm:pt>
    <dgm:pt modelId="{2FA33648-4022-49D8-A03F-2D9EC7A57AA6}" type="pres">
      <dgm:prSet presAssocID="{FA573163-E528-4699-A79D-5E1FBEFB6425}" presName="conn" presStyleLbl="parChTrans1D2" presStyleIdx="0" presStyleCnt="1"/>
      <dgm:spPr/>
    </dgm:pt>
    <dgm:pt modelId="{F882D0A4-3E45-4B92-B560-5BF4273FFEE7}" type="pres">
      <dgm:prSet presAssocID="{FA573163-E528-4699-A79D-5E1FBEFB6425}" presName="extraNode" presStyleLbl="node1" presStyleIdx="0" presStyleCnt="4"/>
      <dgm:spPr/>
    </dgm:pt>
    <dgm:pt modelId="{979EF66F-86CB-4EB3-9CC0-08FC899EA87F}" type="pres">
      <dgm:prSet presAssocID="{FA573163-E528-4699-A79D-5E1FBEFB6425}" presName="dstNode" presStyleLbl="node1" presStyleIdx="0" presStyleCnt="4"/>
      <dgm:spPr/>
    </dgm:pt>
    <dgm:pt modelId="{13295AB9-A560-4D16-9AF4-92B24ADAD8A4}" type="pres">
      <dgm:prSet presAssocID="{6D14D834-F916-4759-B3D9-E13142D307A6}" presName="text_1" presStyleLbl="node1" presStyleIdx="0" presStyleCnt="4">
        <dgm:presLayoutVars>
          <dgm:bulletEnabled val="1"/>
        </dgm:presLayoutVars>
      </dgm:prSet>
      <dgm:spPr/>
    </dgm:pt>
    <dgm:pt modelId="{71292504-0B31-44E5-8C20-A1FFA0999CAD}" type="pres">
      <dgm:prSet presAssocID="{6D14D834-F916-4759-B3D9-E13142D307A6}" presName="accent_1" presStyleCnt="0"/>
      <dgm:spPr/>
    </dgm:pt>
    <dgm:pt modelId="{F6E563DD-B72A-462D-A846-4A9D2B43F236}" type="pres">
      <dgm:prSet presAssocID="{6D14D834-F916-4759-B3D9-E13142D307A6}" presName="accentRepeatNode" presStyleLbl="solidFgAcc1" presStyleIdx="0" presStyleCnt="4"/>
      <dgm:spPr/>
    </dgm:pt>
    <dgm:pt modelId="{124BE6B3-557F-406C-A321-40B371019639}" type="pres">
      <dgm:prSet presAssocID="{3CB30B3F-431F-4AF9-BF66-2038EFC5C507}" presName="text_2" presStyleLbl="node1" presStyleIdx="1" presStyleCnt="4">
        <dgm:presLayoutVars>
          <dgm:bulletEnabled val="1"/>
        </dgm:presLayoutVars>
      </dgm:prSet>
      <dgm:spPr/>
    </dgm:pt>
    <dgm:pt modelId="{836561A2-F21E-4172-8462-9637F9133E8C}" type="pres">
      <dgm:prSet presAssocID="{3CB30B3F-431F-4AF9-BF66-2038EFC5C507}" presName="accent_2" presStyleCnt="0"/>
      <dgm:spPr/>
    </dgm:pt>
    <dgm:pt modelId="{28E24233-3C89-4A64-9FD5-68A269AFD5ED}" type="pres">
      <dgm:prSet presAssocID="{3CB30B3F-431F-4AF9-BF66-2038EFC5C507}" presName="accentRepeatNode" presStyleLbl="solidFgAcc1" presStyleIdx="1" presStyleCnt="4"/>
      <dgm:spPr/>
    </dgm:pt>
    <dgm:pt modelId="{2C88B9FC-92A4-4AB1-92BD-6E583421F23B}" type="pres">
      <dgm:prSet presAssocID="{4DF9F9E3-A24B-4DD4-A448-E8E240FE89DF}" presName="text_3" presStyleLbl="node1" presStyleIdx="2" presStyleCnt="4">
        <dgm:presLayoutVars>
          <dgm:bulletEnabled val="1"/>
        </dgm:presLayoutVars>
      </dgm:prSet>
      <dgm:spPr/>
    </dgm:pt>
    <dgm:pt modelId="{FF7F2320-C0FA-4677-A2AF-53788A701750}" type="pres">
      <dgm:prSet presAssocID="{4DF9F9E3-A24B-4DD4-A448-E8E240FE89DF}" presName="accent_3" presStyleCnt="0"/>
      <dgm:spPr/>
    </dgm:pt>
    <dgm:pt modelId="{B21F6059-9937-4774-BDC9-16E6981B662C}" type="pres">
      <dgm:prSet presAssocID="{4DF9F9E3-A24B-4DD4-A448-E8E240FE89DF}" presName="accentRepeatNode" presStyleLbl="solidFgAcc1" presStyleIdx="2" presStyleCnt="4"/>
      <dgm:spPr/>
    </dgm:pt>
    <dgm:pt modelId="{7127F8A7-F2A8-47DF-9F3A-112455E69E57}" type="pres">
      <dgm:prSet presAssocID="{95C539A6-A575-4D97-A452-74089EE2D8A7}" presName="text_4" presStyleLbl="node1" presStyleIdx="3" presStyleCnt="4">
        <dgm:presLayoutVars>
          <dgm:bulletEnabled val="1"/>
        </dgm:presLayoutVars>
      </dgm:prSet>
      <dgm:spPr/>
    </dgm:pt>
    <dgm:pt modelId="{25D65F42-350D-432A-8A68-3D9E041BF399}" type="pres">
      <dgm:prSet presAssocID="{95C539A6-A575-4D97-A452-74089EE2D8A7}" presName="accent_4" presStyleCnt="0"/>
      <dgm:spPr/>
    </dgm:pt>
    <dgm:pt modelId="{F867333A-BC1D-4E97-8D3F-25C0DBEC7288}" type="pres">
      <dgm:prSet presAssocID="{95C539A6-A575-4D97-A452-74089EE2D8A7}" presName="accentRepeatNode" presStyleLbl="solidFgAcc1" presStyleIdx="3" presStyleCnt="4"/>
      <dgm:spPr/>
    </dgm:pt>
  </dgm:ptLst>
  <dgm:cxnLst>
    <dgm:cxn modelId="{D26A840F-5B47-4769-802B-D410044396AD}" type="presOf" srcId="{FA573163-E528-4699-A79D-5E1FBEFB6425}" destId="{0E70101E-76A3-4EAC-B9F1-D26EBC309184}" srcOrd="0" destOrd="0" presId="urn:microsoft.com/office/officeart/2008/layout/VerticalCurvedList"/>
    <dgm:cxn modelId="{EDD90D5E-488D-46DB-8788-FA7B32C5CA31}" srcId="{FA573163-E528-4699-A79D-5E1FBEFB6425}" destId="{3CB30B3F-431F-4AF9-BF66-2038EFC5C507}" srcOrd="1" destOrd="0" parTransId="{376BE4D9-0E47-4CDD-ADA9-131CBDF69E93}" sibTransId="{E1BE1D19-900E-4C3E-8A52-7F402DC4AD35}"/>
    <dgm:cxn modelId="{2A044F6B-C97D-4628-A560-555F0986CB0C}" type="presOf" srcId="{34525D54-42B7-40BB-82A8-9F41D5B49428}" destId="{2FA33648-4022-49D8-A03F-2D9EC7A57AA6}" srcOrd="0" destOrd="0" presId="urn:microsoft.com/office/officeart/2008/layout/VerticalCurvedList"/>
    <dgm:cxn modelId="{33175F80-B1C5-42F4-BD1D-F494694D2EC9}" srcId="{FA573163-E528-4699-A79D-5E1FBEFB6425}" destId="{4DF9F9E3-A24B-4DD4-A448-E8E240FE89DF}" srcOrd="2" destOrd="0" parTransId="{C1DD54A4-9A0F-4DD1-877E-263D0C6194F6}" sibTransId="{407A9011-5733-4D58-A8D7-04A3D24F65E1}"/>
    <dgm:cxn modelId="{584F2491-AA0E-4A8C-9A86-06F1A6FB047D}" srcId="{FA573163-E528-4699-A79D-5E1FBEFB6425}" destId="{95C539A6-A575-4D97-A452-74089EE2D8A7}" srcOrd="3" destOrd="0" parTransId="{B6209E0D-4FBF-4450-994D-E6113EAC15E1}" sibTransId="{AD8D5787-B934-4DD6-AD3E-EFAC197A62C9}"/>
    <dgm:cxn modelId="{02E234C0-BBF2-4D46-93AA-817C3ACEB024}" srcId="{FA573163-E528-4699-A79D-5E1FBEFB6425}" destId="{6D14D834-F916-4759-B3D9-E13142D307A6}" srcOrd="0" destOrd="0" parTransId="{12016D88-F3F6-4AF0-88AB-7D563AAEFB44}" sibTransId="{34525D54-42B7-40BB-82A8-9F41D5B49428}"/>
    <dgm:cxn modelId="{8AD7E8CA-F8BC-40C2-BC16-3695867C4ADD}" type="presOf" srcId="{95C539A6-A575-4D97-A452-74089EE2D8A7}" destId="{7127F8A7-F2A8-47DF-9F3A-112455E69E57}" srcOrd="0" destOrd="0" presId="urn:microsoft.com/office/officeart/2008/layout/VerticalCurvedList"/>
    <dgm:cxn modelId="{7D7C84CF-2B70-4159-A44B-EAE175CDEC68}" type="presOf" srcId="{6D14D834-F916-4759-B3D9-E13142D307A6}" destId="{13295AB9-A560-4D16-9AF4-92B24ADAD8A4}" srcOrd="0" destOrd="0" presId="urn:microsoft.com/office/officeart/2008/layout/VerticalCurvedList"/>
    <dgm:cxn modelId="{F972C8D7-E6EA-453F-B724-3FE44C9145A0}" type="presOf" srcId="{4DF9F9E3-A24B-4DD4-A448-E8E240FE89DF}" destId="{2C88B9FC-92A4-4AB1-92BD-6E583421F23B}" srcOrd="0" destOrd="0" presId="urn:microsoft.com/office/officeart/2008/layout/VerticalCurvedList"/>
    <dgm:cxn modelId="{688429E1-B8A3-41D5-A9C6-E1EB5C2095C2}" type="presOf" srcId="{3CB30B3F-431F-4AF9-BF66-2038EFC5C507}" destId="{124BE6B3-557F-406C-A321-40B371019639}" srcOrd="0" destOrd="0" presId="urn:microsoft.com/office/officeart/2008/layout/VerticalCurvedList"/>
    <dgm:cxn modelId="{82145C42-015D-44C8-B05E-170090185454}" type="presParOf" srcId="{0E70101E-76A3-4EAC-B9F1-D26EBC309184}" destId="{DBF40775-CC77-4C26-B57D-7A7D46DB0765}" srcOrd="0" destOrd="0" presId="urn:microsoft.com/office/officeart/2008/layout/VerticalCurvedList"/>
    <dgm:cxn modelId="{6479181C-E351-43FE-9F33-DC4BB5107214}" type="presParOf" srcId="{DBF40775-CC77-4C26-B57D-7A7D46DB0765}" destId="{37E5B734-808B-4283-AD5B-315C1A0B09FC}" srcOrd="0" destOrd="0" presId="urn:microsoft.com/office/officeart/2008/layout/VerticalCurvedList"/>
    <dgm:cxn modelId="{A4A710FE-1856-4D95-A681-084971689012}" type="presParOf" srcId="{37E5B734-808B-4283-AD5B-315C1A0B09FC}" destId="{6D7A5338-57A6-43FA-9FA3-A98A1C460673}" srcOrd="0" destOrd="0" presId="urn:microsoft.com/office/officeart/2008/layout/VerticalCurvedList"/>
    <dgm:cxn modelId="{CB0A9440-AC3D-4510-B88F-ACE0FC67090E}" type="presParOf" srcId="{37E5B734-808B-4283-AD5B-315C1A0B09FC}" destId="{2FA33648-4022-49D8-A03F-2D9EC7A57AA6}" srcOrd="1" destOrd="0" presId="urn:microsoft.com/office/officeart/2008/layout/VerticalCurvedList"/>
    <dgm:cxn modelId="{1B6C07A9-449E-4C51-8122-2052C4E3E5C8}" type="presParOf" srcId="{37E5B734-808B-4283-AD5B-315C1A0B09FC}" destId="{F882D0A4-3E45-4B92-B560-5BF4273FFEE7}" srcOrd="2" destOrd="0" presId="urn:microsoft.com/office/officeart/2008/layout/VerticalCurvedList"/>
    <dgm:cxn modelId="{395B5350-C4E0-4CC0-B0AC-AD1A74B26E1D}" type="presParOf" srcId="{37E5B734-808B-4283-AD5B-315C1A0B09FC}" destId="{979EF66F-86CB-4EB3-9CC0-08FC899EA87F}" srcOrd="3" destOrd="0" presId="urn:microsoft.com/office/officeart/2008/layout/VerticalCurvedList"/>
    <dgm:cxn modelId="{5EAA7BED-EBD1-409E-98FB-C0B7EF39E55A}" type="presParOf" srcId="{DBF40775-CC77-4C26-B57D-7A7D46DB0765}" destId="{13295AB9-A560-4D16-9AF4-92B24ADAD8A4}" srcOrd="1" destOrd="0" presId="urn:microsoft.com/office/officeart/2008/layout/VerticalCurvedList"/>
    <dgm:cxn modelId="{E30C9DC1-54A6-4C24-A1B0-EE1F2340763D}" type="presParOf" srcId="{DBF40775-CC77-4C26-B57D-7A7D46DB0765}" destId="{71292504-0B31-44E5-8C20-A1FFA0999CAD}" srcOrd="2" destOrd="0" presId="urn:microsoft.com/office/officeart/2008/layout/VerticalCurvedList"/>
    <dgm:cxn modelId="{3F21C402-DA8B-4F76-A85F-6159596351FC}" type="presParOf" srcId="{71292504-0B31-44E5-8C20-A1FFA0999CAD}" destId="{F6E563DD-B72A-462D-A846-4A9D2B43F236}" srcOrd="0" destOrd="0" presId="urn:microsoft.com/office/officeart/2008/layout/VerticalCurvedList"/>
    <dgm:cxn modelId="{CE6BEF1B-8DD4-4AEB-8CEB-AF929489CFB6}" type="presParOf" srcId="{DBF40775-CC77-4C26-B57D-7A7D46DB0765}" destId="{124BE6B3-557F-406C-A321-40B371019639}" srcOrd="3" destOrd="0" presId="urn:microsoft.com/office/officeart/2008/layout/VerticalCurvedList"/>
    <dgm:cxn modelId="{475B6121-5B88-4BD8-96C1-B0ACE90E6347}" type="presParOf" srcId="{DBF40775-CC77-4C26-B57D-7A7D46DB0765}" destId="{836561A2-F21E-4172-8462-9637F9133E8C}" srcOrd="4" destOrd="0" presId="urn:microsoft.com/office/officeart/2008/layout/VerticalCurvedList"/>
    <dgm:cxn modelId="{5AC3F4FE-1571-4325-AAC9-7C428329D6A7}" type="presParOf" srcId="{836561A2-F21E-4172-8462-9637F9133E8C}" destId="{28E24233-3C89-4A64-9FD5-68A269AFD5ED}" srcOrd="0" destOrd="0" presId="urn:microsoft.com/office/officeart/2008/layout/VerticalCurvedList"/>
    <dgm:cxn modelId="{1B2FAF37-A9EA-4522-82F4-09846B55DF66}" type="presParOf" srcId="{DBF40775-CC77-4C26-B57D-7A7D46DB0765}" destId="{2C88B9FC-92A4-4AB1-92BD-6E583421F23B}" srcOrd="5" destOrd="0" presId="urn:microsoft.com/office/officeart/2008/layout/VerticalCurvedList"/>
    <dgm:cxn modelId="{307767D3-536A-472A-B5E3-9E998A8380E5}" type="presParOf" srcId="{DBF40775-CC77-4C26-B57D-7A7D46DB0765}" destId="{FF7F2320-C0FA-4677-A2AF-53788A701750}" srcOrd="6" destOrd="0" presId="urn:microsoft.com/office/officeart/2008/layout/VerticalCurvedList"/>
    <dgm:cxn modelId="{6D6707C3-35AD-4B75-ACB4-2327934C7DCE}" type="presParOf" srcId="{FF7F2320-C0FA-4677-A2AF-53788A701750}" destId="{B21F6059-9937-4774-BDC9-16E6981B662C}" srcOrd="0" destOrd="0" presId="urn:microsoft.com/office/officeart/2008/layout/VerticalCurvedList"/>
    <dgm:cxn modelId="{4E0E7B91-DB5D-48A7-9321-C7C27C3103E4}" type="presParOf" srcId="{DBF40775-CC77-4C26-B57D-7A7D46DB0765}" destId="{7127F8A7-F2A8-47DF-9F3A-112455E69E57}" srcOrd="7" destOrd="0" presId="urn:microsoft.com/office/officeart/2008/layout/VerticalCurvedList"/>
    <dgm:cxn modelId="{1A754801-B99F-452D-ABD9-845E8447B430}" type="presParOf" srcId="{DBF40775-CC77-4C26-B57D-7A7D46DB0765}" destId="{25D65F42-350D-432A-8A68-3D9E041BF399}" srcOrd="8" destOrd="0" presId="urn:microsoft.com/office/officeart/2008/layout/VerticalCurvedList"/>
    <dgm:cxn modelId="{19688CF9-83D4-4197-BA71-25A1DC5AD674}" type="presParOf" srcId="{25D65F42-350D-432A-8A68-3D9E041BF399}" destId="{F867333A-BC1D-4E97-8D3F-25C0DBEC72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4A0FD-3838-4F24-BC86-7B99399F512B}">
      <dsp:nvSpPr>
        <dsp:cNvPr id="0" name=""/>
        <dsp:cNvSpPr/>
      </dsp:nvSpPr>
      <dsp:spPr>
        <a:xfrm>
          <a:off x="0" y="2165"/>
          <a:ext cx="8022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C6E81-5598-4F6E-8989-AFDEF7C38877}">
      <dsp:nvSpPr>
        <dsp:cNvPr id="0" name=""/>
        <dsp:cNvSpPr/>
      </dsp:nvSpPr>
      <dsp:spPr>
        <a:xfrm>
          <a:off x="0" y="2165"/>
          <a:ext cx="1604512" cy="14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/>
            <a:t>OBJETIVO</a:t>
          </a:r>
        </a:p>
      </dsp:txBody>
      <dsp:txXfrm>
        <a:off x="0" y="2165"/>
        <a:ext cx="1604512" cy="1476708"/>
      </dsp:txXfrm>
    </dsp:sp>
    <dsp:sp modelId="{CF549868-569D-483B-94AA-F52B8ED29999}">
      <dsp:nvSpPr>
        <dsp:cNvPr id="0" name=""/>
        <dsp:cNvSpPr/>
      </dsp:nvSpPr>
      <dsp:spPr>
        <a:xfrm>
          <a:off x="1724851" y="36487"/>
          <a:ext cx="6297712" cy="68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Segregar el uso de JLM (métricas de revistas) y ALM (métricas de documentos)</a:t>
          </a:r>
        </a:p>
      </dsp:txBody>
      <dsp:txXfrm>
        <a:off x="1724851" y="36487"/>
        <a:ext cx="6297712" cy="686438"/>
      </dsp:txXfrm>
    </dsp:sp>
    <dsp:sp modelId="{5E5A5292-795B-4C12-839B-DD2D1ADB6BAB}">
      <dsp:nvSpPr>
        <dsp:cNvPr id="0" name=""/>
        <dsp:cNvSpPr/>
      </dsp:nvSpPr>
      <dsp:spPr>
        <a:xfrm>
          <a:off x="1604512" y="722926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C8EF-D122-4513-BD9E-432CCBCBFF2A}">
      <dsp:nvSpPr>
        <dsp:cNvPr id="0" name=""/>
        <dsp:cNvSpPr/>
      </dsp:nvSpPr>
      <dsp:spPr>
        <a:xfrm>
          <a:off x="1724851" y="757248"/>
          <a:ext cx="6297712" cy="68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Evitar solapamientos de uso y desterrar malas prácticas</a:t>
          </a:r>
        </a:p>
      </dsp:txBody>
      <dsp:txXfrm>
        <a:off x="1724851" y="757248"/>
        <a:ext cx="6297712" cy="686438"/>
      </dsp:txXfrm>
    </dsp:sp>
    <dsp:sp modelId="{0969F02A-CA51-4B6C-92B2-EB9489586293}">
      <dsp:nvSpPr>
        <dsp:cNvPr id="0" name=""/>
        <dsp:cNvSpPr/>
      </dsp:nvSpPr>
      <dsp:spPr>
        <a:xfrm>
          <a:off x="1604512" y="1443686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B86EB-E60A-439B-91EB-5F16C088C22E}">
      <dsp:nvSpPr>
        <dsp:cNvPr id="0" name=""/>
        <dsp:cNvSpPr/>
      </dsp:nvSpPr>
      <dsp:spPr>
        <a:xfrm>
          <a:off x="0" y="1478874"/>
          <a:ext cx="8022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30FB-BCC7-498A-864A-59494B9D3CCC}">
      <dsp:nvSpPr>
        <dsp:cNvPr id="0" name=""/>
        <dsp:cNvSpPr/>
      </dsp:nvSpPr>
      <dsp:spPr>
        <a:xfrm>
          <a:off x="0" y="1478874"/>
          <a:ext cx="1604512" cy="14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/>
            <a:t>OBJETO</a:t>
          </a:r>
        </a:p>
      </dsp:txBody>
      <dsp:txXfrm>
        <a:off x="0" y="1478874"/>
        <a:ext cx="1604512" cy="1476708"/>
      </dsp:txXfrm>
    </dsp:sp>
    <dsp:sp modelId="{67E259C3-2744-46B3-86A6-D063E9B3DBF8}">
      <dsp:nvSpPr>
        <dsp:cNvPr id="0" name=""/>
        <dsp:cNvSpPr/>
      </dsp:nvSpPr>
      <dsp:spPr>
        <a:xfrm>
          <a:off x="1724851" y="1513196"/>
          <a:ext cx="6297712" cy="68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Medir el servicio a comunidades semicerradas de usuarios</a:t>
          </a:r>
        </a:p>
      </dsp:txBody>
      <dsp:txXfrm>
        <a:off x="1724851" y="1513196"/>
        <a:ext cx="6297712" cy="686438"/>
      </dsp:txXfrm>
    </dsp:sp>
    <dsp:sp modelId="{41995758-BCB5-4FEE-A672-0F963C25BD57}">
      <dsp:nvSpPr>
        <dsp:cNvPr id="0" name=""/>
        <dsp:cNvSpPr/>
      </dsp:nvSpPr>
      <dsp:spPr>
        <a:xfrm>
          <a:off x="1604512" y="2199634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E8AFD-9301-40E8-B535-AA27A182E21F}">
      <dsp:nvSpPr>
        <dsp:cNvPr id="0" name=""/>
        <dsp:cNvSpPr/>
      </dsp:nvSpPr>
      <dsp:spPr>
        <a:xfrm>
          <a:off x="1724851" y="2233956"/>
          <a:ext cx="6297712" cy="68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Pares (colegas), impares (otros investigadores) y </a:t>
          </a:r>
          <a:r>
            <a:rPr lang="es-ES" sz="1700" kern="1200" noProof="0" dirty="0" err="1"/>
            <a:t>pseudo-pares</a:t>
          </a:r>
          <a:r>
            <a:rPr lang="es-ES" sz="1700" kern="1200" noProof="0" dirty="0"/>
            <a:t> (profesionales)</a:t>
          </a:r>
        </a:p>
      </dsp:txBody>
      <dsp:txXfrm>
        <a:off x="1724851" y="2233956"/>
        <a:ext cx="6297712" cy="686438"/>
      </dsp:txXfrm>
    </dsp:sp>
    <dsp:sp modelId="{ED8859DD-12FD-46B1-88E5-0299A851D57E}">
      <dsp:nvSpPr>
        <dsp:cNvPr id="0" name=""/>
        <dsp:cNvSpPr/>
      </dsp:nvSpPr>
      <dsp:spPr>
        <a:xfrm>
          <a:off x="1604512" y="2920395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AA0D8-9B9A-4964-B1C8-D02DC3B8FFA6}">
      <dsp:nvSpPr>
        <dsp:cNvPr id="0" name=""/>
        <dsp:cNvSpPr/>
      </dsp:nvSpPr>
      <dsp:spPr>
        <a:xfrm>
          <a:off x="0" y="2955582"/>
          <a:ext cx="8022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885EE-610E-4E57-A322-8A7514350213}">
      <dsp:nvSpPr>
        <dsp:cNvPr id="0" name=""/>
        <dsp:cNvSpPr/>
      </dsp:nvSpPr>
      <dsp:spPr>
        <a:xfrm>
          <a:off x="0" y="2955582"/>
          <a:ext cx="1604512" cy="14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/>
            <a:t>MÉTRICAS</a:t>
          </a:r>
        </a:p>
      </dsp:txBody>
      <dsp:txXfrm>
        <a:off x="0" y="2955582"/>
        <a:ext cx="1604512" cy="1476708"/>
      </dsp:txXfrm>
    </dsp:sp>
    <dsp:sp modelId="{8250DF0B-1B02-4C21-AB2B-4168D6CCFF1E}">
      <dsp:nvSpPr>
        <dsp:cNvPr id="0" name=""/>
        <dsp:cNvSpPr/>
      </dsp:nvSpPr>
      <dsp:spPr>
        <a:xfrm>
          <a:off x="1724851" y="2978656"/>
          <a:ext cx="6297712" cy="46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Reforzar tamaños evaluados para mejorar la discriminación estadística</a:t>
          </a:r>
        </a:p>
      </dsp:txBody>
      <dsp:txXfrm>
        <a:off x="1724851" y="2978656"/>
        <a:ext cx="6297712" cy="461471"/>
      </dsp:txXfrm>
    </dsp:sp>
    <dsp:sp modelId="{E85D38FF-B2FB-4D02-8CE7-A63A69D5A93B}">
      <dsp:nvSpPr>
        <dsp:cNvPr id="0" name=""/>
        <dsp:cNvSpPr/>
      </dsp:nvSpPr>
      <dsp:spPr>
        <a:xfrm>
          <a:off x="1604512" y="3440127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C184E-D71A-4062-8C81-CDB56B07731A}">
      <dsp:nvSpPr>
        <dsp:cNvPr id="0" name=""/>
        <dsp:cNvSpPr/>
      </dsp:nvSpPr>
      <dsp:spPr>
        <a:xfrm>
          <a:off x="1724851" y="3463201"/>
          <a:ext cx="6297712" cy="46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Mayores ventanas temporales</a:t>
          </a:r>
        </a:p>
      </dsp:txBody>
      <dsp:txXfrm>
        <a:off x="1724851" y="3463201"/>
        <a:ext cx="6297712" cy="461471"/>
      </dsp:txXfrm>
    </dsp:sp>
    <dsp:sp modelId="{D162BC55-3F34-407F-8235-B1200832D719}">
      <dsp:nvSpPr>
        <dsp:cNvPr id="0" name=""/>
        <dsp:cNvSpPr/>
      </dsp:nvSpPr>
      <dsp:spPr>
        <a:xfrm>
          <a:off x="1604512" y="3924673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4B7FF-C58E-484D-9126-1BE6F5BCC28D}">
      <dsp:nvSpPr>
        <dsp:cNvPr id="0" name=""/>
        <dsp:cNvSpPr/>
      </dsp:nvSpPr>
      <dsp:spPr>
        <a:xfrm>
          <a:off x="1724851" y="3947746"/>
          <a:ext cx="6297712" cy="46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Bases de datos más exhaustivas</a:t>
          </a:r>
        </a:p>
      </dsp:txBody>
      <dsp:txXfrm>
        <a:off x="1724851" y="3947746"/>
        <a:ext cx="6297712" cy="461471"/>
      </dsp:txXfrm>
    </dsp:sp>
    <dsp:sp modelId="{9E3113DB-7095-422E-B69F-97C271EAD766}">
      <dsp:nvSpPr>
        <dsp:cNvPr id="0" name=""/>
        <dsp:cNvSpPr/>
      </dsp:nvSpPr>
      <dsp:spPr>
        <a:xfrm>
          <a:off x="1604512" y="4409218"/>
          <a:ext cx="6418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33648-4022-49D8-A03F-2D9EC7A57AA6}">
      <dsp:nvSpPr>
        <dsp:cNvPr id="0" name=""/>
        <dsp:cNvSpPr/>
      </dsp:nvSpPr>
      <dsp:spPr>
        <a:xfrm>
          <a:off x="-5812568" y="-879589"/>
          <a:ext cx="6841673" cy="6841673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95AB9-A560-4D16-9AF4-92B24ADAD8A4}">
      <dsp:nvSpPr>
        <dsp:cNvPr id="0" name=""/>
        <dsp:cNvSpPr/>
      </dsp:nvSpPr>
      <dsp:spPr>
        <a:xfrm>
          <a:off x="302451" y="317554"/>
          <a:ext cx="3745426" cy="6355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Dialnet</a:t>
          </a:r>
          <a:br>
            <a:rPr lang="es-ES" sz="2000" b="1" kern="1200" dirty="0"/>
          </a:br>
          <a:r>
            <a:rPr lang="es-ES" sz="2000" b="1" kern="1200" dirty="0"/>
            <a:t> </a:t>
          </a:r>
          <a:r>
            <a:rPr lang="es-ES" sz="1200" kern="1200" dirty="0"/>
            <a:t>   </a:t>
          </a:r>
          <a:r>
            <a:rPr lang="es-ES" sz="1800" kern="1200" dirty="0">
              <a:latin typeface="Calibri"/>
              <a:ea typeface="+mn-ea"/>
              <a:cs typeface="+mn-cs"/>
            </a:rPr>
            <a:t>9,2 M</a:t>
          </a:r>
          <a:endParaRPr lang="es-ES" sz="2000" b="1" kern="1200" dirty="0"/>
        </a:p>
      </dsp:txBody>
      <dsp:txXfrm>
        <a:off x="302451" y="317554"/>
        <a:ext cx="3745426" cy="635515"/>
      </dsp:txXfrm>
    </dsp:sp>
    <dsp:sp modelId="{F6E563DD-B72A-462D-A846-4A9D2B43F236}">
      <dsp:nvSpPr>
        <dsp:cNvPr id="0" name=""/>
        <dsp:cNvSpPr/>
      </dsp:nvSpPr>
      <dsp:spPr>
        <a:xfrm>
          <a:off x="15530" y="238114"/>
          <a:ext cx="794393" cy="794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E8F2E-2549-4F5A-B078-D0B67EB15B6A}">
      <dsp:nvSpPr>
        <dsp:cNvPr id="0" name=""/>
        <dsp:cNvSpPr/>
      </dsp:nvSpPr>
      <dsp:spPr>
        <a:xfrm>
          <a:off x="739185" y="1270522"/>
          <a:ext cx="3327350" cy="6355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r>
            <a:rPr lang="es-ES" sz="2000" b="1" kern="1200" dirty="0"/>
            <a:t>La Referencia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5,2 M</a:t>
          </a:r>
          <a:endParaRPr lang="es-ES" sz="2000" b="1" kern="1200" dirty="0"/>
        </a:p>
      </dsp:txBody>
      <dsp:txXfrm>
        <a:off x="739185" y="1270522"/>
        <a:ext cx="3327350" cy="635515"/>
      </dsp:txXfrm>
    </dsp:sp>
    <dsp:sp modelId="{28E24233-3C89-4A64-9FD5-68A269AFD5ED}">
      <dsp:nvSpPr>
        <dsp:cNvPr id="0" name=""/>
        <dsp:cNvSpPr/>
      </dsp:nvSpPr>
      <dsp:spPr>
        <a:xfrm>
          <a:off x="470922" y="1191082"/>
          <a:ext cx="794393" cy="794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E6085-3B64-4F24-9D6E-8028288AD544}">
      <dsp:nvSpPr>
        <dsp:cNvPr id="0" name=""/>
        <dsp:cNvSpPr/>
      </dsp:nvSpPr>
      <dsp:spPr>
        <a:xfrm>
          <a:off x="876035" y="2223489"/>
          <a:ext cx="3193418" cy="6355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Scielo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1,2 M</a:t>
          </a:r>
          <a:endParaRPr lang="es-ES" sz="2000" b="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876035" y="2223489"/>
        <a:ext cx="3193418" cy="635515"/>
      </dsp:txXfrm>
    </dsp:sp>
    <dsp:sp modelId="{B21F6059-9937-4774-BDC9-16E6981B662C}">
      <dsp:nvSpPr>
        <dsp:cNvPr id="0" name=""/>
        <dsp:cNvSpPr/>
      </dsp:nvSpPr>
      <dsp:spPr>
        <a:xfrm>
          <a:off x="610690" y="2144050"/>
          <a:ext cx="794393" cy="794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A028-242E-4F45-BDA4-DDF74055142D}">
      <dsp:nvSpPr>
        <dsp:cNvPr id="0" name=""/>
        <dsp:cNvSpPr/>
      </dsp:nvSpPr>
      <dsp:spPr>
        <a:xfrm>
          <a:off x="744081" y="3176457"/>
          <a:ext cx="3317559" cy="6355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40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Redalyc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0,8 M</a:t>
          </a:r>
          <a:endParaRPr lang="es-ES" sz="2000" b="1" kern="1200" dirty="0"/>
        </a:p>
      </dsp:txBody>
      <dsp:txXfrm>
        <a:off x="744081" y="3176457"/>
        <a:ext cx="3317559" cy="635515"/>
      </dsp:txXfrm>
    </dsp:sp>
    <dsp:sp modelId="{F867333A-BC1D-4E97-8D3F-25C0DBEC7288}">
      <dsp:nvSpPr>
        <dsp:cNvPr id="0" name=""/>
        <dsp:cNvSpPr/>
      </dsp:nvSpPr>
      <dsp:spPr>
        <a:xfrm>
          <a:off x="470922" y="3097018"/>
          <a:ext cx="794393" cy="794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C0A5A-6190-417F-BB1D-3BCE8232414B}">
      <dsp:nvSpPr>
        <dsp:cNvPr id="0" name=""/>
        <dsp:cNvSpPr/>
      </dsp:nvSpPr>
      <dsp:spPr>
        <a:xfrm>
          <a:off x="412727" y="4129425"/>
          <a:ext cx="3524875" cy="6355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40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Latindex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0,5 M</a:t>
          </a:r>
          <a:endParaRPr lang="es-ES" sz="2000" b="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12727" y="4129425"/>
        <a:ext cx="3524875" cy="635515"/>
      </dsp:txXfrm>
    </dsp:sp>
    <dsp:sp modelId="{4BF4F7EC-0BA5-4DC3-9019-34F43C5650E5}">
      <dsp:nvSpPr>
        <dsp:cNvPr id="0" name=""/>
        <dsp:cNvSpPr/>
      </dsp:nvSpPr>
      <dsp:spPr>
        <a:xfrm>
          <a:off x="15530" y="4049986"/>
          <a:ext cx="794393" cy="794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7292-3CDC-473F-BA95-82C99EAA50B4}">
      <dsp:nvSpPr>
        <dsp:cNvPr id="0" name=""/>
        <dsp:cNvSpPr/>
      </dsp:nvSpPr>
      <dsp:spPr>
        <a:xfrm>
          <a:off x="1006" y="0"/>
          <a:ext cx="2617371" cy="50166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VALORES EN ORDEN DECRECIENTE</a:t>
          </a:r>
        </a:p>
      </dsp:txBody>
      <dsp:txXfrm>
        <a:off x="1006" y="0"/>
        <a:ext cx="2617371" cy="1504984"/>
      </dsp:txXfrm>
    </dsp:sp>
    <dsp:sp modelId="{FB405124-A703-4CD9-B74F-9F159C6F271E}">
      <dsp:nvSpPr>
        <dsp:cNvPr id="0" name=""/>
        <dsp:cNvSpPr/>
      </dsp:nvSpPr>
      <dsp:spPr>
        <a:xfrm>
          <a:off x="262743" y="1505903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78</a:t>
          </a:r>
        </a:p>
      </dsp:txBody>
      <dsp:txXfrm>
        <a:off x="273259" y="1516419"/>
        <a:ext cx="2072865" cy="338006"/>
      </dsp:txXfrm>
    </dsp:sp>
    <dsp:sp modelId="{4CEF5B12-AE16-48D3-9FB4-CBB8A3F0B173}">
      <dsp:nvSpPr>
        <dsp:cNvPr id="0" name=""/>
        <dsp:cNvSpPr/>
      </dsp:nvSpPr>
      <dsp:spPr>
        <a:xfrm>
          <a:off x="262743" y="1920177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66</a:t>
          </a:r>
        </a:p>
      </dsp:txBody>
      <dsp:txXfrm>
        <a:off x="273259" y="1930693"/>
        <a:ext cx="2072865" cy="338006"/>
      </dsp:txXfrm>
    </dsp:sp>
    <dsp:sp modelId="{9EC9FAA1-0D30-47DB-8747-DD00CC5DA27E}">
      <dsp:nvSpPr>
        <dsp:cNvPr id="0" name=""/>
        <dsp:cNvSpPr/>
      </dsp:nvSpPr>
      <dsp:spPr>
        <a:xfrm>
          <a:off x="262743" y="2334452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32</a:t>
          </a:r>
        </a:p>
      </dsp:txBody>
      <dsp:txXfrm>
        <a:off x="273259" y="2344968"/>
        <a:ext cx="2072865" cy="338006"/>
      </dsp:txXfrm>
    </dsp:sp>
    <dsp:sp modelId="{A394DFFD-01A1-4324-B667-DE5E31DDDFD7}">
      <dsp:nvSpPr>
        <dsp:cNvPr id="0" name=""/>
        <dsp:cNvSpPr/>
      </dsp:nvSpPr>
      <dsp:spPr>
        <a:xfrm>
          <a:off x="262743" y="2748727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20</a:t>
          </a:r>
        </a:p>
      </dsp:txBody>
      <dsp:txXfrm>
        <a:off x="273259" y="2759243"/>
        <a:ext cx="2072865" cy="338006"/>
      </dsp:txXfrm>
    </dsp:sp>
    <dsp:sp modelId="{5DE9B700-C847-4129-BF92-983B17537CAE}">
      <dsp:nvSpPr>
        <dsp:cNvPr id="0" name=""/>
        <dsp:cNvSpPr/>
      </dsp:nvSpPr>
      <dsp:spPr>
        <a:xfrm>
          <a:off x="262743" y="3163002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16</a:t>
          </a:r>
        </a:p>
      </dsp:txBody>
      <dsp:txXfrm>
        <a:off x="273259" y="3173518"/>
        <a:ext cx="2072865" cy="338006"/>
      </dsp:txXfrm>
    </dsp:sp>
    <dsp:sp modelId="{3C6AD133-8C83-4AB1-9595-CD8C0694C606}">
      <dsp:nvSpPr>
        <dsp:cNvPr id="0" name=""/>
        <dsp:cNvSpPr/>
      </dsp:nvSpPr>
      <dsp:spPr>
        <a:xfrm>
          <a:off x="262743" y="3577277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5</a:t>
          </a:r>
        </a:p>
      </dsp:txBody>
      <dsp:txXfrm>
        <a:off x="273259" y="3587793"/>
        <a:ext cx="2072865" cy="338006"/>
      </dsp:txXfrm>
    </dsp:sp>
    <dsp:sp modelId="{6583AA98-7302-4F3F-A253-F4DE18567B79}">
      <dsp:nvSpPr>
        <dsp:cNvPr id="0" name=""/>
        <dsp:cNvSpPr/>
      </dsp:nvSpPr>
      <dsp:spPr>
        <a:xfrm>
          <a:off x="262743" y="3991552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</a:t>
          </a:r>
        </a:p>
      </dsp:txBody>
      <dsp:txXfrm>
        <a:off x="273259" y="4002068"/>
        <a:ext cx="2072865" cy="338006"/>
      </dsp:txXfrm>
    </dsp:sp>
    <dsp:sp modelId="{9A578576-5ED6-4A13-A5D8-F88A5BB3A007}">
      <dsp:nvSpPr>
        <dsp:cNvPr id="0" name=""/>
        <dsp:cNvSpPr/>
      </dsp:nvSpPr>
      <dsp:spPr>
        <a:xfrm>
          <a:off x="262743" y="4405827"/>
          <a:ext cx="2093897" cy="35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</a:t>
          </a:r>
        </a:p>
      </dsp:txBody>
      <dsp:txXfrm>
        <a:off x="273259" y="4416343"/>
        <a:ext cx="2072865" cy="338006"/>
      </dsp:txXfrm>
    </dsp:sp>
    <dsp:sp modelId="{AAD68CFB-EDA1-43BD-9238-69A70BBDCECD}">
      <dsp:nvSpPr>
        <dsp:cNvPr id="0" name=""/>
        <dsp:cNvSpPr/>
      </dsp:nvSpPr>
      <dsp:spPr>
        <a:xfrm>
          <a:off x="2814681" y="0"/>
          <a:ext cx="2617371" cy="50166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TANTO POR CIENTO</a:t>
          </a:r>
        </a:p>
      </dsp:txBody>
      <dsp:txXfrm>
        <a:off x="2814681" y="0"/>
        <a:ext cx="2617371" cy="1504984"/>
      </dsp:txXfrm>
    </dsp:sp>
    <dsp:sp modelId="{9199FF54-4162-4E80-B1C7-4BFDCED624BD}">
      <dsp:nvSpPr>
        <dsp:cNvPr id="0" name=""/>
        <dsp:cNvSpPr/>
      </dsp:nvSpPr>
      <dsp:spPr>
        <a:xfrm>
          <a:off x="3076418" y="1505903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78/78</a:t>
          </a:r>
          <a:r>
            <a:rPr lang="en-GB" sz="1600" kern="1200" dirty="0">
              <a:sym typeface="Wingdings" panose="05000000000000000000" pitchFamily="2" charset="2"/>
            </a:rPr>
            <a:t></a:t>
          </a:r>
          <a:r>
            <a:rPr lang="en-GB" sz="1900" kern="1200" dirty="0"/>
            <a:t>100</a:t>
          </a:r>
        </a:p>
      </dsp:txBody>
      <dsp:txXfrm>
        <a:off x="3086934" y="1516419"/>
        <a:ext cx="2072865" cy="338006"/>
      </dsp:txXfrm>
    </dsp:sp>
    <dsp:sp modelId="{EA2EEB7F-5487-4FD1-BB24-706651450D07}">
      <dsp:nvSpPr>
        <dsp:cNvPr id="0" name=""/>
        <dsp:cNvSpPr/>
      </dsp:nvSpPr>
      <dsp:spPr>
        <a:xfrm>
          <a:off x="3076418" y="192017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66/78</a:t>
          </a:r>
          <a:r>
            <a:rPr lang="en-GB" sz="1800" kern="1200" dirty="0">
              <a:sym typeface="Wingdings" panose="05000000000000000000" pitchFamily="2" charset="2"/>
            </a:rPr>
            <a:t></a:t>
          </a:r>
          <a:r>
            <a:rPr lang="en-GB" sz="1900" kern="1200" dirty="0"/>
            <a:t>85</a:t>
          </a:r>
        </a:p>
      </dsp:txBody>
      <dsp:txXfrm>
        <a:off x="3086934" y="1930693"/>
        <a:ext cx="2072865" cy="338006"/>
      </dsp:txXfrm>
    </dsp:sp>
    <dsp:sp modelId="{71EF23A0-1BF0-4188-BD3F-A6A6D28C4AE8}">
      <dsp:nvSpPr>
        <dsp:cNvPr id="0" name=""/>
        <dsp:cNvSpPr/>
      </dsp:nvSpPr>
      <dsp:spPr>
        <a:xfrm>
          <a:off x="3076418" y="233445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41</a:t>
          </a:r>
        </a:p>
      </dsp:txBody>
      <dsp:txXfrm>
        <a:off x="3086934" y="2344968"/>
        <a:ext cx="2072865" cy="338006"/>
      </dsp:txXfrm>
    </dsp:sp>
    <dsp:sp modelId="{8C9FD65E-E756-46C4-833B-956E2DF19443}">
      <dsp:nvSpPr>
        <dsp:cNvPr id="0" name=""/>
        <dsp:cNvSpPr/>
      </dsp:nvSpPr>
      <dsp:spPr>
        <a:xfrm>
          <a:off x="3076418" y="274872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26</a:t>
          </a:r>
        </a:p>
      </dsp:txBody>
      <dsp:txXfrm>
        <a:off x="3086934" y="2759243"/>
        <a:ext cx="2072865" cy="338006"/>
      </dsp:txXfrm>
    </dsp:sp>
    <dsp:sp modelId="{8502358C-DCC3-4383-8BCF-2865FB437E45}">
      <dsp:nvSpPr>
        <dsp:cNvPr id="0" name=""/>
        <dsp:cNvSpPr/>
      </dsp:nvSpPr>
      <dsp:spPr>
        <a:xfrm>
          <a:off x="3076418" y="316300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21</a:t>
          </a:r>
        </a:p>
      </dsp:txBody>
      <dsp:txXfrm>
        <a:off x="3086934" y="3173518"/>
        <a:ext cx="2072865" cy="338006"/>
      </dsp:txXfrm>
    </dsp:sp>
    <dsp:sp modelId="{EE63837E-2831-412F-A20D-E48D967BCD55}">
      <dsp:nvSpPr>
        <dsp:cNvPr id="0" name=""/>
        <dsp:cNvSpPr/>
      </dsp:nvSpPr>
      <dsp:spPr>
        <a:xfrm>
          <a:off x="3076418" y="357727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6</a:t>
          </a:r>
        </a:p>
      </dsp:txBody>
      <dsp:txXfrm>
        <a:off x="3086934" y="3587793"/>
        <a:ext cx="2072865" cy="338006"/>
      </dsp:txXfrm>
    </dsp:sp>
    <dsp:sp modelId="{BD5B19FD-570D-4810-BE1A-2BD8FB9BD50C}">
      <dsp:nvSpPr>
        <dsp:cNvPr id="0" name=""/>
        <dsp:cNvSpPr/>
      </dsp:nvSpPr>
      <dsp:spPr>
        <a:xfrm>
          <a:off x="3076418" y="399155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</a:t>
          </a:r>
        </a:p>
      </dsp:txBody>
      <dsp:txXfrm>
        <a:off x="3086934" y="4002068"/>
        <a:ext cx="2072865" cy="338006"/>
      </dsp:txXfrm>
    </dsp:sp>
    <dsp:sp modelId="{439F11B5-3F19-417F-BA9B-F16E2DBB7A6D}">
      <dsp:nvSpPr>
        <dsp:cNvPr id="0" name=""/>
        <dsp:cNvSpPr/>
      </dsp:nvSpPr>
      <dsp:spPr>
        <a:xfrm>
          <a:off x="3076418" y="440582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</a:t>
          </a:r>
        </a:p>
      </dsp:txBody>
      <dsp:txXfrm>
        <a:off x="3086934" y="4416343"/>
        <a:ext cx="2072865" cy="338006"/>
      </dsp:txXfrm>
    </dsp:sp>
    <dsp:sp modelId="{5A5FDBD1-D86C-42C2-8F96-B72BAA76C5F5}">
      <dsp:nvSpPr>
        <dsp:cNvPr id="0" name=""/>
        <dsp:cNvSpPr/>
      </dsp:nvSpPr>
      <dsp:spPr>
        <a:xfrm>
          <a:off x="5628356" y="0"/>
          <a:ext cx="2617371" cy="50166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RANKING</a:t>
          </a:r>
        </a:p>
      </dsp:txBody>
      <dsp:txXfrm>
        <a:off x="5628356" y="0"/>
        <a:ext cx="2617371" cy="1504984"/>
      </dsp:txXfrm>
    </dsp:sp>
    <dsp:sp modelId="{F64AEF89-3DC7-498B-8952-46C5C81375D6}">
      <dsp:nvSpPr>
        <dsp:cNvPr id="0" name=""/>
        <dsp:cNvSpPr/>
      </dsp:nvSpPr>
      <dsp:spPr>
        <a:xfrm>
          <a:off x="5890093" y="1505903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PRIMERO</a:t>
          </a:r>
        </a:p>
      </dsp:txBody>
      <dsp:txXfrm>
        <a:off x="5900609" y="1516419"/>
        <a:ext cx="2072865" cy="338006"/>
      </dsp:txXfrm>
    </dsp:sp>
    <dsp:sp modelId="{83A388DF-E1AC-4D2E-8803-02FDB10363DF}">
      <dsp:nvSpPr>
        <dsp:cNvPr id="0" name=""/>
        <dsp:cNvSpPr/>
      </dsp:nvSpPr>
      <dsp:spPr>
        <a:xfrm>
          <a:off x="5890093" y="192017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SEGUNDO</a:t>
          </a:r>
        </a:p>
      </dsp:txBody>
      <dsp:txXfrm>
        <a:off x="5900609" y="1930693"/>
        <a:ext cx="2072865" cy="338006"/>
      </dsp:txXfrm>
    </dsp:sp>
    <dsp:sp modelId="{0D27C062-5AD3-48A5-BAED-0BDC92758E6F}">
      <dsp:nvSpPr>
        <dsp:cNvPr id="0" name=""/>
        <dsp:cNvSpPr/>
      </dsp:nvSpPr>
      <dsp:spPr>
        <a:xfrm>
          <a:off x="5890093" y="233445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TERCERO</a:t>
          </a:r>
        </a:p>
      </dsp:txBody>
      <dsp:txXfrm>
        <a:off x="5900609" y="2344968"/>
        <a:ext cx="2072865" cy="338006"/>
      </dsp:txXfrm>
    </dsp:sp>
    <dsp:sp modelId="{02F74C82-9490-4A32-83E3-95FB1312F316}">
      <dsp:nvSpPr>
        <dsp:cNvPr id="0" name=""/>
        <dsp:cNvSpPr/>
      </dsp:nvSpPr>
      <dsp:spPr>
        <a:xfrm>
          <a:off x="5890093" y="274872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CUARTO</a:t>
          </a:r>
        </a:p>
      </dsp:txBody>
      <dsp:txXfrm>
        <a:off x="5900609" y="2759243"/>
        <a:ext cx="2072865" cy="338006"/>
      </dsp:txXfrm>
    </dsp:sp>
    <dsp:sp modelId="{21DDD9C8-D29C-42C5-8F08-43537A78F2EB}">
      <dsp:nvSpPr>
        <dsp:cNvPr id="0" name=""/>
        <dsp:cNvSpPr/>
      </dsp:nvSpPr>
      <dsp:spPr>
        <a:xfrm>
          <a:off x="5890093" y="316300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QUINTO</a:t>
          </a:r>
        </a:p>
      </dsp:txBody>
      <dsp:txXfrm>
        <a:off x="5900609" y="3173518"/>
        <a:ext cx="2072865" cy="338006"/>
      </dsp:txXfrm>
    </dsp:sp>
    <dsp:sp modelId="{9A4D0C14-C1D7-4716-8971-3291DB84C738}">
      <dsp:nvSpPr>
        <dsp:cNvPr id="0" name=""/>
        <dsp:cNvSpPr/>
      </dsp:nvSpPr>
      <dsp:spPr>
        <a:xfrm>
          <a:off x="5890093" y="357727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SEXTO</a:t>
          </a:r>
        </a:p>
      </dsp:txBody>
      <dsp:txXfrm>
        <a:off x="5900609" y="3587793"/>
        <a:ext cx="2072865" cy="338006"/>
      </dsp:txXfrm>
    </dsp:sp>
    <dsp:sp modelId="{65D0B27D-6AEA-405D-97FD-FC12CB9FA955}">
      <dsp:nvSpPr>
        <dsp:cNvPr id="0" name=""/>
        <dsp:cNvSpPr/>
      </dsp:nvSpPr>
      <dsp:spPr>
        <a:xfrm>
          <a:off x="5890093" y="3991552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SEPTIMO</a:t>
          </a:r>
        </a:p>
      </dsp:txBody>
      <dsp:txXfrm>
        <a:off x="5900609" y="4002068"/>
        <a:ext cx="2072865" cy="338006"/>
      </dsp:txXfrm>
    </dsp:sp>
    <dsp:sp modelId="{86BBAAC5-BAF8-485E-B190-0A40F6F2F409}">
      <dsp:nvSpPr>
        <dsp:cNvPr id="0" name=""/>
        <dsp:cNvSpPr/>
      </dsp:nvSpPr>
      <dsp:spPr>
        <a:xfrm>
          <a:off x="5890093" y="4405827"/>
          <a:ext cx="2093897" cy="359038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OCTAVO</a:t>
          </a:r>
        </a:p>
      </dsp:txBody>
      <dsp:txXfrm>
        <a:off x="5900609" y="4416343"/>
        <a:ext cx="2072865" cy="3380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877C1-181B-4D24-AA6F-4298AC695040}">
      <dsp:nvSpPr>
        <dsp:cNvPr id="0" name=""/>
        <dsp:cNvSpPr/>
      </dsp:nvSpPr>
      <dsp:spPr>
        <a:xfrm>
          <a:off x="-5247156" y="-803654"/>
          <a:ext cx="6248320" cy="6248320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175D1-BDBC-4136-BC62-A8DD3D484577}">
      <dsp:nvSpPr>
        <dsp:cNvPr id="0" name=""/>
        <dsp:cNvSpPr/>
      </dsp:nvSpPr>
      <dsp:spPr>
        <a:xfrm>
          <a:off x="373347" y="244395"/>
          <a:ext cx="7679808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Definir la temática (</a:t>
          </a:r>
          <a:r>
            <a:rPr lang="es-ES" sz="2300" kern="1200" noProof="0" dirty="0" err="1"/>
            <a:t>scope</a:t>
          </a:r>
          <a:r>
            <a:rPr lang="es-ES" sz="2300" kern="1200" noProof="0" dirty="0"/>
            <a:t>)</a:t>
          </a:r>
        </a:p>
      </dsp:txBody>
      <dsp:txXfrm>
        <a:off x="373347" y="244395"/>
        <a:ext cx="7679808" cy="488605"/>
      </dsp:txXfrm>
    </dsp:sp>
    <dsp:sp modelId="{25BAE19F-FFFC-42CB-AEE3-3A43F0B83C36}">
      <dsp:nvSpPr>
        <dsp:cNvPr id="0" name=""/>
        <dsp:cNvSpPr/>
      </dsp:nvSpPr>
      <dsp:spPr>
        <a:xfrm>
          <a:off x="67968" y="183319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B9E47-918D-4E95-A99A-A9D31DC2C315}">
      <dsp:nvSpPr>
        <dsp:cNvPr id="0" name=""/>
        <dsp:cNvSpPr/>
      </dsp:nvSpPr>
      <dsp:spPr>
        <a:xfrm>
          <a:off x="775259" y="977211"/>
          <a:ext cx="7277896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Contabilizar autores comunidad local (portal)</a:t>
          </a:r>
        </a:p>
      </dsp:txBody>
      <dsp:txXfrm>
        <a:off x="775259" y="977211"/>
        <a:ext cx="7277896" cy="488605"/>
      </dsp:txXfrm>
    </dsp:sp>
    <dsp:sp modelId="{30C6BB49-8BF5-4817-91B7-15D19431B60C}">
      <dsp:nvSpPr>
        <dsp:cNvPr id="0" name=""/>
        <dsp:cNvSpPr/>
      </dsp:nvSpPr>
      <dsp:spPr>
        <a:xfrm>
          <a:off x="469880" y="916135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B67C-43B9-49C3-9B74-9A34DA0C45F3}">
      <dsp:nvSpPr>
        <dsp:cNvPr id="0" name=""/>
        <dsp:cNvSpPr/>
      </dsp:nvSpPr>
      <dsp:spPr>
        <a:xfrm>
          <a:off x="959043" y="1710027"/>
          <a:ext cx="7094112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Contabilizar autores comunidad global (</a:t>
          </a:r>
          <a:r>
            <a:rPr lang="es-ES" sz="2300" kern="1200" noProof="0" dirty="0" err="1"/>
            <a:t>bbdd</a:t>
          </a:r>
          <a:r>
            <a:rPr lang="es-ES" sz="2300" kern="1200" noProof="0" dirty="0"/>
            <a:t> </a:t>
          </a:r>
          <a:r>
            <a:rPr lang="es-ES" sz="2300" kern="1200" noProof="0" dirty="0" err="1"/>
            <a:t>bibliomet</a:t>
          </a:r>
          <a:r>
            <a:rPr lang="es-ES" sz="2300" kern="1200" noProof="0" dirty="0"/>
            <a:t>)</a:t>
          </a:r>
        </a:p>
      </dsp:txBody>
      <dsp:txXfrm>
        <a:off x="959043" y="1710027"/>
        <a:ext cx="7094112" cy="488605"/>
      </dsp:txXfrm>
    </dsp:sp>
    <dsp:sp modelId="{301B0B32-D166-4C3B-9B9F-78991615A399}">
      <dsp:nvSpPr>
        <dsp:cNvPr id="0" name=""/>
        <dsp:cNvSpPr/>
      </dsp:nvSpPr>
      <dsp:spPr>
        <a:xfrm>
          <a:off x="653664" y="1648951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7CCE-EEE6-48C9-A3CC-373916D5B6BD}">
      <dsp:nvSpPr>
        <dsp:cNvPr id="0" name=""/>
        <dsp:cNvSpPr/>
      </dsp:nvSpPr>
      <dsp:spPr>
        <a:xfrm>
          <a:off x="959043" y="2442378"/>
          <a:ext cx="7094112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Autores propios individuales (revista)</a:t>
          </a:r>
        </a:p>
      </dsp:txBody>
      <dsp:txXfrm>
        <a:off x="959043" y="2442378"/>
        <a:ext cx="7094112" cy="488605"/>
      </dsp:txXfrm>
    </dsp:sp>
    <dsp:sp modelId="{8EB1C7AF-EC88-45E8-9290-D0488482047A}">
      <dsp:nvSpPr>
        <dsp:cNvPr id="0" name=""/>
        <dsp:cNvSpPr/>
      </dsp:nvSpPr>
      <dsp:spPr>
        <a:xfrm>
          <a:off x="653664" y="2381303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DBB7E-97BA-4F40-8661-43252EE2779E}">
      <dsp:nvSpPr>
        <dsp:cNvPr id="0" name=""/>
        <dsp:cNvSpPr/>
      </dsp:nvSpPr>
      <dsp:spPr>
        <a:xfrm>
          <a:off x="775259" y="3175194"/>
          <a:ext cx="7277896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Autores propios principales=correspondientes (revista)</a:t>
          </a:r>
        </a:p>
      </dsp:txBody>
      <dsp:txXfrm>
        <a:off x="775259" y="3175194"/>
        <a:ext cx="7277896" cy="488605"/>
      </dsp:txXfrm>
    </dsp:sp>
    <dsp:sp modelId="{BCDFF84C-33DE-4A40-A0C9-8EC447EC6813}">
      <dsp:nvSpPr>
        <dsp:cNvPr id="0" name=""/>
        <dsp:cNvSpPr/>
      </dsp:nvSpPr>
      <dsp:spPr>
        <a:xfrm>
          <a:off x="469880" y="3114119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25582-0D81-4BB4-9BD7-DDB5BEA08BA9}">
      <dsp:nvSpPr>
        <dsp:cNvPr id="0" name=""/>
        <dsp:cNvSpPr/>
      </dsp:nvSpPr>
      <dsp:spPr>
        <a:xfrm>
          <a:off x="373347" y="3908010"/>
          <a:ext cx="7679808" cy="4886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83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 dirty="0"/>
            <a:t>Autores propios muy prolíficos (revista)</a:t>
          </a:r>
        </a:p>
      </dsp:txBody>
      <dsp:txXfrm>
        <a:off x="373347" y="3908010"/>
        <a:ext cx="7679808" cy="488605"/>
      </dsp:txXfrm>
    </dsp:sp>
    <dsp:sp modelId="{CE6CB134-F828-4C79-A1C7-A228DD571668}">
      <dsp:nvSpPr>
        <dsp:cNvPr id="0" name=""/>
        <dsp:cNvSpPr/>
      </dsp:nvSpPr>
      <dsp:spPr>
        <a:xfrm>
          <a:off x="67968" y="3846934"/>
          <a:ext cx="610757" cy="61075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446B0-9DBA-4B96-A8AD-28BB2FA392BC}">
      <dsp:nvSpPr>
        <dsp:cNvPr id="0" name=""/>
        <dsp:cNvSpPr/>
      </dsp:nvSpPr>
      <dsp:spPr>
        <a:xfrm>
          <a:off x="2560156" y="0"/>
          <a:ext cx="546527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>
              <a:latin typeface="Calibri"/>
              <a:ea typeface="+mn-ea"/>
              <a:cs typeface="+mn-cs"/>
            </a:rPr>
            <a:t>200-300 (woS/Scopus) insuficientes</a:t>
          </a:r>
          <a:endParaRPr lang="es-ES" sz="220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latin typeface="Calibri"/>
              <a:ea typeface="+mn-ea"/>
              <a:cs typeface="+mn-cs"/>
            </a:rPr>
            <a:t>4000 ¿excesivas a nivel global?</a:t>
          </a:r>
        </a:p>
      </dsp:txBody>
      <dsp:txXfrm>
        <a:off x="2560156" y="158750"/>
        <a:ext cx="4989027" cy="952499"/>
      </dsp:txXfrm>
    </dsp:sp>
    <dsp:sp modelId="{3BA00650-E4C6-4AC3-B2D1-B0DF36665848}">
      <dsp:nvSpPr>
        <dsp:cNvPr id="0" name=""/>
        <dsp:cNvSpPr/>
      </dsp:nvSpPr>
      <dsp:spPr>
        <a:xfrm>
          <a:off x="8" y="0"/>
          <a:ext cx="2560148" cy="126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noProof="0" dirty="0"/>
            <a:t>Clasificaciones temáticas</a:t>
          </a:r>
        </a:p>
      </dsp:txBody>
      <dsp:txXfrm>
        <a:off x="62004" y="61996"/>
        <a:ext cx="2436156" cy="1146007"/>
      </dsp:txXfrm>
    </dsp:sp>
    <dsp:sp modelId="{F4839BAD-9D76-4694-BCA9-66C3D10312B2}">
      <dsp:nvSpPr>
        <dsp:cNvPr id="0" name=""/>
        <dsp:cNvSpPr/>
      </dsp:nvSpPr>
      <dsp:spPr>
        <a:xfrm>
          <a:off x="2617778" y="1397000"/>
          <a:ext cx="5403753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/>
            <a:t>Determinar “centralidad” sobre la disciplina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/>
            <a:t>Definir umbrales</a:t>
          </a:r>
        </a:p>
      </dsp:txBody>
      <dsp:txXfrm>
        <a:off x="2617778" y="1555750"/>
        <a:ext cx="4927503" cy="952499"/>
      </dsp:txXfrm>
    </dsp:sp>
    <dsp:sp modelId="{8C2A4C6A-61BC-4AE2-856A-764D1FC1E129}">
      <dsp:nvSpPr>
        <dsp:cNvPr id="0" name=""/>
        <dsp:cNvSpPr/>
      </dsp:nvSpPr>
      <dsp:spPr>
        <a:xfrm>
          <a:off x="3910" y="1397000"/>
          <a:ext cx="2613867" cy="126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noProof="0" dirty="0" err="1"/>
            <a:t>Auto-citas</a:t>
          </a:r>
          <a:r>
            <a:rPr lang="es-ES" sz="2800" kern="1200" noProof="0" dirty="0"/>
            <a:t> de revistas</a:t>
          </a:r>
        </a:p>
      </dsp:txBody>
      <dsp:txXfrm>
        <a:off x="65906" y="1458996"/>
        <a:ext cx="2489875" cy="1146007"/>
      </dsp:txXfrm>
    </dsp:sp>
    <dsp:sp modelId="{C8E81659-218B-45E2-A39E-39F5F45A81A9}">
      <dsp:nvSpPr>
        <dsp:cNvPr id="0" name=""/>
        <dsp:cNvSpPr/>
      </dsp:nvSpPr>
      <dsp:spPr>
        <a:xfrm>
          <a:off x="2728979" y="2793999"/>
          <a:ext cx="5296454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/>
            <a:t>Tratamiento difícil: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/>
            <a:t>Revistas de divulgación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/>
            <a:t>Revistas de estudiantes</a:t>
          </a:r>
        </a:p>
      </dsp:txBody>
      <dsp:txXfrm>
        <a:off x="2728979" y="2952749"/>
        <a:ext cx="4820204" cy="952499"/>
      </dsp:txXfrm>
    </dsp:sp>
    <dsp:sp modelId="{F6AE8A58-C4EC-43E9-A6C0-F0403826721C}">
      <dsp:nvSpPr>
        <dsp:cNvPr id="0" name=""/>
        <dsp:cNvSpPr/>
      </dsp:nvSpPr>
      <dsp:spPr>
        <a:xfrm>
          <a:off x="8" y="2793999"/>
          <a:ext cx="2728971" cy="126999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noProof="0" dirty="0"/>
            <a:t>Otros tipos de revistas</a:t>
          </a:r>
        </a:p>
      </dsp:txBody>
      <dsp:txXfrm>
        <a:off x="62004" y="2855995"/>
        <a:ext cx="2604979" cy="1146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96B13-FEA5-4F3F-B96B-C12A1B685C2B}">
      <dsp:nvSpPr>
        <dsp:cNvPr id="0" name=""/>
        <dsp:cNvSpPr/>
      </dsp:nvSpPr>
      <dsp:spPr>
        <a:xfrm>
          <a:off x="2613160" y="1374"/>
          <a:ext cx="3919740" cy="10908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>
              <a:latin typeface="Calibri"/>
              <a:ea typeface="+mn-ea"/>
              <a:cs typeface="+mn-cs"/>
            </a:rPr>
            <a:t>Autores reales / esperados</a:t>
          </a:r>
          <a:endParaRPr lang="es-ES" sz="230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>
              <a:latin typeface="Calibri"/>
              <a:ea typeface="+mn-ea"/>
              <a:cs typeface="+mn-cs"/>
            </a:rPr>
            <a:t>Contextos geográfico</a:t>
          </a:r>
          <a:endParaRPr lang="es-ES" sz="2300" kern="1200" noProof="0" dirty="0">
            <a:latin typeface="Calibri"/>
            <a:ea typeface="+mn-ea"/>
            <a:cs typeface="+mn-cs"/>
          </a:endParaRPr>
        </a:p>
      </dsp:txBody>
      <dsp:txXfrm>
        <a:off x="2613160" y="137726"/>
        <a:ext cx="3510685" cy="818109"/>
      </dsp:txXfrm>
    </dsp:sp>
    <dsp:sp modelId="{5DF3CA53-A562-4215-8C3B-22715783F84B}">
      <dsp:nvSpPr>
        <dsp:cNvPr id="0" name=""/>
        <dsp:cNvSpPr/>
      </dsp:nvSpPr>
      <dsp:spPr>
        <a:xfrm>
          <a:off x="0" y="1374"/>
          <a:ext cx="2613160" cy="10908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Número de autores</a:t>
          </a:r>
        </a:p>
      </dsp:txBody>
      <dsp:txXfrm>
        <a:off x="53249" y="54623"/>
        <a:ext cx="2506662" cy="984315"/>
      </dsp:txXfrm>
    </dsp:sp>
    <dsp:sp modelId="{4FE446B0-9DBA-4B96-A8AD-28BB2FA392BC}">
      <dsp:nvSpPr>
        <dsp:cNvPr id="0" name=""/>
        <dsp:cNvSpPr/>
      </dsp:nvSpPr>
      <dsp:spPr>
        <a:xfrm>
          <a:off x="2613160" y="1201270"/>
          <a:ext cx="3919740" cy="10908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Contexto temático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Tipología de documentos</a:t>
          </a:r>
        </a:p>
      </dsp:txBody>
      <dsp:txXfrm>
        <a:off x="2613160" y="1337622"/>
        <a:ext cx="3510685" cy="818109"/>
      </dsp:txXfrm>
    </dsp:sp>
    <dsp:sp modelId="{3BA00650-E4C6-4AC3-B2D1-B0DF36665848}">
      <dsp:nvSpPr>
        <dsp:cNvPr id="0" name=""/>
        <dsp:cNvSpPr/>
      </dsp:nvSpPr>
      <dsp:spPr>
        <a:xfrm>
          <a:off x="0" y="1201270"/>
          <a:ext cx="2613160" cy="10908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Número de trabajos</a:t>
          </a:r>
        </a:p>
      </dsp:txBody>
      <dsp:txXfrm>
        <a:off x="53249" y="1254519"/>
        <a:ext cx="2506662" cy="984315"/>
      </dsp:txXfrm>
    </dsp:sp>
    <dsp:sp modelId="{F4839BAD-9D76-4694-BCA9-66C3D10312B2}">
      <dsp:nvSpPr>
        <dsp:cNvPr id="0" name=""/>
        <dsp:cNvSpPr/>
      </dsp:nvSpPr>
      <dsp:spPr>
        <a:xfrm>
          <a:off x="2613160" y="2401165"/>
          <a:ext cx="3919740" cy="10908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Percentiles (Excelencia)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Índice(s) h(n)</a:t>
          </a:r>
        </a:p>
      </dsp:txBody>
      <dsp:txXfrm>
        <a:off x="2613160" y="2537517"/>
        <a:ext cx="3510685" cy="818109"/>
      </dsp:txXfrm>
    </dsp:sp>
    <dsp:sp modelId="{8C2A4C6A-61BC-4AE2-856A-764D1FC1E129}">
      <dsp:nvSpPr>
        <dsp:cNvPr id="0" name=""/>
        <dsp:cNvSpPr/>
      </dsp:nvSpPr>
      <dsp:spPr>
        <a:xfrm>
          <a:off x="0" y="2401165"/>
          <a:ext cx="2613160" cy="10908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>
              <a:latin typeface="Calibri"/>
              <a:ea typeface="+mn-ea"/>
              <a:cs typeface="+mn-cs"/>
            </a:rPr>
            <a:t>Trabajos muy citados</a:t>
          </a:r>
          <a:endParaRPr lang="es-ES" sz="3200" kern="1200" noProof="0" dirty="0">
            <a:latin typeface="Calibri"/>
            <a:ea typeface="+mn-ea"/>
            <a:cs typeface="+mn-cs"/>
          </a:endParaRPr>
        </a:p>
      </dsp:txBody>
      <dsp:txXfrm>
        <a:off x="53249" y="2454414"/>
        <a:ext cx="2506662" cy="984315"/>
      </dsp:txXfrm>
    </dsp:sp>
    <dsp:sp modelId="{C8E81659-218B-45E2-A39E-39F5F45A81A9}">
      <dsp:nvSpPr>
        <dsp:cNvPr id="0" name=""/>
        <dsp:cNvSpPr/>
      </dsp:nvSpPr>
      <dsp:spPr>
        <a:xfrm>
          <a:off x="2613160" y="3601061"/>
          <a:ext cx="3919740" cy="10908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Ratio trabajos sin citas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Ratio núcleo h/total</a:t>
          </a:r>
        </a:p>
      </dsp:txBody>
      <dsp:txXfrm>
        <a:off x="2613160" y="3737413"/>
        <a:ext cx="3510685" cy="818109"/>
      </dsp:txXfrm>
    </dsp:sp>
    <dsp:sp modelId="{F6AE8A58-C4EC-43E9-A6C0-F0403826721C}">
      <dsp:nvSpPr>
        <dsp:cNvPr id="0" name=""/>
        <dsp:cNvSpPr/>
      </dsp:nvSpPr>
      <dsp:spPr>
        <a:xfrm>
          <a:off x="0" y="3601061"/>
          <a:ext cx="2613160" cy="10908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Trabajos poco citados</a:t>
          </a:r>
        </a:p>
      </dsp:txBody>
      <dsp:txXfrm>
        <a:off x="53249" y="3654310"/>
        <a:ext cx="2506662" cy="9843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96B13-FEA5-4F3F-B96B-C12A1B685C2B}">
      <dsp:nvSpPr>
        <dsp:cNvPr id="0" name=""/>
        <dsp:cNvSpPr/>
      </dsp:nvSpPr>
      <dsp:spPr>
        <a:xfrm>
          <a:off x="3218781" y="0"/>
          <a:ext cx="4828173" cy="146664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latin typeface="Calibri"/>
              <a:ea typeface="+mn-ea"/>
              <a:cs typeface="+mn-cs"/>
            </a:rPr>
            <a:t>ONGs</a:t>
          </a:r>
          <a:endParaRPr lang="es-ES" sz="230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>
              <a:latin typeface="Calibri"/>
              <a:ea typeface="+mn-ea"/>
              <a:cs typeface="+mn-cs"/>
            </a:rPr>
            <a:t>Organizaciones sociales y culturales</a:t>
          </a:r>
        </a:p>
      </dsp:txBody>
      <dsp:txXfrm>
        <a:off x="3218781" y="183330"/>
        <a:ext cx="4278183" cy="1099980"/>
      </dsp:txXfrm>
    </dsp:sp>
    <dsp:sp modelId="{5DF3CA53-A562-4215-8C3B-22715783F84B}">
      <dsp:nvSpPr>
        <dsp:cNvPr id="0" name=""/>
        <dsp:cNvSpPr/>
      </dsp:nvSpPr>
      <dsp:spPr>
        <a:xfrm>
          <a:off x="0" y="0"/>
          <a:ext cx="3218782" cy="1466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/>
            <a:t>Terceras</a:t>
          </a:r>
          <a:br>
            <a:rPr lang="es-ES" sz="3600" kern="1200" noProof="0" dirty="0"/>
          </a:br>
          <a:r>
            <a:rPr lang="es-ES" sz="3600" kern="1200" noProof="0" dirty="0"/>
            <a:t>partes</a:t>
          </a:r>
        </a:p>
      </dsp:txBody>
      <dsp:txXfrm>
        <a:off x="71595" y="71595"/>
        <a:ext cx="3075592" cy="1323450"/>
      </dsp:txXfrm>
    </dsp:sp>
    <dsp:sp modelId="{4FE446B0-9DBA-4B96-A8AD-28BB2FA392BC}">
      <dsp:nvSpPr>
        <dsp:cNvPr id="0" name=""/>
        <dsp:cNvSpPr/>
      </dsp:nvSpPr>
      <dsp:spPr>
        <a:xfrm>
          <a:off x="3218781" y="1613304"/>
          <a:ext cx="4828173" cy="146664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Con países del Sur Global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Con organizaciones transnacionales</a:t>
          </a:r>
        </a:p>
      </dsp:txBody>
      <dsp:txXfrm>
        <a:off x="3218781" y="1796634"/>
        <a:ext cx="4278183" cy="1099980"/>
      </dsp:txXfrm>
    </dsp:sp>
    <dsp:sp modelId="{3BA00650-E4C6-4AC3-B2D1-B0DF36665848}">
      <dsp:nvSpPr>
        <dsp:cNvPr id="0" name=""/>
        <dsp:cNvSpPr/>
      </dsp:nvSpPr>
      <dsp:spPr>
        <a:xfrm>
          <a:off x="0" y="1613304"/>
          <a:ext cx="3218782" cy="1466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/>
            <a:t>Internacional</a:t>
          </a:r>
        </a:p>
      </dsp:txBody>
      <dsp:txXfrm>
        <a:off x="71595" y="1684899"/>
        <a:ext cx="3075592" cy="1323450"/>
      </dsp:txXfrm>
    </dsp:sp>
    <dsp:sp modelId="{F4839BAD-9D76-4694-BCA9-66C3D10312B2}">
      <dsp:nvSpPr>
        <dsp:cNvPr id="0" name=""/>
        <dsp:cNvSpPr/>
      </dsp:nvSpPr>
      <dsp:spPr>
        <a:xfrm>
          <a:off x="3218781" y="3226609"/>
          <a:ext cx="4828173" cy="146664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Citas en patentes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/>
            <a:t>Citas en documentos de políticas</a:t>
          </a:r>
        </a:p>
      </dsp:txBody>
      <dsp:txXfrm>
        <a:off x="3218781" y="3409939"/>
        <a:ext cx="4278183" cy="1099980"/>
      </dsp:txXfrm>
    </dsp:sp>
    <dsp:sp modelId="{8C2A4C6A-61BC-4AE2-856A-764D1FC1E129}">
      <dsp:nvSpPr>
        <dsp:cNvPr id="0" name=""/>
        <dsp:cNvSpPr/>
      </dsp:nvSpPr>
      <dsp:spPr>
        <a:xfrm>
          <a:off x="0" y="3226609"/>
          <a:ext cx="3218782" cy="1466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>
              <a:latin typeface="Calibri"/>
              <a:ea typeface="+mn-ea"/>
              <a:cs typeface="+mn-cs"/>
            </a:rPr>
            <a:t>Huérfana</a:t>
          </a:r>
        </a:p>
      </dsp:txBody>
      <dsp:txXfrm>
        <a:off x="71595" y="3298204"/>
        <a:ext cx="3075592" cy="13234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446B0-9DBA-4B96-A8AD-28BB2FA392BC}">
      <dsp:nvSpPr>
        <dsp:cNvPr id="0" name=""/>
        <dsp:cNvSpPr/>
      </dsp:nvSpPr>
      <dsp:spPr>
        <a:xfrm>
          <a:off x="3210176" y="0"/>
          <a:ext cx="4815265" cy="14291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Nivel institucional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Nivel portal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Nivel país</a:t>
          </a:r>
        </a:p>
      </dsp:txBody>
      <dsp:txXfrm>
        <a:off x="3210176" y="178640"/>
        <a:ext cx="4279344" cy="1071842"/>
      </dsp:txXfrm>
    </dsp:sp>
    <dsp:sp modelId="{3BA00650-E4C6-4AC3-B2D1-B0DF36665848}">
      <dsp:nvSpPr>
        <dsp:cNvPr id="0" name=""/>
        <dsp:cNvSpPr/>
      </dsp:nvSpPr>
      <dsp:spPr>
        <a:xfrm>
          <a:off x="0" y="0"/>
          <a:ext cx="3210176" cy="14291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/>
            <a:t>Ratios</a:t>
          </a:r>
        </a:p>
      </dsp:txBody>
      <dsp:txXfrm>
        <a:off x="69764" y="69764"/>
        <a:ext cx="3070648" cy="1289594"/>
      </dsp:txXfrm>
    </dsp:sp>
    <dsp:sp modelId="{F4839BAD-9D76-4694-BCA9-66C3D10312B2}">
      <dsp:nvSpPr>
        <dsp:cNvPr id="0" name=""/>
        <dsp:cNvSpPr/>
      </dsp:nvSpPr>
      <dsp:spPr>
        <a:xfrm>
          <a:off x="3210176" y="1572035"/>
          <a:ext cx="4815265" cy="14291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Mejor(?) </a:t>
          </a:r>
          <a:r>
            <a:rPr lang="es-ES" sz="2300" kern="1200" noProof="0" dirty="0" err="1"/>
            <a:t>altmetría</a:t>
          </a:r>
          <a:r>
            <a:rPr lang="es-ES" sz="2300" kern="1200" noProof="0" dirty="0"/>
            <a:t> de revistas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Demografía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/>
            <a:t>Comportamiento</a:t>
          </a:r>
        </a:p>
      </dsp:txBody>
      <dsp:txXfrm>
        <a:off x="3210176" y="1750675"/>
        <a:ext cx="4279344" cy="1071842"/>
      </dsp:txXfrm>
    </dsp:sp>
    <dsp:sp modelId="{8C2A4C6A-61BC-4AE2-856A-764D1FC1E129}">
      <dsp:nvSpPr>
        <dsp:cNvPr id="0" name=""/>
        <dsp:cNvSpPr/>
      </dsp:nvSpPr>
      <dsp:spPr>
        <a:xfrm>
          <a:off x="0" y="1572035"/>
          <a:ext cx="3210176" cy="14291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Usometría</a:t>
          </a:r>
          <a:endParaRPr lang="es-ES" sz="36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9764" y="1641799"/>
        <a:ext cx="3070648" cy="1289594"/>
      </dsp:txXfrm>
    </dsp:sp>
    <dsp:sp modelId="{C8E81659-218B-45E2-A39E-39F5F45A81A9}">
      <dsp:nvSpPr>
        <dsp:cNvPr id="0" name=""/>
        <dsp:cNvSpPr/>
      </dsp:nvSpPr>
      <dsp:spPr>
        <a:xfrm>
          <a:off x="3210176" y="3144070"/>
          <a:ext cx="4815265" cy="14291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Intra-revistas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Intra-portal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Intra-disciplinar</a:t>
          </a:r>
          <a:endParaRPr lang="es-ES" sz="23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210176" y="3322710"/>
        <a:ext cx="4279344" cy="1071842"/>
      </dsp:txXfrm>
    </dsp:sp>
    <dsp:sp modelId="{F6AE8A58-C4EC-43E9-A6C0-F0403826721C}">
      <dsp:nvSpPr>
        <dsp:cNvPr id="0" name=""/>
        <dsp:cNvSpPr/>
      </dsp:nvSpPr>
      <dsp:spPr>
        <a:xfrm>
          <a:off x="0" y="3144070"/>
          <a:ext cx="3210176" cy="14291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Redes</a:t>
          </a:r>
        </a:p>
      </dsp:txBody>
      <dsp:txXfrm>
        <a:off x="69764" y="3213834"/>
        <a:ext cx="3070648" cy="12895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0F917-A20A-4E48-B1C3-13B8A2D05B4C}">
      <dsp:nvSpPr>
        <dsp:cNvPr id="0" name=""/>
        <dsp:cNvSpPr/>
      </dsp:nvSpPr>
      <dsp:spPr>
        <a:xfrm>
          <a:off x="0" y="328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Revista pública española fruto de un consorcio de universidades, </a:t>
          </a:r>
          <a:r>
            <a:rPr lang="es-ES" sz="1200" b="1" kern="1200" dirty="0" err="1"/>
            <a:t>OPIs</a:t>
          </a:r>
          <a:r>
            <a:rPr lang="es-ES" sz="1200" b="1" kern="1200" dirty="0"/>
            <a:t> y otros productores de ciencia con el apoyo explícito del gobierno y sus agencias estatales (FECYT, ANECA) y autonómicas.</a:t>
          </a:r>
          <a:endParaRPr lang="en-GB" sz="1200" b="1" kern="1200" dirty="0"/>
        </a:p>
      </dsp:txBody>
      <dsp:txXfrm>
        <a:off x="22525" y="22853"/>
        <a:ext cx="8315178" cy="416380"/>
      </dsp:txXfrm>
    </dsp:sp>
    <dsp:sp modelId="{EAF8E696-20DF-4B6A-95E5-389651265C89}">
      <dsp:nvSpPr>
        <dsp:cNvPr id="0" name=""/>
        <dsp:cNvSpPr/>
      </dsp:nvSpPr>
      <dsp:spPr>
        <a:xfrm>
          <a:off x="0" y="475609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Modelo de acceso abierto diamante con APC cero y licencia sin restricciones. Financiado con aportaciones estatales e institucionales retraídas de pagos de </a:t>
          </a:r>
          <a:r>
            <a:rPr lang="es-ES" sz="1200" b="1" kern="1200" dirty="0" err="1"/>
            <a:t>APCs</a:t>
          </a:r>
          <a:r>
            <a:rPr lang="es-ES" sz="1200" b="1" kern="1200" dirty="0"/>
            <a:t> (equilibrio presupuestario).</a:t>
          </a:r>
        </a:p>
      </dsp:txBody>
      <dsp:txXfrm>
        <a:off x="22525" y="498134"/>
        <a:ext cx="8315178" cy="416380"/>
      </dsp:txXfrm>
    </dsp:sp>
    <dsp:sp modelId="{56AEEAF7-B264-4513-8F44-F1711462BA63}">
      <dsp:nvSpPr>
        <dsp:cNvPr id="0" name=""/>
        <dsp:cNvSpPr/>
      </dsp:nvSpPr>
      <dsp:spPr>
        <a:xfrm>
          <a:off x="0" y="950891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Acuerdo para considerar la revista con </a:t>
          </a:r>
          <a:r>
            <a:rPr lang="es-ES" sz="1200" b="1" kern="1200" dirty="0">
              <a:solidFill>
                <a:schemeClr val="bg1"/>
              </a:solidFill>
            </a:rPr>
            <a:t>la máxima calificación </a:t>
          </a:r>
          <a:r>
            <a:rPr lang="es-ES" sz="1200" b="1" kern="1200" dirty="0"/>
            <a:t>por parte de las agencias y comités de evaluación.</a:t>
          </a:r>
        </a:p>
      </dsp:txBody>
      <dsp:txXfrm>
        <a:off x="22525" y="973416"/>
        <a:ext cx="8315178" cy="416380"/>
      </dsp:txXfrm>
    </dsp:sp>
    <dsp:sp modelId="{A8E92DE1-F8AF-482F-9B2D-20F66F580E58}">
      <dsp:nvSpPr>
        <dsp:cNvPr id="0" name=""/>
        <dsp:cNvSpPr/>
      </dsp:nvSpPr>
      <dsp:spPr>
        <a:xfrm>
          <a:off x="0" y="1426173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Comité científico internacional con alta rotación de cargos.</a:t>
          </a:r>
        </a:p>
      </dsp:txBody>
      <dsp:txXfrm>
        <a:off x="22525" y="1448698"/>
        <a:ext cx="8315178" cy="416380"/>
      </dsp:txXfrm>
    </dsp:sp>
    <dsp:sp modelId="{78317E37-CBCD-4FD9-B675-8CE4AC8052D0}">
      <dsp:nvSpPr>
        <dsp:cNvPr id="0" name=""/>
        <dsp:cNvSpPr/>
      </dsp:nvSpPr>
      <dsp:spPr>
        <a:xfrm>
          <a:off x="0" y="1901455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/>
            <a:t>Megajournal</a:t>
          </a:r>
          <a:r>
            <a:rPr lang="es-ES" sz="1200" b="1" kern="1200" dirty="0"/>
            <a:t>: Objetivo prioritario atraer toda la producción científica española que ahora se publica en </a:t>
          </a:r>
          <a:r>
            <a:rPr lang="es-ES" sz="1200" b="1" kern="1200" dirty="0" err="1"/>
            <a:t>megajournals</a:t>
          </a:r>
          <a:r>
            <a:rPr lang="es-ES" sz="1200" b="1" kern="1200" dirty="0"/>
            <a:t> y editoriales con comportamiento similar (MDPI, </a:t>
          </a:r>
          <a:r>
            <a:rPr lang="es-ES" sz="1200" b="1" kern="1200" dirty="0" err="1"/>
            <a:t>Frontiers</a:t>
          </a:r>
          <a:r>
            <a:rPr lang="es-ES" sz="1200" b="1" kern="1200" dirty="0"/>
            <a:t>).</a:t>
          </a:r>
        </a:p>
      </dsp:txBody>
      <dsp:txXfrm>
        <a:off x="22525" y="1923980"/>
        <a:ext cx="8315178" cy="416380"/>
      </dsp:txXfrm>
    </dsp:sp>
    <dsp:sp modelId="{795B9867-1A45-47F7-A029-3D99BCCD9642}">
      <dsp:nvSpPr>
        <dsp:cNvPr id="0" name=""/>
        <dsp:cNvSpPr/>
      </dsp:nvSpPr>
      <dsp:spPr>
        <a:xfrm>
          <a:off x="0" y="2376736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Adoptar el modelo </a:t>
          </a:r>
          <a:r>
            <a:rPr lang="es-ES" sz="1200" b="1" kern="1200" dirty="0" err="1"/>
            <a:t>Science</a:t>
          </a:r>
          <a:r>
            <a:rPr lang="es-ES" sz="1200" b="1" kern="1200" dirty="0"/>
            <a:t>/</a:t>
          </a:r>
          <a:r>
            <a:rPr lang="es-ES" sz="1200" b="1" kern="1200" dirty="0" err="1"/>
            <a:t>Nature</a:t>
          </a:r>
          <a:r>
            <a:rPr lang="es-ES" sz="1200" b="1" kern="1200" dirty="0"/>
            <a:t> de las secciones de periodismo científico, puesta en valor de artículos relevantes y debates de política científica.</a:t>
          </a:r>
        </a:p>
      </dsp:txBody>
      <dsp:txXfrm>
        <a:off x="22525" y="2399261"/>
        <a:ext cx="8315178" cy="416380"/>
      </dsp:txXfrm>
    </dsp:sp>
    <dsp:sp modelId="{BEDFE68E-203F-4F8C-B66A-7A0193307B9B}">
      <dsp:nvSpPr>
        <dsp:cNvPr id="0" name=""/>
        <dsp:cNvSpPr/>
      </dsp:nvSpPr>
      <dsp:spPr>
        <a:xfrm>
          <a:off x="0" y="2852018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Promover y publicar meta-recursos asociados con los trabajos: datos, software, ficheros multimedia, otros.</a:t>
          </a:r>
        </a:p>
      </dsp:txBody>
      <dsp:txXfrm>
        <a:off x="22525" y="2874543"/>
        <a:ext cx="8315178" cy="416380"/>
      </dsp:txXfrm>
    </dsp:sp>
    <dsp:sp modelId="{06A0C7A5-2D28-4E22-A397-DFF0B3D8DCA2}">
      <dsp:nvSpPr>
        <dsp:cNvPr id="0" name=""/>
        <dsp:cNvSpPr/>
      </dsp:nvSpPr>
      <dsp:spPr>
        <a:xfrm>
          <a:off x="0" y="3327300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Publicación multilingüe.</a:t>
          </a:r>
        </a:p>
      </dsp:txBody>
      <dsp:txXfrm>
        <a:off x="22525" y="3349825"/>
        <a:ext cx="8315178" cy="416380"/>
      </dsp:txXfrm>
    </dsp:sp>
    <dsp:sp modelId="{F2B5D20A-4934-4669-B2E3-1C8A45901FA1}">
      <dsp:nvSpPr>
        <dsp:cNvPr id="0" name=""/>
        <dsp:cNvSpPr/>
      </dsp:nvSpPr>
      <dsp:spPr>
        <a:xfrm>
          <a:off x="0" y="3802581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Indicadores propios a nivel de artículo (similar a los ofrecidos por </a:t>
          </a:r>
          <a:r>
            <a:rPr lang="es-ES" sz="1200" b="1" kern="1200" dirty="0" err="1"/>
            <a:t>PLoS</a:t>
          </a:r>
          <a:r>
            <a:rPr lang="es-ES" sz="1200" b="1" kern="1200" dirty="0"/>
            <a:t>).</a:t>
          </a:r>
          <a:endParaRPr lang="en-GB" sz="1200" b="1" kern="1200" dirty="0"/>
        </a:p>
      </dsp:txBody>
      <dsp:txXfrm>
        <a:off x="22525" y="3825106"/>
        <a:ext cx="8315178" cy="416380"/>
      </dsp:txXfrm>
    </dsp:sp>
    <dsp:sp modelId="{0BA0B243-701A-475B-9F53-AFD1F4FEBA2E}">
      <dsp:nvSpPr>
        <dsp:cNvPr id="0" name=""/>
        <dsp:cNvSpPr/>
      </dsp:nvSpPr>
      <dsp:spPr>
        <a:xfrm>
          <a:off x="0" y="4277863"/>
          <a:ext cx="8360228" cy="46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Revisión por pares abierta y recompensada.</a:t>
          </a:r>
          <a:endParaRPr lang="en-GB" sz="1100" b="1" kern="1200" dirty="0"/>
        </a:p>
      </dsp:txBody>
      <dsp:txXfrm>
        <a:off x="22525" y="4300388"/>
        <a:ext cx="8315178" cy="41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10FF-9F86-4C71-A241-353D1F779BED}">
      <dsp:nvSpPr>
        <dsp:cNvPr id="0" name=""/>
        <dsp:cNvSpPr/>
      </dsp:nvSpPr>
      <dsp:spPr>
        <a:xfrm>
          <a:off x="3299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Pares</a:t>
          </a:r>
        </a:p>
      </dsp:txBody>
      <dsp:txXfrm>
        <a:off x="3299" y="0"/>
        <a:ext cx="1303654" cy="644452"/>
      </dsp:txXfrm>
    </dsp:sp>
    <dsp:sp modelId="{E078B8BD-3929-4F19-898F-EF57CDE8399C}">
      <dsp:nvSpPr>
        <dsp:cNvPr id="0" name=""/>
        <dsp:cNvSpPr/>
      </dsp:nvSpPr>
      <dsp:spPr>
        <a:xfrm>
          <a:off x="133665" y="644452"/>
          <a:ext cx="1042923" cy="139631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Colegas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de la disciplina</a:t>
          </a:r>
        </a:p>
      </dsp:txBody>
      <dsp:txXfrm>
        <a:off x="164211" y="674998"/>
        <a:ext cx="981831" cy="1335221"/>
      </dsp:txXfrm>
    </dsp:sp>
    <dsp:sp modelId="{3025F451-7C76-4696-A1D7-A38C1C299DF5}">
      <dsp:nvSpPr>
        <dsp:cNvPr id="0" name=""/>
        <dsp:cNvSpPr/>
      </dsp:nvSpPr>
      <dsp:spPr>
        <a:xfrm>
          <a:off x="1404728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Impares</a:t>
          </a:r>
        </a:p>
      </dsp:txBody>
      <dsp:txXfrm>
        <a:off x="1404728" y="0"/>
        <a:ext cx="1303654" cy="644452"/>
      </dsp:txXfrm>
    </dsp:sp>
    <dsp:sp modelId="{EC07A46C-9435-4A51-9C95-E0A8E50E80C3}">
      <dsp:nvSpPr>
        <dsp:cNvPr id="0" name=""/>
        <dsp:cNvSpPr/>
      </dsp:nvSpPr>
      <dsp:spPr>
        <a:xfrm>
          <a:off x="1535093" y="644452"/>
          <a:ext cx="1042923" cy="139631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Colegas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de otras disciplinas</a:t>
          </a:r>
        </a:p>
      </dsp:txBody>
      <dsp:txXfrm>
        <a:off x="1565639" y="674998"/>
        <a:ext cx="981831" cy="1335221"/>
      </dsp:txXfrm>
    </dsp:sp>
    <dsp:sp modelId="{24CFF505-001E-4FD0-A77C-5F8F71D629D3}">
      <dsp:nvSpPr>
        <dsp:cNvPr id="0" name=""/>
        <dsp:cNvSpPr/>
      </dsp:nvSpPr>
      <dsp:spPr>
        <a:xfrm>
          <a:off x="2806157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 err="1"/>
            <a:t>Cuasi-pares</a:t>
          </a:r>
          <a:endParaRPr lang="es-ES" sz="1600" b="1" kern="1200" noProof="0" dirty="0"/>
        </a:p>
      </dsp:txBody>
      <dsp:txXfrm>
        <a:off x="2806157" y="0"/>
        <a:ext cx="1303654" cy="644452"/>
      </dsp:txXfrm>
    </dsp:sp>
    <dsp:sp modelId="{77B9084C-251D-4632-BBF9-1DAE36A14F83}">
      <dsp:nvSpPr>
        <dsp:cNvPr id="0" name=""/>
        <dsp:cNvSpPr/>
      </dsp:nvSpPr>
      <dsp:spPr>
        <a:xfrm>
          <a:off x="2936522" y="645081"/>
          <a:ext cx="1042923" cy="64770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/>
            <a:t>Profesionales</a:t>
          </a:r>
        </a:p>
      </dsp:txBody>
      <dsp:txXfrm>
        <a:off x="2955493" y="664052"/>
        <a:ext cx="1004981" cy="609761"/>
      </dsp:txXfrm>
    </dsp:sp>
    <dsp:sp modelId="{533AE668-8F2E-4D36-9459-3AF0DCD9CC98}">
      <dsp:nvSpPr>
        <dsp:cNvPr id="0" name=""/>
        <dsp:cNvSpPr/>
      </dsp:nvSpPr>
      <dsp:spPr>
        <a:xfrm>
          <a:off x="2936522" y="1392432"/>
          <a:ext cx="1042923" cy="64770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/>
            <a:t>Profesores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/>
            <a:t>Estudiantes</a:t>
          </a:r>
          <a:endParaRPr lang="es-ES" sz="1200" b="0" kern="1200" noProof="0" dirty="0"/>
        </a:p>
      </dsp:txBody>
      <dsp:txXfrm>
        <a:off x="2955493" y="1411403"/>
        <a:ext cx="1004981" cy="609761"/>
      </dsp:txXfrm>
    </dsp:sp>
    <dsp:sp modelId="{52439E45-2259-4A92-BF5C-0FB5AE6C4F41}">
      <dsp:nvSpPr>
        <dsp:cNvPr id="0" name=""/>
        <dsp:cNvSpPr/>
      </dsp:nvSpPr>
      <dsp:spPr>
        <a:xfrm>
          <a:off x="4207586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Gestores</a:t>
          </a:r>
        </a:p>
      </dsp:txBody>
      <dsp:txXfrm>
        <a:off x="4207586" y="0"/>
        <a:ext cx="1303654" cy="644452"/>
      </dsp:txXfrm>
    </dsp:sp>
    <dsp:sp modelId="{98B18B16-62D6-4BF5-A262-B6D597E3650D}">
      <dsp:nvSpPr>
        <dsp:cNvPr id="0" name=""/>
        <dsp:cNvSpPr/>
      </dsp:nvSpPr>
      <dsp:spPr>
        <a:xfrm>
          <a:off x="4337951" y="644452"/>
          <a:ext cx="1042923" cy="139631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/>
            <a:t>Personas a cargo de diseñar, implementar  y evaluar las políticas de la I+D</a:t>
          </a:r>
        </a:p>
      </dsp:txBody>
      <dsp:txXfrm>
        <a:off x="4368497" y="674998"/>
        <a:ext cx="981831" cy="1335221"/>
      </dsp:txXfrm>
    </dsp:sp>
    <dsp:sp modelId="{AEA2323D-1540-4337-A3E9-F0CC9C7202AC}">
      <dsp:nvSpPr>
        <dsp:cNvPr id="0" name=""/>
        <dsp:cNvSpPr/>
      </dsp:nvSpPr>
      <dsp:spPr>
        <a:xfrm>
          <a:off x="5609014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Terceras partes</a:t>
          </a:r>
        </a:p>
      </dsp:txBody>
      <dsp:txXfrm>
        <a:off x="5609014" y="0"/>
        <a:ext cx="1303654" cy="644452"/>
      </dsp:txXfrm>
    </dsp:sp>
    <dsp:sp modelId="{4D75669C-5119-4100-8CF4-F88E50F35205}">
      <dsp:nvSpPr>
        <dsp:cNvPr id="0" name=""/>
        <dsp:cNvSpPr/>
      </dsp:nvSpPr>
      <dsp:spPr>
        <a:xfrm>
          <a:off x="5739380" y="644452"/>
          <a:ext cx="1042923" cy="139631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/>
            <a:t>Otros actores Economía, Tecnología, Industria</a:t>
          </a:r>
        </a:p>
      </dsp:txBody>
      <dsp:txXfrm>
        <a:off x="5769926" y="674998"/>
        <a:ext cx="981831" cy="1335221"/>
      </dsp:txXfrm>
    </dsp:sp>
    <dsp:sp modelId="{D74A71B2-FE00-4AFB-BFEC-6F1882BB9F7C}">
      <dsp:nvSpPr>
        <dsp:cNvPr id="0" name=""/>
        <dsp:cNvSpPr/>
      </dsp:nvSpPr>
      <dsp:spPr>
        <a:xfrm>
          <a:off x="7010443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Otros</a:t>
          </a:r>
        </a:p>
      </dsp:txBody>
      <dsp:txXfrm>
        <a:off x="7010443" y="0"/>
        <a:ext cx="1303654" cy="644452"/>
      </dsp:txXfrm>
    </dsp:sp>
    <dsp:sp modelId="{F3C416F3-16B0-4C07-9788-E2BA2ECF42C6}">
      <dsp:nvSpPr>
        <dsp:cNvPr id="0" name=""/>
        <dsp:cNvSpPr/>
      </dsp:nvSpPr>
      <dsp:spPr>
        <a:xfrm>
          <a:off x="7140809" y="645136"/>
          <a:ext cx="1042923" cy="894513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Sociedad Civil: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Público en  General</a:t>
          </a:r>
        </a:p>
      </dsp:txBody>
      <dsp:txXfrm>
        <a:off x="7167008" y="671335"/>
        <a:ext cx="990525" cy="842115"/>
      </dsp:txXfrm>
    </dsp:sp>
    <dsp:sp modelId="{CFB1ED92-032C-496E-840A-2BDF715EDA51}">
      <dsp:nvSpPr>
        <dsp:cNvPr id="0" name=""/>
        <dsp:cNvSpPr/>
      </dsp:nvSpPr>
      <dsp:spPr>
        <a:xfrm>
          <a:off x="7140809" y="1677266"/>
          <a:ext cx="1042923" cy="362814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Ciencia Ciudadana</a:t>
          </a:r>
        </a:p>
      </dsp:txBody>
      <dsp:txXfrm>
        <a:off x="7151435" y="1687892"/>
        <a:ext cx="1021671" cy="341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98226-FC8D-4D27-8A05-BFDBA409FAAB}">
      <dsp:nvSpPr>
        <dsp:cNvPr id="0" name=""/>
        <dsp:cNvSpPr/>
      </dsp:nvSpPr>
      <dsp:spPr>
        <a:xfrm>
          <a:off x="-4709554" y="50499"/>
          <a:ext cx="5609687" cy="5609687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D6CA6-5C02-4422-8BC3-22C591427C73}">
      <dsp:nvSpPr>
        <dsp:cNvPr id="0" name=""/>
        <dsp:cNvSpPr/>
      </dsp:nvSpPr>
      <dsp:spPr>
        <a:xfrm>
          <a:off x="471433" y="1092693"/>
          <a:ext cx="2804442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1, 2, 3, 4 </a:t>
          </a:r>
        </a:p>
      </dsp:txBody>
      <dsp:txXfrm>
        <a:off x="471433" y="1092693"/>
        <a:ext cx="2804442" cy="640872"/>
      </dsp:txXfrm>
    </dsp:sp>
    <dsp:sp modelId="{3C113299-73DE-48C5-9186-B68A9880AD49}">
      <dsp:nvSpPr>
        <dsp:cNvPr id="0" name=""/>
        <dsp:cNvSpPr/>
      </dsp:nvSpPr>
      <dsp:spPr>
        <a:xfrm>
          <a:off x="70887" y="1012584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C8B4-8090-4ABA-8AC0-649459A0FB69}">
      <dsp:nvSpPr>
        <dsp:cNvPr id="0" name=""/>
        <dsp:cNvSpPr/>
      </dsp:nvSpPr>
      <dsp:spPr>
        <a:xfrm>
          <a:off x="838860" y="2054169"/>
          <a:ext cx="2437015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2&gt;1</a:t>
          </a:r>
        </a:p>
      </dsp:txBody>
      <dsp:txXfrm>
        <a:off x="838860" y="2054169"/>
        <a:ext cx="2437015" cy="640872"/>
      </dsp:txXfrm>
    </dsp:sp>
    <dsp:sp modelId="{A223CD1B-D0D6-4F3D-8B91-08036FAF9348}">
      <dsp:nvSpPr>
        <dsp:cNvPr id="0" name=""/>
        <dsp:cNvSpPr/>
      </dsp:nvSpPr>
      <dsp:spPr>
        <a:xfrm>
          <a:off x="438314" y="1974060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3694-2914-4217-A810-116C933F44FB}">
      <dsp:nvSpPr>
        <dsp:cNvPr id="0" name=""/>
        <dsp:cNvSpPr/>
      </dsp:nvSpPr>
      <dsp:spPr>
        <a:xfrm>
          <a:off x="838860" y="3015644"/>
          <a:ext cx="2437015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2&gt;1</a:t>
          </a:r>
        </a:p>
      </dsp:txBody>
      <dsp:txXfrm>
        <a:off x="838860" y="3015644"/>
        <a:ext cx="2437015" cy="640872"/>
      </dsp:txXfrm>
    </dsp:sp>
    <dsp:sp modelId="{3481DE52-68CF-46B1-B0A8-8B8D52A601CA}">
      <dsp:nvSpPr>
        <dsp:cNvPr id="0" name=""/>
        <dsp:cNvSpPr/>
      </dsp:nvSpPr>
      <dsp:spPr>
        <a:xfrm>
          <a:off x="438314" y="2935535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BC86E-6725-482F-B877-B9862A4C9B58}">
      <dsp:nvSpPr>
        <dsp:cNvPr id="0" name=""/>
        <dsp:cNvSpPr/>
      </dsp:nvSpPr>
      <dsp:spPr>
        <a:xfrm>
          <a:off x="471433" y="3977120"/>
          <a:ext cx="2804442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2&gt;1; 3&gt;2; 4&gt;3</a:t>
          </a:r>
        </a:p>
      </dsp:txBody>
      <dsp:txXfrm>
        <a:off x="471433" y="3977120"/>
        <a:ext cx="2804442" cy="640872"/>
      </dsp:txXfrm>
    </dsp:sp>
    <dsp:sp modelId="{C4DBBB7F-F6B9-4456-9E1A-55E2522589FC}">
      <dsp:nvSpPr>
        <dsp:cNvPr id="0" name=""/>
        <dsp:cNvSpPr/>
      </dsp:nvSpPr>
      <dsp:spPr>
        <a:xfrm>
          <a:off x="70887" y="3897011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00A4-D5A8-44CE-B8DE-7BB723B68A54}">
      <dsp:nvSpPr>
        <dsp:cNvPr id="0" name=""/>
        <dsp:cNvSpPr/>
      </dsp:nvSpPr>
      <dsp:spPr>
        <a:xfrm>
          <a:off x="0" y="2922390"/>
          <a:ext cx="3048000" cy="639347"/>
        </a:xfrm>
        <a:prstGeom prst="rec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</a:t>
          </a:r>
        </a:p>
      </dsp:txBody>
      <dsp:txXfrm>
        <a:off x="0" y="2922390"/>
        <a:ext cx="3048000" cy="639347"/>
      </dsp:txXfrm>
    </dsp:sp>
    <dsp:sp modelId="{231A0626-E297-4909-BE11-E11165C09B75}">
      <dsp:nvSpPr>
        <dsp:cNvPr id="0" name=""/>
        <dsp:cNvSpPr/>
      </dsp:nvSpPr>
      <dsp:spPr>
        <a:xfrm rot="10800000">
          <a:off x="0" y="1948663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100%</a:t>
          </a:r>
        </a:p>
      </dsp:txBody>
      <dsp:txXfrm rot="10800000">
        <a:off x="0" y="1948663"/>
        <a:ext cx="3048000" cy="638929"/>
      </dsp:txXfrm>
    </dsp:sp>
    <dsp:sp modelId="{7668C44D-7634-429A-80C7-39DB8BFCADB7}">
      <dsp:nvSpPr>
        <dsp:cNvPr id="0" name=""/>
        <dsp:cNvSpPr/>
      </dsp:nvSpPr>
      <dsp:spPr>
        <a:xfrm rot="10800000">
          <a:off x="0" y="974937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DOBLE</a:t>
          </a:r>
        </a:p>
      </dsp:txBody>
      <dsp:txXfrm rot="10800000">
        <a:off x="0" y="974937"/>
        <a:ext cx="3048000" cy="638929"/>
      </dsp:txXfrm>
    </dsp:sp>
    <dsp:sp modelId="{B3EE5418-B07B-4BAD-A6B1-C6DB06B00DAC}">
      <dsp:nvSpPr>
        <dsp:cNvPr id="0" name=""/>
        <dsp:cNvSpPr/>
      </dsp:nvSpPr>
      <dsp:spPr>
        <a:xfrm rot="10800000">
          <a:off x="0" y="1211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4&gt;3&gt;2&gt;1</a:t>
          </a:r>
        </a:p>
      </dsp:txBody>
      <dsp:txXfrm rot="10800000">
        <a:off x="0" y="1211"/>
        <a:ext cx="3048000" cy="638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98226-FC8D-4D27-8A05-BFDBA409FAAB}">
      <dsp:nvSpPr>
        <dsp:cNvPr id="0" name=""/>
        <dsp:cNvSpPr/>
      </dsp:nvSpPr>
      <dsp:spPr>
        <a:xfrm>
          <a:off x="-4709554" y="50499"/>
          <a:ext cx="5609687" cy="5609687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D6CA6-5C02-4422-8BC3-22C591427C73}">
      <dsp:nvSpPr>
        <dsp:cNvPr id="0" name=""/>
        <dsp:cNvSpPr/>
      </dsp:nvSpPr>
      <dsp:spPr>
        <a:xfrm>
          <a:off x="471433" y="1092693"/>
          <a:ext cx="2804442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1≈</a:t>
          </a:r>
          <a:r>
            <a:rPr lang="en-GB" sz="3300" kern="1200" dirty="0"/>
            <a:t>2</a:t>
          </a: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≈</a:t>
          </a:r>
          <a:r>
            <a:rPr lang="en-GB" sz="3300" kern="1200" dirty="0"/>
            <a:t>3</a:t>
          </a: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≈</a:t>
          </a:r>
          <a:r>
            <a:rPr lang="en-GB" sz="3300" kern="1200" dirty="0"/>
            <a:t>4 </a:t>
          </a:r>
        </a:p>
      </dsp:txBody>
      <dsp:txXfrm>
        <a:off x="471433" y="1092693"/>
        <a:ext cx="2804442" cy="640872"/>
      </dsp:txXfrm>
    </dsp:sp>
    <dsp:sp modelId="{3C113299-73DE-48C5-9186-B68A9880AD49}">
      <dsp:nvSpPr>
        <dsp:cNvPr id="0" name=""/>
        <dsp:cNvSpPr/>
      </dsp:nvSpPr>
      <dsp:spPr>
        <a:xfrm>
          <a:off x="70887" y="1012584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C8B4-8090-4ABA-8AC0-649459A0FB69}">
      <dsp:nvSpPr>
        <dsp:cNvPr id="0" name=""/>
        <dsp:cNvSpPr/>
      </dsp:nvSpPr>
      <dsp:spPr>
        <a:xfrm>
          <a:off x="838860" y="2054169"/>
          <a:ext cx="2437015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10&gt;9</a:t>
          </a:r>
        </a:p>
      </dsp:txBody>
      <dsp:txXfrm>
        <a:off x="838860" y="2054169"/>
        <a:ext cx="2437015" cy="640872"/>
      </dsp:txXfrm>
    </dsp:sp>
    <dsp:sp modelId="{A223CD1B-D0D6-4F3D-8B91-08036FAF9348}">
      <dsp:nvSpPr>
        <dsp:cNvPr id="0" name=""/>
        <dsp:cNvSpPr/>
      </dsp:nvSpPr>
      <dsp:spPr>
        <a:xfrm>
          <a:off x="438314" y="1974060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3694-2914-4217-A810-116C933F44FB}">
      <dsp:nvSpPr>
        <dsp:cNvPr id="0" name=""/>
        <dsp:cNvSpPr/>
      </dsp:nvSpPr>
      <dsp:spPr>
        <a:xfrm>
          <a:off x="838860" y="3015644"/>
          <a:ext cx="2437015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100&gt;&gt;90</a:t>
          </a:r>
        </a:p>
      </dsp:txBody>
      <dsp:txXfrm>
        <a:off x="838860" y="3015644"/>
        <a:ext cx="2437015" cy="640872"/>
      </dsp:txXfrm>
    </dsp:sp>
    <dsp:sp modelId="{3481DE52-68CF-46B1-B0A8-8B8D52A601CA}">
      <dsp:nvSpPr>
        <dsp:cNvPr id="0" name=""/>
        <dsp:cNvSpPr/>
      </dsp:nvSpPr>
      <dsp:spPr>
        <a:xfrm>
          <a:off x="438314" y="2935535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BC86E-6725-482F-B877-B9862A4C9B58}">
      <dsp:nvSpPr>
        <dsp:cNvPr id="0" name=""/>
        <dsp:cNvSpPr/>
      </dsp:nvSpPr>
      <dsp:spPr>
        <a:xfrm>
          <a:off x="471433" y="3977120"/>
          <a:ext cx="2804442" cy="640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69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1000&gt;&gt;&gt;900</a:t>
          </a:r>
        </a:p>
      </dsp:txBody>
      <dsp:txXfrm>
        <a:off x="471433" y="3977120"/>
        <a:ext cx="2804442" cy="640872"/>
      </dsp:txXfrm>
    </dsp:sp>
    <dsp:sp modelId="{C4DBBB7F-F6B9-4456-9E1A-55E2522589FC}">
      <dsp:nvSpPr>
        <dsp:cNvPr id="0" name=""/>
        <dsp:cNvSpPr/>
      </dsp:nvSpPr>
      <dsp:spPr>
        <a:xfrm>
          <a:off x="70887" y="3897011"/>
          <a:ext cx="801090" cy="801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00A4-D5A8-44CE-B8DE-7BB723B68A54}">
      <dsp:nvSpPr>
        <dsp:cNvPr id="0" name=""/>
        <dsp:cNvSpPr/>
      </dsp:nvSpPr>
      <dsp:spPr>
        <a:xfrm>
          <a:off x="0" y="2922390"/>
          <a:ext cx="3048000" cy="639347"/>
        </a:xfrm>
        <a:prstGeom prst="rec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RATIO 10:9</a:t>
          </a:r>
        </a:p>
      </dsp:txBody>
      <dsp:txXfrm>
        <a:off x="0" y="2922390"/>
        <a:ext cx="3048000" cy="639347"/>
      </dsp:txXfrm>
    </dsp:sp>
    <dsp:sp modelId="{231A0626-E297-4909-BE11-E11165C09B75}">
      <dsp:nvSpPr>
        <dsp:cNvPr id="0" name=""/>
        <dsp:cNvSpPr/>
      </dsp:nvSpPr>
      <dsp:spPr>
        <a:xfrm rot="10800000">
          <a:off x="0" y="1948663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RATIO 10:9</a:t>
          </a:r>
        </a:p>
      </dsp:txBody>
      <dsp:txXfrm rot="10800000">
        <a:off x="0" y="1948663"/>
        <a:ext cx="3048000" cy="638929"/>
      </dsp:txXfrm>
    </dsp:sp>
    <dsp:sp modelId="{7668C44D-7634-429A-80C7-39DB8BFCADB7}">
      <dsp:nvSpPr>
        <dsp:cNvPr id="0" name=""/>
        <dsp:cNvSpPr/>
      </dsp:nvSpPr>
      <dsp:spPr>
        <a:xfrm rot="10800000">
          <a:off x="0" y="974937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10</a:t>
          </a:r>
          <a:r>
            <a:rPr lang="en-GB" sz="3100" kern="1200" dirty="0">
              <a:latin typeface="Calibri" panose="020F0502020204030204" pitchFamily="34" charset="0"/>
              <a:cs typeface="Calibri" panose="020F0502020204030204" pitchFamily="34" charset="0"/>
            </a:rPr>
            <a:t>≈9</a:t>
          </a:r>
          <a:endParaRPr lang="en-GB" sz="3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10800000">
        <a:off x="0" y="974937"/>
        <a:ext cx="3048000" cy="638929"/>
      </dsp:txXfrm>
    </dsp:sp>
    <dsp:sp modelId="{B3EE5418-B07B-4BAD-A6B1-C6DB06B00DAC}">
      <dsp:nvSpPr>
        <dsp:cNvPr id="0" name=""/>
        <dsp:cNvSpPr/>
      </dsp:nvSpPr>
      <dsp:spPr>
        <a:xfrm rot="10800000">
          <a:off x="0" y="1211"/>
          <a:ext cx="3048000" cy="983316"/>
        </a:xfrm>
        <a:prstGeom prst="upArrowCallout">
          <a:avLst/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</a:t>
          </a:r>
          <a:r>
            <a:rPr lang="en-GB" sz="3100" kern="1200" dirty="0">
              <a:latin typeface="Calibri" panose="020F0502020204030204" pitchFamily="34" charset="0"/>
              <a:cs typeface="Calibri" panose="020F0502020204030204" pitchFamily="34" charset="0"/>
            </a:rPr>
            <a:t>≈2≈3</a:t>
          </a:r>
          <a:endParaRPr lang="en-GB" sz="3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10800000">
        <a:off x="0" y="1211"/>
        <a:ext cx="3048000" cy="638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7292-3CDC-473F-BA95-82C99EAA50B4}">
      <dsp:nvSpPr>
        <dsp:cNvPr id="0" name=""/>
        <dsp:cNvSpPr/>
      </dsp:nvSpPr>
      <dsp:spPr>
        <a:xfrm>
          <a:off x="1006" y="0"/>
          <a:ext cx="2617371" cy="4399472"/>
        </a:xfrm>
        <a:prstGeom prst="roundRect">
          <a:avLst>
            <a:gd name="adj" fmla="val 10000"/>
          </a:avLst>
        </a:prstGeom>
        <a:solidFill>
          <a:srgbClr val="253F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>
                  <a:lumMod val="85000"/>
                </a:schemeClr>
              </a:solidFill>
            </a:rPr>
            <a:t>MÉTRICAS DE REVISTAS</a:t>
          </a:r>
        </a:p>
      </dsp:txBody>
      <dsp:txXfrm>
        <a:off x="1006" y="0"/>
        <a:ext cx="2617371" cy="1319841"/>
      </dsp:txXfrm>
    </dsp:sp>
    <dsp:sp modelId="{FB405124-A703-4CD9-B74F-9F159C6F271E}">
      <dsp:nvSpPr>
        <dsp:cNvPr id="0" name=""/>
        <dsp:cNvSpPr/>
      </dsp:nvSpPr>
      <dsp:spPr>
        <a:xfrm>
          <a:off x="262743" y="1320674"/>
          <a:ext cx="2093897" cy="50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/>
            <a:t>Factor de Impacto</a:t>
          </a:r>
        </a:p>
      </dsp:txBody>
      <dsp:txXfrm>
        <a:off x="277650" y="1335581"/>
        <a:ext cx="2064083" cy="479143"/>
      </dsp:txXfrm>
    </dsp:sp>
    <dsp:sp modelId="{4CEF5B12-AE16-48D3-9FB4-CBB8A3F0B173}">
      <dsp:nvSpPr>
        <dsp:cNvPr id="0" name=""/>
        <dsp:cNvSpPr/>
      </dsp:nvSpPr>
      <dsp:spPr>
        <a:xfrm>
          <a:off x="262743" y="1907932"/>
          <a:ext cx="2093897" cy="50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/>
            <a:t>JCI</a:t>
          </a:r>
        </a:p>
      </dsp:txBody>
      <dsp:txXfrm>
        <a:off x="277650" y="1922839"/>
        <a:ext cx="2064083" cy="479143"/>
      </dsp:txXfrm>
    </dsp:sp>
    <dsp:sp modelId="{A394DFFD-01A1-4324-B667-DE5E31DDDFD7}">
      <dsp:nvSpPr>
        <dsp:cNvPr id="0" name=""/>
        <dsp:cNvSpPr/>
      </dsp:nvSpPr>
      <dsp:spPr>
        <a:xfrm>
          <a:off x="262743" y="2495191"/>
          <a:ext cx="2093897" cy="50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SJR</a:t>
          </a:r>
        </a:p>
      </dsp:txBody>
      <dsp:txXfrm>
        <a:off x="277650" y="2510098"/>
        <a:ext cx="2064083" cy="479143"/>
      </dsp:txXfrm>
    </dsp:sp>
    <dsp:sp modelId="{5DE9B700-C847-4129-BF92-983B17537CAE}">
      <dsp:nvSpPr>
        <dsp:cNvPr id="0" name=""/>
        <dsp:cNvSpPr/>
      </dsp:nvSpPr>
      <dsp:spPr>
        <a:xfrm>
          <a:off x="262743" y="3082449"/>
          <a:ext cx="2093897" cy="50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CiteScore</a:t>
          </a:r>
          <a:endParaRPr lang="en-GB" sz="2000" kern="1200" dirty="0"/>
        </a:p>
      </dsp:txBody>
      <dsp:txXfrm>
        <a:off x="277650" y="3097356"/>
        <a:ext cx="2064083" cy="479143"/>
      </dsp:txXfrm>
    </dsp:sp>
    <dsp:sp modelId="{3C6AD133-8C83-4AB1-9595-CD8C0694C606}">
      <dsp:nvSpPr>
        <dsp:cNvPr id="0" name=""/>
        <dsp:cNvSpPr/>
      </dsp:nvSpPr>
      <dsp:spPr>
        <a:xfrm>
          <a:off x="262743" y="3669708"/>
          <a:ext cx="2093897" cy="50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GoogleScholar</a:t>
          </a:r>
          <a:r>
            <a:rPr lang="en-GB" sz="2000" kern="1200" dirty="0"/>
            <a:t> H5</a:t>
          </a:r>
        </a:p>
      </dsp:txBody>
      <dsp:txXfrm>
        <a:off x="277650" y="3684615"/>
        <a:ext cx="2064083" cy="479143"/>
      </dsp:txXfrm>
    </dsp:sp>
    <dsp:sp modelId="{AAD68CFB-EDA1-43BD-9238-69A70BBDCECD}">
      <dsp:nvSpPr>
        <dsp:cNvPr id="0" name=""/>
        <dsp:cNvSpPr/>
      </dsp:nvSpPr>
      <dsp:spPr>
        <a:xfrm>
          <a:off x="2814681" y="0"/>
          <a:ext cx="2617371" cy="43994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VENTANA DE PRODUCCIÓN</a:t>
          </a:r>
        </a:p>
      </dsp:txBody>
      <dsp:txXfrm>
        <a:off x="2814681" y="0"/>
        <a:ext cx="2617371" cy="1319841"/>
      </dsp:txXfrm>
    </dsp:sp>
    <dsp:sp modelId="{9199FF54-4162-4E80-B1C7-4BFDCED624BD}">
      <dsp:nvSpPr>
        <dsp:cNvPr id="0" name=""/>
        <dsp:cNvSpPr/>
      </dsp:nvSpPr>
      <dsp:spPr>
        <a:xfrm>
          <a:off x="3076418" y="1320674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 (5) AÑOS</a:t>
          </a:r>
        </a:p>
      </dsp:txBody>
      <dsp:txXfrm>
        <a:off x="3091325" y="1335581"/>
        <a:ext cx="2064083" cy="479143"/>
      </dsp:txXfrm>
    </dsp:sp>
    <dsp:sp modelId="{EA2EEB7F-5487-4FD1-BB24-706651450D07}">
      <dsp:nvSpPr>
        <dsp:cNvPr id="0" name=""/>
        <dsp:cNvSpPr/>
      </dsp:nvSpPr>
      <dsp:spPr>
        <a:xfrm>
          <a:off x="3076418" y="1907932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 AÑOS</a:t>
          </a:r>
        </a:p>
      </dsp:txBody>
      <dsp:txXfrm>
        <a:off x="3091325" y="1922839"/>
        <a:ext cx="2064083" cy="479143"/>
      </dsp:txXfrm>
    </dsp:sp>
    <dsp:sp modelId="{71EF23A0-1BF0-4188-BD3F-A6A6D28C4AE8}">
      <dsp:nvSpPr>
        <dsp:cNvPr id="0" name=""/>
        <dsp:cNvSpPr/>
      </dsp:nvSpPr>
      <dsp:spPr>
        <a:xfrm>
          <a:off x="3076418" y="2495191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 AÑOS</a:t>
          </a:r>
        </a:p>
      </dsp:txBody>
      <dsp:txXfrm>
        <a:off x="3091325" y="2510098"/>
        <a:ext cx="2064083" cy="479143"/>
      </dsp:txXfrm>
    </dsp:sp>
    <dsp:sp modelId="{8C9FD65E-E756-46C4-833B-956E2DF19443}">
      <dsp:nvSpPr>
        <dsp:cNvPr id="0" name=""/>
        <dsp:cNvSpPr/>
      </dsp:nvSpPr>
      <dsp:spPr>
        <a:xfrm>
          <a:off x="3076418" y="3082449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 AÑOS</a:t>
          </a:r>
        </a:p>
      </dsp:txBody>
      <dsp:txXfrm>
        <a:off x="3091325" y="3097356"/>
        <a:ext cx="2064083" cy="479143"/>
      </dsp:txXfrm>
    </dsp:sp>
    <dsp:sp modelId="{BD5B19FD-570D-4810-BE1A-2BD8FB9BD50C}">
      <dsp:nvSpPr>
        <dsp:cNvPr id="0" name=""/>
        <dsp:cNvSpPr/>
      </dsp:nvSpPr>
      <dsp:spPr>
        <a:xfrm>
          <a:off x="3076418" y="3669708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5 AÑOS</a:t>
          </a:r>
        </a:p>
      </dsp:txBody>
      <dsp:txXfrm>
        <a:off x="3091325" y="3684615"/>
        <a:ext cx="2064083" cy="479143"/>
      </dsp:txXfrm>
    </dsp:sp>
    <dsp:sp modelId="{5A5FDBD1-D86C-42C2-8F96-B72BAA76C5F5}">
      <dsp:nvSpPr>
        <dsp:cNvPr id="0" name=""/>
        <dsp:cNvSpPr/>
      </dsp:nvSpPr>
      <dsp:spPr>
        <a:xfrm>
          <a:off x="5628356" y="0"/>
          <a:ext cx="2617371" cy="43994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VENTANA DE CITACIÓN</a:t>
          </a:r>
        </a:p>
      </dsp:txBody>
      <dsp:txXfrm>
        <a:off x="5628356" y="0"/>
        <a:ext cx="2617371" cy="1319841"/>
      </dsp:txXfrm>
    </dsp:sp>
    <dsp:sp modelId="{F64AEF89-3DC7-498B-8952-46C5C81375D6}">
      <dsp:nvSpPr>
        <dsp:cNvPr id="0" name=""/>
        <dsp:cNvSpPr/>
      </dsp:nvSpPr>
      <dsp:spPr>
        <a:xfrm>
          <a:off x="5890093" y="1320674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 AÑO</a:t>
          </a:r>
        </a:p>
      </dsp:txBody>
      <dsp:txXfrm>
        <a:off x="5905000" y="1335581"/>
        <a:ext cx="2064083" cy="479143"/>
      </dsp:txXfrm>
    </dsp:sp>
    <dsp:sp modelId="{83A388DF-E1AC-4D2E-8803-02FDB10363DF}">
      <dsp:nvSpPr>
        <dsp:cNvPr id="0" name=""/>
        <dsp:cNvSpPr/>
      </dsp:nvSpPr>
      <dsp:spPr>
        <a:xfrm>
          <a:off x="5890093" y="1907932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(1+1+1) AÑOS</a:t>
          </a:r>
        </a:p>
      </dsp:txBody>
      <dsp:txXfrm>
        <a:off x="5905000" y="1922839"/>
        <a:ext cx="2064083" cy="479143"/>
      </dsp:txXfrm>
    </dsp:sp>
    <dsp:sp modelId="{0D27C062-5AD3-48A5-BAED-0BDC92758E6F}">
      <dsp:nvSpPr>
        <dsp:cNvPr id="0" name=""/>
        <dsp:cNvSpPr/>
      </dsp:nvSpPr>
      <dsp:spPr>
        <a:xfrm>
          <a:off x="5890093" y="2495191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 AÑO</a:t>
          </a:r>
        </a:p>
      </dsp:txBody>
      <dsp:txXfrm>
        <a:off x="5905000" y="2510098"/>
        <a:ext cx="2064083" cy="479143"/>
      </dsp:txXfrm>
    </dsp:sp>
    <dsp:sp modelId="{02F74C82-9490-4A32-83E3-95FB1312F316}">
      <dsp:nvSpPr>
        <dsp:cNvPr id="0" name=""/>
        <dsp:cNvSpPr/>
      </dsp:nvSpPr>
      <dsp:spPr>
        <a:xfrm>
          <a:off x="5890093" y="3082449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4+ AÑOS</a:t>
          </a:r>
        </a:p>
      </dsp:txBody>
      <dsp:txXfrm>
        <a:off x="5905000" y="3097356"/>
        <a:ext cx="2064083" cy="479143"/>
      </dsp:txXfrm>
    </dsp:sp>
    <dsp:sp modelId="{21DDD9C8-D29C-42C5-8F08-43537A78F2EB}">
      <dsp:nvSpPr>
        <dsp:cNvPr id="0" name=""/>
        <dsp:cNvSpPr/>
      </dsp:nvSpPr>
      <dsp:spPr>
        <a:xfrm>
          <a:off x="5890093" y="3669708"/>
          <a:ext cx="2093897" cy="508957"/>
        </a:xfrm>
        <a:prstGeom prst="roundRect">
          <a:avLst>
            <a:gd name="adj" fmla="val 100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5 AÑOS</a:t>
          </a:r>
        </a:p>
      </dsp:txBody>
      <dsp:txXfrm>
        <a:off x="5905000" y="3684615"/>
        <a:ext cx="2064083" cy="4791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33648-4022-49D8-A03F-2D9EC7A57AA6}">
      <dsp:nvSpPr>
        <dsp:cNvPr id="0" name=""/>
        <dsp:cNvSpPr/>
      </dsp:nvSpPr>
      <dsp:spPr>
        <a:xfrm>
          <a:off x="-5386966" y="-694080"/>
          <a:ext cx="6338331" cy="6338331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95AB9-A560-4D16-9AF4-92B24ADAD8A4}">
      <dsp:nvSpPr>
        <dsp:cNvPr id="0" name=""/>
        <dsp:cNvSpPr/>
      </dsp:nvSpPr>
      <dsp:spPr>
        <a:xfrm>
          <a:off x="368421" y="483042"/>
          <a:ext cx="3367725" cy="72427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8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</a:t>
          </a:r>
          <a:r>
            <a:rPr lang="es-ES" sz="2000" b="1" kern="1200" dirty="0" err="1"/>
            <a:t>WoS</a:t>
          </a:r>
          <a:br>
            <a:rPr lang="es-ES" sz="2000" b="1" kern="1200" dirty="0"/>
          </a:br>
          <a:r>
            <a:rPr lang="es-ES" sz="2000" b="1" kern="1200" dirty="0"/>
            <a:t> </a:t>
          </a:r>
          <a:r>
            <a:rPr lang="es-ES" sz="1200" kern="1200" dirty="0"/>
            <a:t>   </a:t>
          </a:r>
          <a:r>
            <a:rPr lang="es-ES" sz="1800" kern="1200" dirty="0">
              <a:latin typeface="Calibri"/>
              <a:ea typeface="+mn-ea"/>
              <a:cs typeface="+mn-cs"/>
            </a:rPr>
            <a:t>89 (126) M</a:t>
          </a:r>
          <a:endParaRPr lang="es-ES" sz="2000" b="1" kern="1200" dirty="0"/>
        </a:p>
      </dsp:txBody>
      <dsp:txXfrm>
        <a:off x="368421" y="483042"/>
        <a:ext cx="3367725" cy="724276"/>
      </dsp:txXfrm>
    </dsp:sp>
    <dsp:sp modelId="{F6E563DD-B72A-462D-A846-4A9D2B43F236}">
      <dsp:nvSpPr>
        <dsp:cNvPr id="0" name=""/>
        <dsp:cNvSpPr/>
      </dsp:nvSpPr>
      <dsp:spPr>
        <a:xfrm>
          <a:off x="14904" y="392507"/>
          <a:ext cx="905345" cy="905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E8F2E-2549-4F5A-B078-D0B67EB15B6A}">
      <dsp:nvSpPr>
        <dsp:cNvPr id="0" name=""/>
        <dsp:cNvSpPr/>
      </dsp:nvSpPr>
      <dsp:spPr>
        <a:xfrm>
          <a:off x="767132" y="1569645"/>
          <a:ext cx="2985549" cy="72427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8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r>
            <a:rPr lang="es-ES" sz="1800" b="1" kern="1200" dirty="0" err="1"/>
            <a:t>Scopus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94 M</a:t>
          </a:r>
          <a:endParaRPr lang="es-ES" sz="2000" b="1" kern="1200" dirty="0"/>
        </a:p>
      </dsp:txBody>
      <dsp:txXfrm>
        <a:off x="767132" y="1569645"/>
        <a:ext cx="2985549" cy="724276"/>
      </dsp:txXfrm>
    </dsp:sp>
    <dsp:sp modelId="{28E24233-3C89-4A64-9FD5-68A269AFD5ED}">
      <dsp:nvSpPr>
        <dsp:cNvPr id="0" name=""/>
        <dsp:cNvSpPr/>
      </dsp:nvSpPr>
      <dsp:spPr>
        <a:xfrm>
          <a:off x="430148" y="1479110"/>
          <a:ext cx="905345" cy="905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E6085-3B64-4F24-9D6E-8028288AD544}">
      <dsp:nvSpPr>
        <dsp:cNvPr id="0" name=""/>
        <dsp:cNvSpPr/>
      </dsp:nvSpPr>
      <dsp:spPr>
        <a:xfrm>
          <a:off x="758869" y="2656248"/>
          <a:ext cx="3002074" cy="724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8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Google Scholar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376 M</a:t>
          </a:r>
        </a:p>
      </dsp:txBody>
      <dsp:txXfrm>
        <a:off x="758869" y="2656248"/>
        <a:ext cx="3002074" cy="724276"/>
      </dsp:txXfrm>
    </dsp:sp>
    <dsp:sp modelId="{B21F6059-9937-4774-BDC9-16E6981B662C}">
      <dsp:nvSpPr>
        <dsp:cNvPr id="0" name=""/>
        <dsp:cNvSpPr/>
      </dsp:nvSpPr>
      <dsp:spPr>
        <a:xfrm>
          <a:off x="430148" y="2565713"/>
          <a:ext cx="905345" cy="905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A028-242E-4F45-BDA4-DDF74055142D}">
      <dsp:nvSpPr>
        <dsp:cNvPr id="0" name=""/>
        <dsp:cNvSpPr/>
      </dsp:nvSpPr>
      <dsp:spPr>
        <a:xfrm>
          <a:off x="339500" y="3742851"/>
          <a:ext cx="3425567" cy="724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894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</a:t>
          </a:r>
          <a:r>
            <a:rPr lang="es-ES" sz="2000" b="1" kern="1200" dirty="0" err="1"/>
            <a:t>Dimensions</a:t>
          </a:r>
          <a:br>
            <a:rPr lang="es-ES" sz="2000" b="1" kern="1200" dirty="0"/>
          </a:br>
          <a:r>
            <a:rPr lang="es-ES" sz="2000" b="1" kern="1200" dirty="0"/>
            <a:t> 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144 M</a:t>
          </a:r>
        </a:p>
      </dsp:txBody>
      <dsp:txXfrm>
        <a:off x="339500" y="3742851"/>
        <a:ext cx="3425567" cy="724276"/>
      </dsp:txXfrm>
    </dsp:sp>
    <dsp:sp modelId="{F867333A-BC1D-4E97-8D3F-25C0DBEC7288}">
      <dsp:nvSpPr>
        <dsp:cNvPr id="0" name=""/>
        <dsp:cNvSpPr/>
      </dsp:nvSpPr>
      <dsp:spPr>
        <a:xfrm>
          <a:off x="14904" y="3652316"/>
          <a:ext cx="905345" cy="905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33648-4022-49D8-A03F-2D9EC7A57AA6}">
      <dsp:nvSpPr>
        <dsp:cNvPr id="0" name=""/>
        <dsp:cNvSpPr/>
      </dsp:nvSpPr>
      <dsp:spPr>
        <a:xfrm>
          <a:off x="-5450536" y="-834573"/>
          <a:ext cx="6489920" cy="6489920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95AB9-A560-4D16-9AF4-92B24ADAD8A4}">
      <dsp:nvSpPr>
        <dsp:cNvPr id="0" name=""/>
        <dsp:cNvSpPr/>
      </dsp:nvSpPr>
      <dsp:spPr>
        <a:xfrm>
          <a:off x="544135" y="370621"/>
          <a:ext cx="3582037" cy="741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OpenAlex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2000" b="0" kern="1200" dirty="0"/>
            <a:t>250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M</a:t>
          </a:r>
          <a:endParaRPr lang="es-ES" sz="2000" b="1" kern="1200" dirty="0"/>
        </a:p>
      </dsp:txBody>
      <dsp:txXfrm>
        <a:off x="544135" y="370621"/>
        <a:ext cx="3582037" cy="741627"/>
      </dsp:txXfrm>
    </dsp:sp>
    <dsp:sp modelId="{F6E563DD-B72A-462D-A846-4A9D2B43F236}">
      <dsp:nvSpPr>
        <dsp:cNvPr id="0" name=""/>
        <dsp:cNvSpPr/>
      </dsp:nvSpPr>
      <dsp:spPr>
        <a:xfrm>
          <a:off x="80617" y="277917"/>
          <a:ext cx="927034" cy="92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E6B3-557F-406C-A321-40B371019639}">
      <dsp:nvSpPr>
        <dsp:cNvPr id="0" name=""/>
        <dsp:cNvSpPr/>
      </dsp:nvSpPr>
      <dsp:spPr>
        <a:xfrm>
          <a:off x="969327" y="1483255"/>
          <a:ext cx="3156845" cy="741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Scilit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163 M</a:t>
          </a:r>
          <a:endParaRPr lang="es-ES" sz="2000" b="1" kern="1200" dirty="0"/>
        </a:p>
      </dsp:txBody>
      <dsp:txXfrm>
        <a:off x="969327" y="1483255"/>
        <a:ext cx="3156845" cy="741627"/>
      </dsp:txXfrm>
    </dsp:sp>
    <dsp:sp modelId="{28E24233-3C89-4A64-9FD5-68A269AFD5ED}">
      <dsp:nvSpPr>
        <dsp:cNvPr id="0" name=""/>
        <dsp:cNvSpPr/>
      </dsp:nvSpPr>
      <dsp:spPr>
        <a:xfrm>
          <a:off x="505809" y="1390552"/>
          <a:ext cx="927034" cy="92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8B9FC-92A4-4AB1-92BD-6E583421F23B}">
      <dsp:nvSpPr>
        <dsp:cNvPr id="0" name=""/>
        <dsp:cNvSpPr/>
      </dsp:nvSpPr>
      <dsp:spPr>
        <a:xfrm>
          <a:off x="969327" y="2595890"/>
          <a:ext cx="3156845" cy="741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Semantic</a:t>
          </a:r>
          <a:r>
            <a:rPr lang="es-ES" sz="2000" b="1" kern="1200" dirty="0"/>
            <a:t> Scholar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latin typeface="Calibri"/>
              <a:ea typeface="+mn-ea"/>
              <a:cs typeface="+mn-cs"/>
            </a:rPr>
            <a:t>218 M</a:t>
          </a:r>
          <a:endParaRPr lang="es-ES" sz="2000" b="1" kern="1200" dirty="0"/>
        </a:p>
      </dsp:txBody>
      <dsp:txXfrm>
        <a:off x="969327" y="2595890"/>
        <a:ext cx="3156845" cy="741627"/>
      </dsp:txXfrm>
    </dsp:sp>
    <dsp:sp modelId="{B21F6059-9937-4774-BDC9-16E6981B662C}">
      <dsp:nvSpPr>
        <dsp:cNvPr id="0" name=""/>
        <dsp:cNvSpPr/>
      </dsp:nvSpPr>
      <dsp:spPr>
        <a:xfrm>
          <a:off x="505809" y="2503186"/>
          <a:ext cx="927034" cy="92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7F8A7-F2A8-47DF-9F3A-112455E69E57}">
      <dsp:nvSpPr>
        <dsp:cNvPr id="0" name=""/>
        <dsp:cNvSpPr/>
      </dsp:nvSpPr>
      <dsp:spPr>
        <a:xfrm>
          <a:off x="544135" y="3708525"/>
          <a:ext cx="3582037" cy="741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67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Lens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s-E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271 M</a:t>
          </a:r>
          <a:endParaRPr lang="es-ES" sz="2000" b="1" kern="1200" dirty="0"/>
        </a:p>
      </dsp:txBody>
      <dsp:txXfrm>
        <a:off x="544135" y="3708525"/>
        <a:ext cx="3582037" cy="741627"/>
      </dsp:txXfrm>
    </dsp:sp>
    <dsp:sp modelId="{F867333A-BC1D-4E97-8D3F-25C0DBEC7288}">
      <dsp:nvSpPr>
        <dsp:cNvPr id="0" name=""/>
        <dsp:cNvSpPr/>
      </dsp:nvSpPr>
      <dsp:spPr>
        <a:xfrm>
          <a:off x="80617" y="3615821"/>
          <a:ext cx="927034" cy="92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FD3C3-F966-0547-B4A9-BEDA3154CA8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F5BDD-CCFC-1048-A328-99265BD87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E673-87FA-0640-A64C-8A84BC7A988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6B9D-B578-DB44-994D-DECBAB5C6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61FB-BAD1-544B-A214-90608202F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6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6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4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7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7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5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4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8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2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5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9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4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0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4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ernetlab.cindoc.csic.es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6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4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ybermetrics Lab Observatory of Science and Technology on the Web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0" y="6126163"/>
            <a:ext cx="1198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400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0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2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internetlab.cindoc.csic.es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75308" y="6430728"/>
            <a:ext cx="845930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885E3E77-BF6D-EE40-8A54-12C90C4E24F6}" type="slidenum">
              <a:rPr lang="en-US" sz="1100" spc="1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‹Nº›</a:t>
            </a:fld>
            <a:endParaRPr lang="en-US" sz="1100" spc="1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471064"/>
            <a:ext cx="103122" cy="10875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C4949"/>
              </a:solidFill>
              <a:effectLst/>
            </a:endParaRPr>
          </a:p>
        </p:txBody>
      </p:sp>
      <p:pic>
        <p:nvPicPr>
          <p:cNvPr id="6" name="Picture 11" descr="Cybermetrics Lab Observatory of Science and Technology on the Web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0" y="6126163"/>
            <a:ext cx="1198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620ACC-2668-4AA3-AC38-6E9E500C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123"/>
            <a:ext cx="9144000" cy="5335204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75437" y="2377889"/>
            <a:ext cx="859312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Alternativas métricas</a:t>
            </a:r>
            <a:br>
              <a:rPr lang="es-ES" sz="4400" b="1" dirty="0"/>
            </a:br>
            <a:r>
              <a:rPr lang="es-ES" sz="2800" b="1" i="1" dirty="0"/>
              <a:t>a Web </a:t>
            </a:r>
            <a:r>
              <a:rPr lang="es-ES" sz="2800" b="1" i="1" dirty="0" err="1"/>
              <a:t>of</a:t>
            </a:r>
            <a:r>
              <a:rPr lang="es-ES" sz="2800" b="1" i="1" dirty="0"/>
              <a:t> </a:t>
            </a:r>
            <a:r>
              <a:rPr lang="es-ES" sz="2800" b="1" i="1" dirty="0" err="1"/>
              <a:t>Science</a:t>
            </a:r>
            <a:r>
              <a:rPr lang="es-ES" sz="2800" b="1" dirty="0"/>
              <a:t> y </a:t>
            </a:r>
            <a:r>
              <a:rPr lang="es-ES" sz="2800" b="1" i="1" dirty="0" err="1"/>
              <a:t>Scopus</a:t>
            </a:r>
            <a:endParaRPr lang="es-ES" sz="4400" b="1" i="1" dirty="0"/>
          </a:p>
          <a:p>
            <a:pPr algn="ctr"/>
            <a:r>
              <a:rPr lang="es-ES" sz="4400" b="1" dirty="0"/>
              <a:t>para la evaluación de revistas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2218414" y="4884046"/>
            <a:ext cx="484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cap="small" spc="120" dirty="0">
                <a:solidFill>
                  <a:srgbClr val="920E27"/>
                </a:solidFill>
                <a:latin typeface="Arial"/>
                <a:cs typeface="Arial"/>
              </a:rPr>
              <a:t>Isidro f. Aguillo</a:t>
            </a:r>
          </a:p>
          <a:p>
            <a:pPr algn="ctr"/>
            <a:r>
              <a:rPr lang="en-US" sz="1600" cap="small" spc="120" dirty="0">
                <a:solidFill>
                  <a:srgbClr val="920E27"/>
                </a:solidFill>
                <a:latin typeface="Arial"/>
                <a:cs typeface="Arial"/>
              </a:rPr>
              <a:t>isidro.aguillo@csic.es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547" y="404293"/>
            <a:ext cx="816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CRECS 13º Congreso internacional sobre revistas científicas</a:t>
            </a:r>
            <a:endParaRPr lang="es-ES" dirty="0"/>
          </a:p>
          <a:p>
            <a:r>
              <a:rPr lang="es-ES" b="1" dirty="0"/>
              <a:t>8-10 de mayo de 2024. Arequipa, Perú</a:t>
            </a:r>
            <a:endParaRPr lang="es-ES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184C67-FB0F-4796-AE9F-712DCA182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23" y="6317402"/>
            <a:ext cx="1266738" cy="4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Ventanas de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citación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171DCDF-207E-42AE-94A3-B4ACCBDAE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99672"/>
              </p:ext>
            </p:extLst>
          </p:nvPr>
        </p:nvGraphicFramePr>
        <p:xfrm>
          <a:off x="505379" y="1647644"/>
          <a:ext cx="8246735" cy="439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13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378688" y="3574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Fuentes con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mayor cobertura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961155D-ACD1-42D1-992B-CA642BED8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170429"/>
              </p:ext>
            </p:extLst>
          </p:nvPr>
        </p:nvGraphicFramePr>
        <p:xfrm>
          <a:off x="572700" y="1485135"/>
          <a:ext cx="3766388" cy="495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747957-5271-4D41-8BD8-A4E131BA7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857087"/>
              </p:ext>
            </p:extLst>
          </p:nvPr>
        </p:nvGraphicFramePr>
        <p:xfrm>
          <a:off x="4572000" y="1549833"/>
          <a:ext cx="4193312" cy="482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338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378688" y="3574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Fuentes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regionales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961155D-ACD1-42D1-992B-CA642BED8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994074"/>
              </p:ext>
            </p:extLst>
          </p:nvPr>
        </p:nvGraphicFramePr>
        <p:xfrm>
          <a:off x="2552501" y="1418022"/>
          <a:ext cx="4074801" cy="508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99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7472" y="2544792"/>
            <a:ext cx="7976851" cy="26224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589677" y="2697888"/>
            <a:ext cx="79768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El diseño actual de las métricas de revistas es inadecuado para segregar de manera matemáticamente correcta su desempeño comparado</a:t>
            </a:r>
          </a:p>
          <a:p>
            <a:pPr algn="ctr">
              <a:spcAft>
                <a:spcPts val="400"/>
              </a:spcAft>
            </a:pPr>
            <a:endParaRPr lang="es-ES" sz="20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Una mejora importante requiere, en primer lugar, disponer de cifras más representativas que pueden ser obtenidas con fuentes con mucha mayor cobertura e indicadores construidos sobre ventanas temporales más amplias</a:t>
            </a:r>
          </a:p>
          <a:p>
            <a:pPr algn="ctr">
              <a:spcAft>
                <a:spcPts val="400"/>
              </a:spcAft>
            </a:pP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Pecado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16265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91478" y="2551837"/>
            <a:ext cx="6533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MATEMÁTICA</a:t>
            </a:r>
            <a:b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UN POCO</a:t>
            </a:r>
          </a:p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MÁS AVANZADA</a:t>
            </a:r>
          </a:p>
        </p:txBody>
      </p:sp>
    </p:spTree>
    <p:extLst>
      <p:ext uri="{BB962C8B-B14F-4D97-AF65-F5344CB8AC3E}">
        <p14:creationId xmlns:p14="http://schemas.microsoft.com/office/powerpoint/2010/main" val="2764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D08F83-B0A8-4E65-A161-45AAAD35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67" y="1446664"/>
            <a:ext cx="3200400" cy="215265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10261BB-10A6-4646-8570-9DE6DD735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038649"/>
              </p:ext>
            </p:extLst>
          </p:nvPr>
        </p:nvGraphicFramePr>
        <p:xfrm>
          <a:off x="505379" y="1317072"/>
          <a:ext cx="8246735" cy="501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378688" y="3574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Normalizar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 para componer</a:t>
            </a:r>
            <a:endParaRPr lang="es-ES" sz="3200" b="1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E50511-15F0-4548-8D51-80BF69C08767}"/>
              </a:ext>
            </a:extLst>
          </p:cNvPr>
          <p:cNvSpPr txBox="1"/>
          <p:nvPr/>
        </p:nvSpPr>
        <p:spPr>
          <a:xfrm>
            <a:off x="5073924" y="3825378"/>
            <a:ext cx="492443" cy="211402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SUSPENDIDOS</a:t>
            </a:r>
          </a:p>
        </p:txBody>
      </p:sp>
    </p:spTree>
    <p:extLst>
      <p:ext uri="{BB962C8B-B14F-4D97-AF65-F5344CB8AC3E}">
        <p14:creationId xmlns:p14="http://schemas.microsoft.com/office/powerpoint/2010/main" val="113143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378688" y="3574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Pero, en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realidad …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63F2447-F8CE-4DED-904D-D62014D51329}"/>
              </a:ext>
            </a:extLst>
          </p:cNvPr>
          <p:cNvSpPr/>
          <p:nvPr/>
        </p:nvSpPr>
        <p:spPr>
          <a:xfrm>
            <a:off x="511164" y="1640875"/>
            <a:ext cx="7976851" cy="14260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El nombre correcto de esa técnica de normalización es</a:t>
            </a: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MAX-MIN</a:t>
            </a: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y aunque a menudo el mínimo utilizado es cero, hay muchos casos donde se puede utilizar otro valor de umbral inferior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F57EDB-8E11-4CEC-A414-279FE1CA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3" y="4441924"/>
            <a:ext cx="2167287" cy="7752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45A3DA-338D-41C7-BB90-82C8B7D38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124" y="3701248"/>
            <a:ext cx="1666875" cy="22574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7C9EDF0-F0B2-45EF-BC64-C2EAF21986DA}"/>
              </a:ext>
            </a:extLst>
          </p:cNvPr>
          <p:cNvSpPr/>
          <p:nvPr/>
        </p:nvSpPr>
        <p:spPr>
          <a:xfrm>
            <a:off x="6411803" y="360642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MAX</a:t>
            </a:r>
            <a:r>
              <a:rPr lang="en-GB" sz="1400" b="1" dirty="0">
                <a:sym typeface="Wingdings" panose="05000000000000000000" pitchFamily="2" charset="2"/>
              </a:rPr>
              <a:t></a:t>
            </a:r>
            <a:r>
              <a:rPr lang="en-GB" b="1" dirty="0"/>
              <a:t>100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5DB90FE-C641-45A7-B7C0-3793E555736A}"/>
              </a:ext>
            </a:extLst>
          </p:cNvPr>
          <p:cNvSpPr/>
          <p:nvPr/>
        </p:nvSpPr>
        <p:spPr>
          <a:xfrm>
            <a:off x="6493556" y="4341122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MIN</a:t>
            </a:r>
            <a:r>
              <a:rPr lang="en-GB" sz="1400" b="1" dirty="0">
                <a:sym typeface="Wingdings" panose="05000000000000000000" pitchFamily="2" charset="2"/>
              </a:rPr>
              <a:t></a:t>
            </a:r>
            <a:r>
              <a:rPr lang="en-GB" b="1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52517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378688" y="3574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Otras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normalizaciones…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D8F08B-EBB3-47AD-A554-E1115C7A7F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906" y="1658223"/>
            <a:ext cx="5639368" cy="439716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CACC8E-5D1C-419A-AA86-D8A566F55569}"/>
              </a:ext>
            </a:extLst>
          </p:cNvPr>
          <p:cNvSpPr/>
          <p:nvPr/>
        </p:nvSpPr>
        <p:spPr>
          <a:xfrm>
            <a:off x="2057841" y="6269631"/>
            <a:ext cx="4883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https://www.webometrics.info/en/Methodology</a:t>
            </a:r>
          </a:p>
        </p:txBody>
      </p:sp>
    </p:spTree>
    <p:extLst>
      <p:ext uri="{BB962C8B-B14F-4D97-AF65-F5344CB8AC3E}">
        <p14:creationId xmlns:p14="http://schemas.microsoft.com/office/powerpoint/2010/main" val="119771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7472" y="2544791"/>
            <a:ext cx="7976851" cy="222015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577471" y="2798556"/>
            <a:ext cx="797685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El desconocimiento de técnicas estadísticas básicas puede conducir a generar escenarios incorrectos que resulten inválidos para los fines que se pretendan</a:t>
            </a:r>
          </a:p>
          <a:p>
            <a:pPr algn="ctr">
              <a:spcAft>
                <a:spcPts val="400"/>
              </a:spcAft>
            </a:pPr>
            <a:endParaRPr lang="es-ES" sz="20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No hay justificación práctica ni técnica para la mala ciencia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Sencillez y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rigurosidad</a:t>
            </a:r>
          </a:p>
        </p:txBody>
      </p:sp>
    </p:spTree>
    <p:extLst>
      <p:ext uri="{BB962C8B-B14F-4D97-AF65-F5344CB8AC3E}">
        <p14:creationId xmlns:p14="http://schemas.microsoft.com/office/powerpoint/2010/main" val="3438029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91478" y="3185126"/>
            <a:ext cx="653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MÉTRICAS 2.0</a:t>
            </a:r>
          </a:p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PARA REVISTAS</a:t>
            </a:r>
          </a:p>
        </p:txBody>
      </p:sp>
    </p:spTree>
    <p:extLst>
      <p:ext uri="{BB962C8B-B14F-4D97-AF65-F5344CB8AC3E}">
        <p14:creationId xmlns:p14="http://schemas.microsoft.com/office/powerpoint/2010/main" val="147634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9963C027-26B9-4CF9-9D5B-BA2C64786E32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Métricas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 para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Portales de Revistas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7D1E964-792A-406C-A778-77356DC20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650839"/>
              </p:ext>
            </p:extLst>
          </p:nvPr>
        </p:nvGraphicFramePr>
        <p:xfrm>
          <a:off x="577972" y="1647165"/>
          <a:ext cx="8022564" cy="443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06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3248" y="3786361"/>
            <a:ext cx="7976851" cy="222015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443247" y="4029534"/>
            <a:ext cx="797685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El foco de la publicación científica a través de revistas debe centrarse en las comunidades académicas a las que sirven, ayudar en sui vertebración y constituirse en su referente de comunicación</a:t>
            </a:r>
          </a:p>
          <a:p>
            <a:pPr algn="ctr">
              <a:spcAft>
                <a:spcPts val="400"/>
              </a:spcAft>
            </a:pPr>
            <a:endParaRPr lang="es-ES" sz="20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La guía debe ser el modelo IDEIA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IDEIA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BB8CEF-E8E5-406F-A283-2D7E70B8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6" y="1444619"/>
            <a:ext cx="7203808" cy="2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2161C070-8B7A-448D-94E6-B66126D34CC7}"/>
              </a:ext>
            </a:extLst>
          </p:cNvPr>
          <p:cNvSpPr txBox="1"/>
          <p:nvPr/>
        </p:nvSpPr>
        <p:spPr>
          <a:xfrm>
            <a:off x="378688" y="385339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Contexto: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Definir la comunidad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B17B53E-46E6-40A4-AC0E-B237160EA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021716"/>
              </p:ext>
            </p:extLst>
          </p:nvPr>
        </p:nvGraphicFramePr>
        <p:xfrm>
          <a:off x="577970" y="1544128"/>
          <a:ext cx="8117456" cy="464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672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709F0F-155D-43DB-A80D-5F7ADF2B9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20947"/>
              </p:ext>
            </p:extLst>
          </p:nvPr>
        </p:nvGraphicFramePr>
        <p:xfrm>
          <a:off x="553176" y="1655792"/>
          <a:ext cx="80254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9">
            <a:extLst>
              <a:ext uri="{FF2B5EF4-FFF2-40B4-BE49-F238E27FC236}">
                <a16:creationId xmlns:a16="http://schemas.microsoft.com/office/drawing/2014/main" id="{4DF2426C-3416-4310-9D8A-FB0151B6B909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Acciones de los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Portales</a:t>
            </a:r>
          </a:p>
        </p:txBody>
      </p:sp>
    </p:spTree>
    <p:extLst>
      <p:ext uri="{BB962C8B-B14F-4D97-AF65-F5344CB8AC3E}">
        <p14:creationId xmlns:p14="http://schemas.microsoft.com/office/powerpoint/2010/main" val="183097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709F0F-155D-43DB-A80D-5F7ADF2B9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523728"/>
              </p:ext>
            </p:extLst>
          </p:nvPr>
        </p:nvGraphicFramePr>
        <p:xfrm>
          <a:off x="1975449" y="1560902"/>
          <a:ext cx="6532900" cy="469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1">
            <a:extLst>
              <a:ext uri="{FF2B5EF4-FFF2-40B4-BE49-F238E27FC236}">
                <a16:creationId xmlns:a16="http://schemas.microsoft.com/office/drawing/2014/main" id="{2161C070-8B7A-448D-94E6-B66126D34CC7}"/>
              </a:ext>
            </a:extLst>
          </p:cNvPr>
          <p:cNvSpPr txBox="1"/>
          <p:nvPr/>
        </p:nvSpPr>
        <p:spPr>
          <a:xfrm>
            <a:off x="378688" y="385339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Indicadores de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 actividad 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 impacto</a:t>
            </a:r>
          </a:p>
        </p:txBody>
      </p:sp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id="{7A64D138-ED8C-4F9E-A3F3-966B8A3590F5}"/>
              </a:ext>
            </a:extLst>
          </p:cNvPr>
          <p:cNvSpPr/>
          <p:nvPr/>
        </p:nvSpPr>
        <p:spPr>
          <a:xfrm flipV="1">
            <a:off x="1091718" y="1945236"/>
            <a:ext cx="774124" cy="14837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lecha: arriba y abajo 4">
            <a:extLst>
              <a:ext uri="{FF2B5EF4-FFF2-40B4-BE49-F238E27FC236}">
                <a16:creationId xmlns:a16="http://schemas.microsoft.com/office/drawing/2014/main" id="{3EFF0B79-255A-4934-BA4A-F6740856127A}"/>
              </a:ext>
            </a:extLst>
          </p:cNvPr>
          <p:cNvSpPr/>
          <p:nvPr/>
        </p:nvSpPr>
        <p:spPr>
          <a:xfrm>
            <a:off x="1695599" y="4476783"/>
            <a:ext cx="278582" cy="119907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019540-E021-454B-958E-7EB7C637B320}"/>
              </a:ext>
            </a:extLst>
          </p:cNvPr>
          <p:cNvSpPr txBox="1"/>
          <p:nvPr/>
        </p:nvSpPr>
        <p:spPr>
          <a:xfrm>
            <a:off x="302611" y="4614653"/>
            <a:ext cx="1532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¡OJO!</a:t>
            </a:r>
          </a:p>
          <a:p>
            <a:r>
              <a:rPr lang="en-GB" dirty="0"/>
              <a:t>CORRELACIÓN</a:t>
            </a:r>
          </a:p>
          <a:p>
            <a:r>
              <a:rPr lang="en-GB" dirty="0"/>
              <a:t>CON TAMAÑO</a:t>
            </a:r>
          </a:p>
        </p:txBody>
      </p:sp>
    </p:spTree>
    <p:extLst>
      <p:ext uri="{BB962C8B-B14F-4D97-AF65-F5344CB8AC3E}">
        <p14:creationId xmlns:p14="http://schemas.microsoft.com/office/powerpoint/2010/main" val="287813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709F0F-155D-43DB-A80D-5F7ADF2B9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962306"/>
              </p:ext>
            </p:extLst>
          </p:nvPr>
        </p:nvGraphicFramePr>
        <p:xfrm>
          <a:off x="461394" y="1560902"/>
          <a:ext cx="8046955" cy="469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1">
            <a:extLst>
              <a:ext uri="{FF2B5EF4-FFF2-40B4-BE49-F238E27FC236}">
                <a16:creationId xmlns:a16="http://schemas.microsoft.com/office/drawing/2014/main" id="{2161C070-8B7A-448D-94E6-B66126D34CC7}"/>
              </a:ext>
            </a:extLst>
          </p:cNvPr>
          <p:cNvSpPr txBox="1"/>
          <p:nvPr/>
        </p:nvSpPr>
        <p:spPr>
          <a:xfrm>
            <a:off x="378688" y="385339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Indicadores de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 cooperación</a:t>
            </a:r>
          </a:p>
        </p:txBody>
      </p:sp>
    </p:spTree>
    <p:extLst>
      <p:ext uri="{BB962C8B-B14F-4D97-AF65-F5344CB8AC3E}">
        <p14:creationId xmlns:p14="http://schemas.microsoft.com/office/powerpoint/2010/main" val="325725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709F0F-155D-43DB-A80D-5F7ADF2B9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52343"/>
              </p:ext>
            </p:extLst>
          </p:nvPr>
        </p:nvGraphicFramePr>
        <p:xfrm>
          <a:off x="477605" y="1718550"/>
          <a:ext cx="8025442" cy="457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1">
            <a:extLst>
              <a:ext uri="{FF2B5EF4-FFF2-40B4-BE49-F238E27FC236}">
                <a16:creationId xmlns:a16="http://schemas.microsoft.com/office/drawing/2014/main" id="{1262EF26-9682-4C11-979E-2B1F2CC1A94D}"/>
              </a:ext>
            </a:extLst>
          </p:cNvPr>
          <p:cNvSpPr txBox="1"/>
          <p:nvPr/>
        </p:nvSpPr>
        <p:spPr>
          <a:xfrm>
            <a:off x="378688" y="385339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Visualización y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 Explotación</a:t>
            </a:r>
          </a:p>
        </p:txBody>
      </p:sp>
    </p:spTree>
    <p:extLst>
      <p:ext uri="{BB962C8B-B14F-4D97-AF65-F5344CB8AC3E}">
        <p14:creationId xmlns:p14="http://schemas.microsoft.com/office/powerpoint/2010/main" val="128108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9676" y="2498119"/>
            <a:ext cx="7976851" cy="26224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589677" y="2634654"/>
            <a:ext cx="797685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Los portales de revistas son un excelente escenario para desarrollar métricas de revistas especificas. En ese contexto dichas métricas deben ayudar al conocimiento de las comunidades científicas locales y su posición global: métricas GLOCALES</a:t>
            </a:r>
          </a:p>
          <a:p>
            <a:pPr algn="ctr">
              <a:spcAft>
                <a:spcPts val="400"/>
              </a:spcAft>
            </a:pPr>
            <a:endParaRPr lang="es-ES" sz="20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Plataformas como Scielo y otras similares deben desarrollar portales métricos para apoyar su labor vertebradora de comunidades académicas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Conclusiones y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 sugerencia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4C8BAA-614B-42EC-8D04-50094584848E}"/>
              </a:ext>
            </a:extLst>
          </p:cNvPr>
          <p:cNvSpPr txBox="1"/>
          <p:nvPr/>
        </p:nvSpPr>
        <p:spPr>
          <a:xfrm>
            <a:off x="4166588" y="5120549"/>
            <a:ext cx="79861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393196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5783" y="294306"/>
            <a:ext cx="837243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Proyecto de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Estado</a:t>
            </a:r>
          </a:p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Una Gran Revista Multidisciplinar Española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39853E8-A47E-48BE-B0E8-28449DC91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685809"/>
              </p:ext>
            </p:extLst>
          </p:nvPr>
        </p:nvGraphicFramePr>
        <p:xfrm>
          <a:off x="391886" y="1526954"/>
          <a:ext cx="8360228" cy="4739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5533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181" y="373775"/>
            <a:ext cx="51560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¡Muchas gracias!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16B15C9-BA85-4480-AC42-7B87FCD61177}"/>
              </a:ext>
            </a:extLst>
          </p:cNvPr>
          <p:cNvSpPr txBox="1"/>
          <p:nvPr/>
        </p:nvSpPr>
        <p:spPr>
          <a:xfrm>
            <a:off x="1498725" y="5899450"/>
            <a:ext cx="614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err="1">
                <a:solidFill>
                  <a:srgbClr val="002060"/>
                </a:solidFill>
              </a:rPr>
              <a:t>Contacto:isidro.aguillo@csic.es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56D148-41C5-4F54-8009-F8FA2541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16" y="1681100"/>
            <a:ext cx="5948166" cy="38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9963C027-26B9-4CF9-9D5B-BA2C64786E32}"/>
              </a:ext>
            </a:extLst>
          </p:cNvPr>
          <p:cNvSpPr txBox="1"/>
          <p:nvPr/>
        </p:nvSpPr>
        <p:spPr>
          <a:xfrm>
            <a:off x="1991307" y="621402"/>
            <a:ext cx="12934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spc="50" dirty="0" err="1">
                <a:solidFill>
                  <a:srgbClr val="376092"/>
                </a:solidFill>
                <a:latin typeface="Arial"/>
                <a:cs typeface="Arial"/>
              </a:rPr>
              <a:t>JLM</a:t>
            </a:r>
            <a:r>
              <a:rPr lang="es-ES" sz="3200" spc="50" dirty="0" err="1">
                <a:solidFill>
                  <a:srgbClr val="376092"/>
                </a:solidFill>
                <a:latin typeface="Arial"/>
                <a:cs typeface="Arial"/>
              </a:rPr>
              <a:t>s</a:t>
            </a:r>
            <a:endParaRPr lang="es-ES" sz="3200" b="1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B56B0-961A-4291-A8E8-5F4220D2E892}"/>
              </a:ext>
            </a:extLst>
          </p:cNvPr>
          <p:cNvSpPr/>
          <p:nvPr/>
        </p:nvSpPr>
        <p:spPr>
          <a:xfrm>
            <a:off x="4591915" y="2654364"/>
            <a:ext cx="2653259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3274854-5662-4AC9-B525-4E7E5D7D9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962841"/>
              </p:ext>
            </p:extLst>
          </p:nvPr>
        </p:nvGraphicFramePr>
        <p:xfrm>
          <a:off x="379680" y="3184834"/>
          <a:ext cx="8317398" cy="21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7AC5162-2BE5-40AD-8ADF-7CA361F44F3F}"/>
              </a:ext>
            </a:extLst>
          </p:cNvPr>
          <p:cNvSpPr/>
          <p:nvPr/>
        </p:nvSpPr>
        <p:spPr>
          <a:xfrm>
            <a:off x="410090" y="2654364"/>
            <a:ext cx="4063670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C222424-A01F-4AD0-9EF2-2B2538B029BD}"/>
              </a:ext>
            </a:extLst>
          </p:cNvPr>
          <p:cNvSpPr txBox="1"/>
          <p:nvPr/>
        </p:nvSpPr>
        <p:spPr>
          <a:xfrm>
            <a:off x="410091" y="2668100"/>
            <a:ext cx="4004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b="1" cap="small" dirty="0">
                <a:solidFill>
                  <a:schemeClr val="bg1"/>
                </a:solidFill>
              </a:rPr>
              <a:t>PARES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91258-5CAB-4557-9B31-2AB5BAEE51B8}"/>
              </a:ext>
            </a:extLst>
          </p:cNvPr>
          <p:cNvSpPr txBox="1"/>
          <p:nvPr/>
        </p:nvSpPr>
        <p:spPr>
          <a:xfrm>
            <a:off x="4633409" y="2638177"/>
            <a:ext cx="250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b="1" cap="small" dirty="0">
                <a:solidFill>
                  <a:schemeClr val="bg1"/>
                </a:solidFill>
              </a:rPr>
              <a:t>SUPER-PARES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2E6FF0F-B005-464B-B9C3-CB189B44D391}"/>
              </a:ext>
            </a:extLst>
          </p:cNvPr>
          <p:cNvSpPr/>
          <p:nvPr/>
        </p:nvSpPr>
        <p:spPr>
          <a:xfrm>
            <a:off x="7343681" y="2640627"/>
            <a:ext cx="1353398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83849D1-BFE8-4411-B4FB-B26F94A77912}"/>
              </a:ext>
            </a:extLst>
          </p:cNvPr>
          <p:cNvSpPr txBox="1"/>
          <p:nvPr/>
        </p:nvSpPr>
        <p:spPr>
          <a:xfrm>
            <a:off x="7343681" y="2662790"/>
            <a:ext cx="1353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b="1" cap="small" dirty="0">
                <a:solidFill>
                  <a:schemeClr val="bg1"/>
                </a:solidFill>
              </a:rPr>
              <a:t>NO-PARES</a:t>
            </a:r>
          </a:p>
        </p:txBody>
      </p:sp>
      <p:sp>
        <p:nvSpPr>
          <p:cNvPr id="11" name="Flecha derecha 16">
            <a:extLst>
              <a:ext uri="{FF2B5EF4-FFF2-40B4-BE49-F238E27FC236}">
                <a16:creationId xmlns:a16="http://schemas.microsoft.com/office/drawing/2014/main" id="{0AA5221A-E27E-4D0A-B1EB-09BE6B1BAB83}"/>
              </a:ext>
            </a:extLst>
          </p:cNvPr>
          <p:cNvSpPr/>
          <p:nvPr/>
        </p:nvSpPr>
        <p:spPr>
          <a:xfrm>
            <a:off x="452382" y="5617820"/>
            <a:ext cx="4021378" cy="532151"/>
          </a:xfrm>
          <a:prstGeom prst="rightArrow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599EA6-EF41-4218-AC56-0EA45F71D51D}"/>
              </a:ext>
            </a:extLst>
          </p:cNvPr>
          <p:cNvSpPr txBox="1"/>
          <p:nvPr/>
        </p:nvSpPr>
        <p:spPr>
          <a:xfrm>
            <a:off x="1344577" y="5730246"/>
            <a:ext cx="2094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IMPACTO ACADÉMICO</a:t>
            </a:r>
          </a:p>
        </p:txBody>
      </p:sp>
      <p:sp>
        <p:nvSpPr>
          <p:cNvPr id="13" name="Flecha derecha 18">
            <a:extLst>
              <a:ext uri="{FF2B5EF4-FFF2-40B4-BE49-F238E27FC236}">
                <a16:creationId xmlns:a16="http://schemas.microsoft.com/office/drawing/2014/main" id="{B567867B-E128-456F-81A7-75D49F12C3F3}"/>
              </a:ext>
            </a:extLst>
          </p:cNvPr>
          <p:cNvSpPr/>
          <p:nvPr/>
        </p:nvSpPr>
        <p:spPr>
          <a:xfrm>
            <a:off x="494675" y="1776186"/>
            <a:ext cx="2615784" cy="593366"/>
          </a:xfrm>
          <a:prstGeom prst="rightArrow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4CE0E7-19A1-4617-BF9C-89686E135089}"/>
              </a:ext>
            </a:extLst>
          </p:cNvPr>
          <p:cNvSpPr txBox="1"/>
          <p:nvPr/>
        </p:nvSpPr>
        <p:spPr>
          <a:xfrm>
            <a:off x="614597" y="1914207"/>
            <a:ext cx="2023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IMPACTO  CIENTÍFICO</a:t>
            </a:r>
          </a:p>
        </p:txBody>
      </p:sp>
      <p:sp>
        <p:nvSpPr>
          <p:cNvPr id="15" name="Flecha derecha 21">
            <a:extLst>
              <a:ext uri="{FF2B5EF4-FFF2-40B4-BE49-F238E27FC236}">
                <a16:creationId xmlns:a16="http://schemas.microsoft.com/office/drawing/2014/main" id="{B8FA2BB2-BC85-4FF0-8E59-618A71F3B08A}"/>
              </a:ext>
            </a:extLst>
          </p:cNvPr>
          <p:cNvSpPr/>
          <p:nvPr/>
        </p:nvSpPr>
        <p:spPr>
          <a:xfrm rot="5400000">
            <a:off x="3448100" y="1838264"/>
            <a:ext cx="892639" cy="515711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DC71DB-7AA3-4583-9899-80496CC10B37}"/>
              </a:ext>
            </a:extLst>
          </p:cNvPr>
          <p:cNvSpPr txBox="1"/>
          <p:nvPr/>
        </p:nvSpPr>
        <p:spPr>
          <a:xfrm>
            <a:off x="3230385" y="1648174"/>
            <a:ext cx="1376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IMPACTO</a:t>
            </a:r>
            <a:br>
              <a:rPr lang="es-ES" sz="1600" b="1" dirty="0"/>
            </a:br>
            <a:r>
              <a:rPr lang="es-ES" sz="1600" b="1" dirty="0"/>
              <a:t>PROFESIONAL</a:t>
            </a:r>
          </a:p>
        </p:txBody>
      </p:sp>
      <p:sp>
        <p:nvSpPr>
          <p:cNvPr id="17" name="Flecha derecha 23">
            <a:extLst>
              <a:ext uri="{FF2B5EF4-FFF2-40B4-BE49-F238E27FC236}">
                <a16:creationId xmlns:a16="http://schemas.microsoft.com/office/drawing/2014/main" id="{E7D94286-0CD8-4FF9-BD41-84AB400AAE08}"/>
              </a:ext>
            </a:extLst>
          </p:cNvPr>
          <p:cNvSpPr/>
          <p:nvPr/>
        </p:nvSpPr>
        <p:spPr>
          <a:xfrm rot="5400000">
            <a:off x="5451462" y="1836845"/>
            <a:ext cx="892639" cy="511361"/>
          </a:xfrm>
          <a:prstGeom prst="rightArrow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41A2AD-4CA5-40AC-905A-3854EEDD2470}"/>
              </a:ext>
            </a:extLst>
          </p:cNvPr>
          <p:cNvSpPr txBox="1"/>
          <p:nvPr/>
        </p:nvSpPr>
        <p:spPr>
          <a:xfrm>
            <a:off x="5151125" y="1644580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IMPACTO</a:t>
            </a:r>
          </a:p>
          <a:p>
            <a:pPr algn="ctr"/>
            <a:r>
              <a:rPr lang="es-ES" sz="1600" b="1" dirty="0"/>
              <a:t>DE/EN POLITICAS</a:t>
            </a:r>
          </a:p>
        </p:txBody>
      </p:sp>
      <p:sp>
        <p:nvSpPr>
          <p:cNvPr id="19" name="Flecha derecha 25">
            <a:extLst>
              <a:ext uri="{FF2B5EF4-FFF2-40B4-BE49-F238E27FC236}">
                <a16:creationId xmlns:a16="http://schemas.microsoft.com/office/drawing/2014/main" id="{605BFCCF-2E8B-4B93-86E1-142AA2248730}"/>
              </a:ext>
            </a:extLst>
          </p:cNvPr>
          <p:cNvSpPr/>
          <p:nvPr/>
        </p:nvSpPr>
        <p:spPr>
          <a:xfrm>
            <a:off x="4667350" y="5617819"/>
            <a:ext cx="4029728" cy="532151"/>
          </a:xfrm>
          <a:prstGeom prst="rightArrow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238E9A-DF01-400F-9107-256CBEBB646D}"/>
              </a:ext>
            </a:extLst>
          </p:cNvPr>
          <p:cNvSpPr txBox="1"/>
          <p:nvPr/>
        </p:nvSpPr>
        <p:spPr>
          <a:xfrm>
            <a:off x="4883954" y="5714617"/>
            <a:ext cx="3562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IMPACTO TECNOLÓGICO Y ECONÓMICO</a:t>
            </a:r>
          </a:p>
        </p:txBody>
      </p:sp>
      <p:sp>
        <p:nvSpPr>
          <p:cNvPr id="21" name="Flecha derecha 27">
            <a:extLst>
              <a:ext uri="{FF2B5EF4-FFF2-40B4-BE49-F238E27FC236}">
                <a16:creationId xmlns:a16="http://schemas.microsoft.com/office/drawing/2014/main" id="{21BAB830-D43A-4D4B-A32C-99B437DCDF8E}"/>
              </a:ext>
            </a:extLst>
          </p:cNvPr>
          <p:cNvSpPr/>
          <p:nvPr/>
        </p:nvSpPr>
        <p:spPr>
          <a:xfrm rot="5400000">
            <a:off x="7574060" y="1796138"/>
            <a:ext cx="892639" cy="511361"/>
          </a:xfrm>
          <a:prstGeom prst="rightArrow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D7ECD3-C9BB-457E-B80F-610D8667A0D1}"/>
              </a:ext>
            </a:extLst>
          </p:cNvPr>
          <p:cNvSpPr txBox="1"/>
          <p:nvPr/>
        </p:nvSpPr>
        <p:spPr>
          <a:xfrm>
            <a:off x="7489113" y="1546981"/>
            <a:ext cx="10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IMPACTO</a:t>
            </a:r>
          </a:p>
          <a:p>
            <a:pPr algn="ctr"/>
            <a:r>
              <a:rPr lang="es-ES" sz="1600" b="1" dirty="0"/>
              <a:t>SOCIO-</a:t>
            </a:r>
          </a:p>
          <a:p>
            <a:pPr algn="ctr"/>
            <a:r>
              <a:rPr lang="es-ES" sz="1600" b="1" dirty="0"/>
              <a:t>CULTURAL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3D1A3BB-7AAE-4543-AC5A-4758A857FBF6}"/>
              </a:ext>
            </a:extLst>
          </p:cNvPr>
          <p:cNvSpPr/>
          <p:nvPr/>
        </p:nvSpPr>
        <p:spPr>
          <a:xfrm>
            <a:off x="327000" y="1545249"/>
            <a:ext cx="4201478" cy="469268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F60C332-4233-43A1-95A6-3CC177E2AB37}"/>
              </a:ext>
            </a:extLst>
          </p:cNvPr>
          <p:cNvSpPr/>
          <p:nvPr/>
        </p:nvSpPr>
        <p:spPr>
          <a:xfrm>
            <a:off x="4572000" y="1546981"/>
            <a:ext cx="4177758" cy="469268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02477681-6E4B-45D9-80DA-C0405049E133}"/>
              </a:ext>
            </a:extLst>
          </p:cNvPr>
          <p:cNvSpPr txBox="1"/>
          <p:nvPr/>
        </p:nvSpPr>
        <p:spPr>
          <a:xfrm>
            <a:off x="6058568" y="626638"/>
            <a:ext cx="12934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spc="50" dirty="0" err="1">
                <a:solidFill>
                  <a:srgbClr val="376092"/>
                </a:solidFill>
                <a:latin typeface="Arial"/>
                <a:cs typeface="Arial"/>
              </a:rPr>
              <a:t>ALM</a:t>
            </a:r>
            <a:r>
              <a:rPr lang="es-ES" sz="3200" spc="50" dirty="0" err="1">
                <a:solidFill>
                  <a:srgbClr val="376092"/>
                </a:solidFill>
                <a:latin typeface="Arial"/>
                <a:cs typeface="Arial"/>
              </a:rPr>
              <a:t>s</a:t>
            </a:r>
            <a:endParaRPr lang="es-ES" sz="3200" b="1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0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91478" y="2551837"/>
            <a:ext cx="653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ARITMÉTICA</a:t>
            </a:r>
          </a:p>
          <a:p>
            <a:pPr algn="ctr">
              <a:defRPr/>
            </a:pPr>
            <a:r>
              <a:rPr lang="en-US" sz="3600" b="1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BÁSICA</a:t>
            </a:r>
          </a:p>
        </p:txBody>
      </p:sp>
    </p:spTree>
    <p:extLst>
      <p:ext uri="{BB962C8B-B14F-4D97-AF65-F5344CB8AC3E}">
        <p14:creationId xmlns:p14="http://schemas.microsoft.com/office/powerpoint/2010/main" val="12156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Multiplicar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mangos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63892A-A120-4CC6-AEB4-46033A92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84" y="1365399"/>
            <a:ext cx="62960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27BC678-478F-4C48-ABC1-AC147BE13377}"/>
              </a:ext>
            </a:extLst>
          </p:cNvPr>
          <p:cNvGraphicFramePr/>
          <p:nvPr>
            <p:extLst/>
          </p:nvPr>
        </p:nvGraphicFramePr>
        <p:xfrm>
          <a:off x="980536" y="1052422"/>
          <a:ext cx="3332671" cy="571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6E1E30-F7FD-4357-BC53-71590B42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344217"/>
              </p:ext>
            </p:extLst>
          </p:nvPr>
        </p:nvGraphicFramePr>
        <p:xfrm>
          <a:off x="4701399" y="2173856"/>
          <a:ext cx="3048000" cy="35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Contando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publicaciones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 y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citas</a:t>
            </a:r>
          </a:p>
        </p:txBody>
      </p:sp>
    </p:spTree>
    <p:extLst>
      <p:ext uri="{BB962C8B-B14F-4D97-AF65-F5344CB8AC3E}">
        <p14:creationId xmlns:p14="http://schemas.microsoft.com/office/powerpoint/2010/main" val="59284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27BC678-478F-4C48-ABC1-AC147BE13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296869"/>
              </p:ext>
            </p:extLst>
          </p:nvPr>
        </p:nvGraphicFramePr>
        <p:xfrm>
          <a:off x="980536" y="1052422"/>
          <a:ext cx="3332671" cy="571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6E1E30-F7FD-4357-BC53-71590B42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534603"/>
              </p:ext>
            </p:extLst>
          </p:nvPr>
        </p:nvGraphicFramePr>
        <p:xfrm>
          <a:off x="4701399" y="2173856"/>
          <a:ext cx="3048000" cy="35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Contando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publicaciones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 y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citas (2)</a:t>
            </a:r>
          </a:p>
        </p:txBody>
      </p:sp>
      <p:sp>
        <p:nvSpPr>
          <p:cNvPr id="4" name="Flecha: arriba y abajo 3">
            <a:extLst>
              <a:ext uri="{FF2B5EF4-FFF2-40B4-BE49-F238E27FC236}">
                <a16:creationId xmlns:a16="http://schemas.microsoft.com/office/drawing/2014/main" id="{8E0BE268-B6C1-4294-AD5A-80A88E7402BF}"/>
              </a:ext>
            </a:extLst>
          </p:cNvPr>
          <p:cNvSpPr/>
          <p:nvPr/>
        </p:nvSpPr>
        <p:spPr>
          <a:xfrm>
            <a:off x="5983083" y="4602191"/>
            <a:ext cx="484632" cy="577970"/>
          </a:xfrm>
          <a:prstGeom prst="upDownArrow">
            <a:avLst/>
          </a:prstGeom>
          <a:solidFill>
            <a:srgbClr val="253F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7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Infame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factor de impacto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C12E36C-9052-4FD4-AE14-AC0B36B35B54}"/>
              </a:ext>
            </a:extLst>
          </p:cNvPr>
          <p:cNvGrpSpPr/>
          <p:nvPr/>
        </p:nvGrpSpPr>
        <p:grpSpPr>
          <a:xfrm>
            <a:off x="5189290" y="1776966"/>
            <a:ext cx="2045013" cy="1107995"/>
            <a:chOff x="6564680" y="3214707"/>
            <a:chExt cx="2045013" cy="110799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505AE2B-B49F-4D86-8D7E-85332BE0B063}"/>
                </a:ext>
              </a:extLst>
            </p:cNvPr>
            <p:cNvSpPr txBox="1"/>
            <p:nvPr/>
          </p:nvSpPr>
          <p:spPr>
            <a:xfrm>
              <a:off x="6564680" y="3469918"/>
              <a:ext cx="131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JIF</a:t>
              </a:r>
              <a:r>
                <a:rPr lang="es-ES" sz="2800" b="1" baseline="30000" dirty="0">
                  <a:solidFill>
                    <a:schemeClr val="accent1">
                      <a:lumMod val="75000"/>
                    </a:schemeClr>
                  </a:solidFill>
                </a:rPr>
                <a:t>2022</a:t>
              </a:r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= 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D481D86-3364-4784-A7AF-B70F84293AE6}"/>
                </a:ext>
              </a:extLst>
            </p:cNvPr>
            <p:cNvSpPr txBox="1"/>
            <p:nvPr/>
          </p:nvSpPr>
          <p:spPr>
            <a:xfrm>
              <a:off x="7970575" y="3214707"/>
              <a:ext cx="37542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3DDB416-EE93-4F12-9DBA-373768B46519}"/>
                </a:ext>
              </a:extLst>
            </p:cNvPr>
            <p:cNvSpPr txBox="1"/>
            <p:nvPr/>
          </p:nvSpPr>
          <p:spPr>
            <a:xfrm>
              <a:off x="7706882" y="3312386"/>
              <a:ext cx="90281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____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58D4C9-DF79-4FB0-A1C8-56C62D0FB238}"/>
                </a:ext>
              </a:extLst>
            </p:cNvPr>
            <p:cNvSpPr txBox="1"/>
            <p:nvPr/>
          </p:nvSpPr>
          <p:spPr>
            <a:xfrm>
              <a:off x="7766192" y="3799482"/>
              <a:ext cx="78418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A+B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3D431-6525-4A64-B5A8-42222323E2F7}"/>
              </a:ext>
            </a:extLst>
          </p:cNvPr>
          <p:cNvSpPr txBox="1"/>
          <p:nvPr/>
        </p:nvSpPr>
        <p:spPr>
          <a:xfrm>
            <a:off x="1916695" y="3071169"/>
            <a:ext cx="1849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A</a:t>
            </a:r>
            <a:r>
              <a:rPr lang="es-ES" sz="1400" dirty="0"/>
              <a:t>: TRABAJOS CITABLES</a:t>
            </a:r>
          </a:p>
          <a:p>
            <a:pPr algn="ctr"/>
            <a:r>
              <a:rPr lang="es-ES" sz="1400" dirty="0"/>
              <a:t>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4D5DF7-5A70-4AB0-8D6C-CC53B1598744}"/>
              </a:ext>
            </a:extLst>
          </p:cNvPr>
          <p:cNvSpPr txBox="1"/>
          <p:nvPr/>
        </p:nvSpPr>
        <p:spPr>
          <a:xfrm>
            <a:off x="3782784" y="3043214"/>
            <a:ext cx="1839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B</a:t>
            </a:r>
            <a:r>
              <a:rPr lang="es-ES" sz="1400" dirty="0"/>
              <a:t>: TRABAJOS CITABLES</a:t>
            </a:r>
          </a:p>
          <a:p>
            <a:pPr algn="ctr"/>
            <a:r>
              <a:rPr lang="es-ES" sz="1400" dirty="0"/>
              <a:t>2021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2B3883-7EA2-44F0-B44B-FBEDA5FA9AF3}"/>
              </a:ext>
            </a:extLst>
          </p:cNvPr>
          <p:cNvSpPr txBox="1"/>
          <p:nvPr/>
        </p:nvSpPr>
        <p:spPr>
          <a:xfrm>
            <a:off x="2975868" y="4747096"/>
            <a:ext cx="1584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C</a:t>
            </a:r>
            <a:r>
              <a:rPr lang="es-ES" sz="1400" dirty="0"/>
              <a:t>: CITAS RECIBIDAS</a:t>
            </a:r>
          </a:p>
          <a:p>
            <a:pPr algn="ctr"/>
            <a:r>
              <a:rPr lang="es-ES" sz="1400" dirty="0"/>
              <a:t>EN 2022</a:t>
            </a:r>
            <a:r>
              <a:rPr lang="es-ES" sz="1400" baseline="30000" dirty="0"/>
              <a:t>1,2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99496C-D41A-4E75-95F6-23465C08D4A3}"/>
              </a:ext>
            </a:extLst>
          </p:cNvPr>
          <p:cNvSpPr txBox="1"/>
          <p:nvPr/>
        </p:nvSpPr>
        <p:spPr>
          <a:xfrm>
            <a:off x="4746907" y="4995654"/>
            <a:ext cx="25490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aseline="30000" dirty="0"/>
              <a:t>1</a:t>
            </a:r>
            <a:r>
              <a:rPr lang="es-ES" sz="1050" dirty="0"/>
              <a:t>Publicado (¿medido?) a mediados de 2023</a:t>
            </a:r>
          </a:p>
          <a:p>
            <a:r>
              <a:rPr lang="es-ES" sz="1050" baseline="30000" dirty="0"/>
              <a:t>2</a:t>
            </a:r>
            <a:r>
              <a:rPr lang="es-ES" sz="1050" dirty="0"/>
              <a:t>Solo de revistas fuente WoS</a:t>
            </a:r>
          </a:p>
        </p:txBody>
      </p:sp>
      <p:sp>
        <p:nvSpPr>
          <p:cNvPr id="14" name="Flecha abajo 4">
            <a:extLst>
              <a:ext uri="{FF2B5EF4-FFF2-40B4-BE49-F238E27FC236}">
                <a16:creationId xmlns:a16="http://schemas.microsoft.com/office/drawing/2014/main" id="{BFAD5A5E-75F1-4846-9EB1-EF9FDEBA005B}"/>
              </a:ext>
            </a:extLst>
          </p:cNvPr>
          <p:cNvSpPr/>
          <p:nvPr/>
        </p:nvSpPr>
        <p:spPr>
          <a:xfrm rot="9637879">
            <a:off x="2908656" y="3629531"/>
            <a:ext cx="331590" cy="10824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1">
            <a:extLst>
              <a:ext uri="{FF2B5EF4-FFF2-40B4-BE49-F238E27FC236}">
                <a16:creationId xmlns:a16="http://schemas.microsoft.com/office/drawing/2014/main" id="{2EF02BCA-F9ED-459A-AA8F-08736C016F7E}"/>
              </a:ext>
            </a:extLst>
          </p:cNvPr>
          <p:cNvSpPr/>
          <p:nvPr/>
        </p:nvSpPr>
        <p:spPr>
          <a:xfrm rot="12136567">
            <a:off x="4264226" y="3644358"/>
            <a:ext cx="242175" cy="10824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2">
            <a:extLst>
              <a:ext uri="{FF2B5EF4-FFF2-40B4-BE49-F238E27FC236}">
                <a16:creationId xmlns:a16="http://schemas.microsoft.com/office/drawing/2014/main" id="{37BE2CEA-2096-44E8-B83C-2F6D0B7E1411}"/>
              </a:ext>
            </a:extLst>
          </p:cNvPr>
          <p:cNvSpPr/>
          <p:nvPr/>
        </p:nvSpPr>
        <p:spPr>
          <a:xfrm rot="11932592">
            <a:off x="2115655" y="3595613"/>
            <a:ext cx="331590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375DAE-DD6B-450D-BE90-ACCA055BD3B9}"/>
              </a:ext>
            </a:extLst>
          </p:cNvPr>
          <p:cNvSpPr txBox="1"/>
          <p:nvPr/>
        </p:nvSpPr>
        <p:spPr>
          <a:xfrm>
            <a:off x="1735453" y="4156342"/>
            <a:ext cx="107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b="1" dirty="0">
                <a:solidFill>
                  <a:srgbClr val="FF0000"/>
                </a:solidFill>
              </a:rPr>
              <a:t>EN 2020+2021</a:t>
            </a:r>
            <a:endParaRPr lang="es-ES" sz="1000" b="1" baseline="30000" dirty="0">
              <a:solidFill>
                <a:srgbClr val="FF0000"/>
              </a:solidFill>
            </a:endParaRPr>
          </a:p>
        </p:txBody>
      </p:sp>
      <p:sp>
        <p:nvSpPr>
          <p:cNvPr id="20" name="Flecha abajo 15">
            <a:extLst>
              <a:ext uri="{FF2B5EF4-FFF2-40B4-BE49-F238E27FC236}">
                <a16:creationId xmlns:a16="http://schemas.microsoft.com/office/drawing/2014/main" id="{B53A1966-DD9E-4BA5-A1B8-07BA027B4647}"/>
              </a:ext>
            </a:extLst>
          </p:cNvPr>
          <p:cNvSpPr/>
          <p:nvPr/>
        </p:nvSpPr>
        <p:spPr>
          <a:xfrm rot="9021552">
            <a:off x="5056870" y="3636062"/>
            <a:ext cx="210580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05498E5-E469-4247-B5A8-58B2D3CC1DD4}"/>
              </a:ext>
            </a:extLst>
          </p:cNvPr>
          <p:cNvSpPr txBox="1"/>
          <p:nvPr/>
        </p:nvSpPr>
        <p:spPr>
          <a:xfrm>
            <a:off x="4766576" y="4151542"/>
            <a:ext cx="107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b="1" dirty="0">
                <a:solidFill>
                  <a:srgbClr val="FF0000"/>
                </a:solidFill>
              </a:rPr>
              <a:t>EN 2021</a:t>
            </a:r>
            <a:endParaRPr lang="es-ES" sz="10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Flecha abajo 17">
            <a:extLst>
              <a:ext uri="{FF2B5EF4-FFF2-40B4-BE49-F238E27FC236}">
                <a16:creationId xmlns:a16="http://schemas.microsoft.com/office/drawing/2014/main" id="{049DA421-3314-410E-9080-B8055E020ACC}"/>
              </a:ext>
            </a:extLst>
          </p:cNvPr>
          <p:cNvSpPr/>
          <p:nvPr/>
        </p:nvSpPr>
        <p:spPr>
          <a:xfrm rot="5400000">
            <a:off x="5850455" y="2831916"/>
            <a:ext cx="165794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76A0EC-161C-471B-ABA8-239EBEBB6091}"/>
              </a:ext>
            </a:extLst>
          </p:cNvPr>
          <p:cNvSpPr txBox="1"/>
          <p:nvPr/>
        </p:nvSpPr>
        <p:spPr>
          <a:xfrm>
            <a:off x="6202178" y="2980338"/>
            <a:ext cx="107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b="1" dirty="0">
                <a:solidFill>
                  <a:srgbClr val="FF0000"/>
                </a:solidFill>
              </a:rPr>
              <a:t>EN 2023-</a:t>
            </a:r>
          </a:p>
        </p:txBody>
      </p:sp>
      <p:sp>
        <p:nvSpPr>
          <p:cNvPr id="24" name="Flecha abajo 20">
            <a:extLst>
              <a:ext uri="{FF2B5EF4-FFF2-40B4-BE49-F238E27FC236}">
                <a16:creationId xmlns:a16="http://schemas.microsoft.com/office/drawing/2014/main" id="{968BFA72-A6DF-4809-B13B-1F55FC86DF37}"/>
              </a:ext>
            </a:extLst>
          </p:cNvPr>
          <p:cNvSpPr/>
          <p:nvPr/>
        </p:nvSpPr>
        <p:spPr>
          <a:xfrm rot="5400000">
            <a:off x="5907901" y="3123681"/>
            <a:ext cx="165798" cy="347743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bajo 21">
            <a:extLst>
              <a:ext uri="{FF2B5EF4-FFF2-40B4-BE49-F238E27FC236}">
                <a16:creationId xmlns:a16="http://schemas.microsoft.com/office/drawing/2014/main" id="{5748704E-0F04-4E09-92DC-9784A94F1213}"/>
              </a:ext>
            </a:extLst>
          </p:cNvPr>
          <p:cNvSpPr/>
          <p:nvPr/>
        </p:nvSpPr>
        <p:spPr>
          <a:xfrm>
            <a:off x="2908047" y="2378028"/>
            <a:ext cx="1720174" cy="462641"/>
          </a:xfrm>
          <a:prstGeom prst="downArrow">
            <a:avLst>
              <a:gd name="adj1" fmla="val 50000"/>
              <a:gd name="adj2" fmla="val 41900"/>
            </a:avLst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02D60DC-B3F2-41E1-B864-9F701B60751E}"/>
              </a:ext>
            </a:extLst>
          </p:cNvPr>
          <p:cNvSpPr txBox="1"/>
          <p:nvPr/>
        </p:nvSpPr>
        <p:spPr>
          <a:xfrm>
            <a:off x="3000937" y="1809224"/>
            <a:ext cx="1534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b="1" dirty="0">
                <a:solidFill>
                  <a:srgbClr val="FF0000"/>
                </a:solidFill>
              </a:rPr>
              <a:t>DE REVISTAS NO FUENTE</a:t>
            </a:r>
          </a:p>
          <a:p>
            <a:pPr algn="ctr"/>
            <a:r>
              <a:rPr lang="es-ES" sz="1000" b="1" dirty="0">
                <a:solidFill>
                  <a:srgbClr val="FF0000"/>
                </a:solidFill>
              </a:rPr>
              <a:t>LIBROS, PATENTES, ETC</a:t>
            </a:r>
            <a:endParaRPr lang="es-ES" sz="10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5573499-BC26-4CB9-9FD7-468ED0EB3EFE}"/>
              </a:ext>
            </a:extLst>
          </p:cNvPr>
          <p:cNvSpPr/>
          <p:nvPr/>
        </p:nvSpPr>
        <p:spPr>
          <a:xfrm>
            <a:off x="1590853" y="1721184"/>
            <a:ext cx="5821815" cy="388994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97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8969737F-3489-48B0-8EED-46946F6440AF}"/>
              </a:ext>
            </a:extLst>
          </p:cNvPr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Falsa </a:t>
            </a:r>
            <a:r>
              <a:rPr lang="es-ES" sz="3200" b="1" spc="50" dirty="0">
                <a:solidFill>
                  <a:srgbClr val="376092"/>
                </a:solidFill>
                <a:latin typeface="Arial"/>
                <a:cs typeface="Arial"/>
              </a:rPr>
              <a:t>segregación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D251EDA2-DDD5-428E-8472-4266D12B29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79680" y="3423755"/>
            <a:ext cx="4187925" cy="21702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6D42ED1-0858-4235-8EAC-4688321C6D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47137" y="2927251"/>
            <a:ext cx="3925676" cy="288896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710DDA3-4682-4F43-86F0-07A3476C8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161" y="1934524"/>
            <a:ext cx="2152965" cy="1211043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177DC558-9ED4-4615-AD29-C8BA71F5DAB2}"/>
              </a:ext>
            </a:extLst>
          </p:cNvPr>
          <p:cNvSpPr/>
          <p:nvPr/>
        </p:nvSpPr>
        <p:spPr>
          <a:xfrm>
            <a:off x="582456" y="3783739"/>
            <a:ext cx="3675351" cy="67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58E3426B-5E34-4E2B-B51F-080E8DADA8FA}"/>
              </a:ext>
            </a:extLst>
          </p:cNvPr>
          <p:cNvSpPr/>
          <p:nvPr/>
        </p:nvSpPr>
        <p:spPr>
          <a:xfrm>
            <a:off x="6194474" y="4036478"/>
            <a:ext cx="2478340" cy="67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495C89-9666-484F-B667-A77B25FAC051}"/>
              </a:ext>
            </a:extLst>
          </p:cNvPr>
          <p:cNvSpPr txBox="1"/>
          <p:nvPr/>
        </p:nvSpPr>
        <p:spPr>
          <a:xfrm>
            <a:off x="2976114" y="280760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1F497D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0444380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ior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86823</TotalTime>
  <Words>1164</Words>
  <Application>Microsoft Office PowerPoint</Application>
  <PresentationFormat>Presentación en pantalla (4:3)</PresentationFormat>
  <Paragraphs>285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Wingdings</vt:lpstr>
      <vt:lpstr>Interior Design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Cybermetrics Lab. IPP-CSIC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CRECS 2024 Isidro Aguillo</dc:title>
  <dc:subject>Presentación en Fac Biologicas UCM</dc:subject>
  <dc:creator>Isidro F. Aguillo</dc:creator>
  <cp:keywords>Indicadores métricos para revistas</cp:keywords>
  <cp:lastModifiedBy>ISIDRO FRANCISCO AGUILLO CAÑO</cp:lastModifiedBy>
  <cp:revision>1702</cp:revision>
  <cp:lastPrinted>2023-03-02T16:16:36Z</cp:lastPrinted>
  <dcterms:created xsi:type="dcterms:W3CDTF">2015-01-15T21:08:31Z</dcterms:created>
  <dcterms:modified xsi:type="dcterms:W3CDTF">2024-04-17T07:26:51Z</dcterms:modified>
</cp:coreProperties>
</file>