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Ex2.xml" ContentType="application/vnd.ms-office.chartex+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681" r:id="rId3"/>
    <p:sldMasterId id="2147483693" r:id="rId4"/>
  </p:sldMasterIdLst>
  <p:notesMasterIdLst>
    <p:notesMasterId r:id="rId29"/>
  </p:notesMasterIdLst>
  <p:sldIdLst>
    <p:sldId id="256" r:id="rId5"/>
    <p:sldId id="278" r:id="rId6"/>
    <p:sldId id="257" r:id="rId7"/>
    <p:sldId id="258" r:id="rId8"/>
    <p:sldId id="262" r:id="rId9"/>
    <p:sldId id="260" r:id="rId10"/>
    <p:sldId id="275" r:id="rId11"/>
    <p:sldId id="261" r:id="rId12"/>
    <p:sldId id="259" r:id="rId13"/>
    <p:sldId id="276" r:id="rId14"/>
    <p:sldId id="277" r:id="rId15"/>
    <p:sldId id="264" r:id="rId16"/>
    <p:sldId id="265" r:id="rId17"/>
    <p:sldId id="266" r:id="rId18"/>
    <p:sldId id="267" r:id="rId19"/>
    <p:sldId id="268" r:id="rId20"/>
    <p:sldId id="269" r:id="rId21"/>
    <p:sldId id="270" r:id="rId22"/>
    <p:sldId id="271" r:id="rId23"/>
    <p:sldId id="272" r:id="rId24"/>
    <p:sldId id="273" r:id="rId25"/>
    <p:sldId id="274" r:id="rId26"/>
    <p:sldId id="351" r:id="rId27"/>
    <p:sldId id="350"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1467BC-39B2-460B-8157-27B808D7C5FC}" v="15" dt="2024-05-10T20:23:18.151"/>
  </p1510:revLst>
</p1510:revInfo>
</file>

<file path=ppt/tableStyles.xml><?xml version="1.0" encoding="utf-8"?>
<a:tblStyleLst xmlns:a="http://schemas.openxmlformats.org/drawingml/2006/main" def="{5C22544A-7EE6-4342-B048-85BDC9FD1C3A}">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73484" autoAdjust="0"/>
  </p:normalViewPr>
  <p:slideViewPr>
    <p:cSldViewPr snapToGrid="0">
      <p:cViewPr varScale="1">
        <p:scale>
          <a:sx n="71" d="100"/>
          <a:sy n="71" d="100"/>
        </p:scale>
        <p:origin x="807" y="3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élix de Moya Anegón" userId="4f6f33ae97be3431" providerId="LiveId" clId="{311467BC-39B2-460B-8157-27B808D7C5FC}"/>
    <pc:docChg chg="undo custSel addSld delSld modSld sldOrd addMainMaster delMainMaster modMainMaster modShowInfo">
      <pc:chgData name="Félix de Moya Anegón" userId="4f6f33ae97be3431" providerId="LiveId" clId="{311467BC-39B2-460B-8157-27B808D7C5FC}" dt="2024-05-10T20:24:56.485" v="2115" actId="20577"/>
      <pc:docMkLst>
        <pc:docMk/>
      </pc:docMkLst>
      <pc:sldChg chg="addSp delSp modSp mod">
        <pc:chgData name="Félix de Moya Anegón" userId="4f6f33ae97be3431" providerId="LiveId" clId="{311467BC-39B2-460B-8157-27B808D7C5FC}" dt="2024-05-10T20:21:50.640" v="2028" actId="1076"/>
        <pc:sldMkLst>
          <pc:docMk/>
          <pc:sldMk cId="1923393823" sldId="256"/>
        </pc:sldMkLst>
        <pc:spChg chg="mod">
          <ac:chgData name="Félix de Moya Anegón" userId="4f6f33ae97be3431" providerId="LiveId" clId="{311467BC-39B2-460B-8157-27B808D7C5FC}" dt="2024-05-10T16:35:30.671" v="1991" actId="20577"/>
          <ac:spMkLst>
            <pc:docMk/>
            <pc:sldMk cId="1923393823" sldId="256"/>
            <ac:spMk id="2" creationId="{94B0DEF9-24A6-E0D3-2BA7-3AC0ED20F874}"/>
          </ac:spMkLst>
        </pc:spChg>
        <pc:spChg chg="add mod">
          <ac:chgData name="Félix de Moya Anegón" userId="4f6f33ae97be3431" providerId="LiveId" clId="{311467BC-39B2-460B-8157-27B808D7C5FC}" dt="2024-05-10T20:21:50.640" v="2028" actId="1076"/>
          <ac:spMkLst>
            <pc:docMk/>
            <pc:sldMk cId="1923393823" sldId="256"/>
            <ac:spMk id="4" creationId="{26285BBE-A004-597D-177C-7073BEE1B7AD}"/>
          </ac:spMkLst>
        </pc:spChg>
        <pc:picChg chg="add del mod">
          <ac:chgData name="Félix de Moya Anegón" userId="4f6f33ae97be3431" providerId="LiveId" clId="{311467BC-39B2-460B-8157-27B808D7C5FC}" dt="2024-05-10T16:31:44.289" v="1986" actId="478"/>
          <ac:picMkLst>
            <pc:docMk/>
            <pc:sldMk cId="1923393823" sldId="256"/>
            <ac:picMk id="4" creationId="{FC880FEB-F5A3-FB28-8F24-186EE6ABA5C2}"/>
          </ac:picMkLst>
        </pc:picChg>
      </pc:sldChg>
      <pc:sldChg chg="addSp delSp modSp new mod">
        <pc:chgData name="Félix de Moya Anegón" userId="4f6f33ae97be3431" providerId="LiveId" clId="{311467BC-39B2-460B-8157-27B808D7C5FC}" dt="2024-05-08T16:26:28.706" v="62" actId="692"/>
        <pc:sldMkLst>
          <pc:docMk/>
          <pc:sldMk cId="1036802795" sldId="257"/>
        </pc:sldMkLst>
        <pc:spChg chg="mod">
          <ac:chgData name="Félix de Moya Anegón" userId="4f6f33ae97be3431" providerId="LiveId" clId="{311467BC-39B2-460B-8157-27B808D7C5FC}" dt="2024-05-08T16:23:35.777" v="42" actId="1076"/>
          <ac:spMkLst>
            <pc:docMk/>
            <pc:sldMk cId="1036802795" sldId="257"/>
            <ac:spMk id="2" creationId="{BD7CA442-6AB0-684E-1288-AF86BF1C5CE0}"/>
          </ac:spMkLst>
        </pc:spChg>
        <pc:spChg chg="del">
          <ac:chgData name="Félix de Moya Anegón" userId="4f6f33ae97be3431" providerId="LiveId" clId="{311467BC-39B2-460B-8157-27B808D7C5FC}" dt="2024-05-08T16:17:45.916" v="31" actId="478"/>
          <ac:spMkLst>
            <pc:docMk/>
            <pc:sldMk cId="1036802795" sldId="257"/>
            <ac:spMk id="3" creationId="{B5046DFF-E60A-608D-8D12-8CFD53623165}"/>
          </ac:spMkLst>
        </pc:spChg>
        <pc:spChg chg="add mod">
          <ac:chgData name="Félix de Moya Anegón" userId="4f6f33ae97be3431" providerId="LiveId" clId="{311467BC-39B2-460B-8157-27B808D7C5FC}" dt="2024-05-08T16:26:28.706" v="62" actId="692"/>
          <ac:spMkLst>
            <pc:docMk/>
            <pc:sldMk cId="1036802795" sldId="257"/>
            <ac:spMk id="8" creationId="{A36FA8E7-95F6-92AF-C53C-67539B84C303}"/>
          </ac:spMkLst>
        </pc:spChg>
        <pc:picChg chg="add mod modCrop">
          <ac:chgData name="Félix de Moya Anegón" userId="4f6f33ae97be3431" providerId="LiveId" clId="{311467BC-39B2-460B-8157-27B808D7C5FC}" dt="2024-05-08T16:23:42.486" v="43" actId="14100"/>
          <ac:picMkLst>
            <pc:docMk/>
            <pc:sldMk cId="1036802795" sldId="257"/>
            <ac:picMk id="5" creationId="{A8E4C70C-6E2D-825C-D406-EE353AC580DF}"/>
          </ac:picMkLst>
        </pc:picChg>
        <pc:picChg chg="add mod modCrop">
          <ac:chgData name="Félix de Moya Anegón" userId="4f6f33ae97be3431" providerId="LiveId" clId="{311467BC-39B2-460B-8157-27B808D7C5FC}" dt="2024-05-08T16:24:55.555" v="49" actId="1076"/>
          <ac:picMkLst>
            <pc:docMk/>
            <pc:sldMk cId="1036802795" sldId="257"/>
            <ac:picMk id="7" creationId="{EC01F817-48DD-ED6D-0125-3F0B63507D70}"/>
          </ac:picMkLst>
        </pc:picChg>
      </pc:sldChg>
      <pc:sldChg chg="addSp modSp new mod">
        <pc:chgData name="Félix de Moya Anegón" userId="4f6f33ae97be3431" providerId="LiveId" clId="{311467BC-39B2-460B-8157-27B808D7C5FC}" dt="2024-05-08T17:13:39.228" v="476" actId="20577"/>
        <pc:sldMkLst>
          <pc:docMk/>
          <pc:sldMk cId="651157778" sldId="258"/>
        </pc:sldMkLst>
        <pc:spChg chg="mod">
          <ac:chgData name="Félix de Moya Anegón" userId="4f6f33ae97be3431" providerId="LiveId" clId="{311467BC-39B2-460B-8157-27B808D7C5FC}" dt="2024-05-08T16:33:33.053" v="133" actId="1076"/>
          <ac:spMkLst>
            <pc:docMk/>
            <pc:sldMk cId="651157778" sldId="258"/>
            <ac:spMk id="2" creationId="{337646FD-282E-A11F-E10D-2C0E7D6576B0}"/>
          </ac:spMkLst>
        </pc:spChg>
        <pc:spChg chg="mod">
          <ac:chgData name="Félix de Moya Anegón" userId="4f6f33ae97be3431" providerId="LiveId" clId="{311467BC-39B2-460B-8157-27B808D7C5FC}" dt="2024-05-08T17:13:39.228" v="476" actId="20577"/>
          <ac:spMkLst>
            <pc:docMk/>
            <pc:sldMk cId="651157778" sldId="258"/>
            <ac:spMk id="3" creationId="{9BF439EC-DD0A-FF53-5041-29ECB36A7DE2}"/>
          </ac:spMkLst>
        </pc:spChg>
        <pc:picChg chg="add mod modCrop">
          <ac:chgData name="Félix de Moya Anegón" userId="4f6f33ae97be3431" providerId="LiveId" clId="{311467BC-39B2-460B-8157-27B808D7C5FC}" dt="2024-05-08T16:43:54.340" v="242" actId="14100"/>
          <ac:picMkLst>
            <pc:docMk/>
            <pc:sldMk cId="651157778" sldId="258"/>
            <ac:picMk id="5" creationId="{3DC7C9D1-FD97-83AE-BD65-8CCBAB16CDE5}"/>
          </ac:picMkLst>
        </pc:picChg>
        <pc:inkChg chg="add">
          <ac:chgData name="Félix de Moya Anegón" userId="4f6f33ae97be3431" providerId="LiveId" clId="{311467BC-39B2-460B-8157-27B808D7C5FC}" dt="2024-05-08T16:36:16.014" v="136" actId="9405"/>
          <ac:inkMkLst>
            <pc:docMk/>
            <pc:sldMk cId="651157778" sldId="258"/>
            <ac:inkMk id="6" creationId="{4D77A61E-F5C3-6F86-C60C-5BB3E77FDBA1}"/>
          </ac:inkMkLst>
        </pc:inkChg>
        <pc:inkChg chg="add">
          <ac:chgData name="Félix de Moya Anegón" userId="4f6f33ae97be3431" providerId="LiveId" clId="{311467BC-39B2-460B-8157-27B808D7C5FC}" dt="2024-05-08T16:36:24.050" v="137" actId="9405"/>
          <ac:inkMkLst>
            <pc:docMk/>
            <pc:sldMk cId="651157778" sldId="258"/>
            <ac:inkMk id="7" creationId="{0EFD240F-7DAF-03DB-CB42-78D089EBD6A8}"/>
          </ac:inkMkLst>
        </pc:inkChg>
        <pc:inkChg chg="add">
          <ac:chgData name="Félix de Moya Anegón" userId="4f6f33ae97be3431" providerId="LiveId" clId="{311467BC-39B2-460B-8157-27B808D7C5FC}" dt="2024-05-08T16:36:52.888" v="138" actId="9405"/>
          <ac:inkMkLst>
            <pc:docMk/>
            <pc:sldMk cId="651157778" sldId="258"/>
            <ac:inkMk id="8" creationId="{B9A26E7F-C064-65A6-A8A8-B37BE151BDA1}"/>
          </ac:inkMkLst>
        </pc:inkChg>
        <pc:inkChg chg="add">
          <ac:chgData name="Félix de Moya Anegón" userId="4f6f33ae97be3431" providerId="LiveId" clId="{311467BC-39B2-460B-8157-27B808D7C5FC}" dt="2024-05-08T16:36:54.123" v="139" actId="9405"/>
          <ac:inkMkLst>
            <pc:docMk/>
            <pc:sldMk cId="651157778" sldId="258"/>
            <ac:inkMk id="9" creationId="{96FEA422-EE9B-0646-E851-467F130B21C3}"/>
          </ac:inkMkLst>
        </pc:inkChg>
        <pc:inkChg chg="add">
          <ac:chgData name="Félix de Moya Anegón" userId="4f6f33ae97be3431" providerId="LiveId" clId="{311467BC-39B2-460B-8157-27B808D7C5FC}" dt="2024-05-08T16:36:54.947" v="140" actId="9405"/>
          <ac:inkMkLst>
            <pc:docMk/>
            <pc:sldMk cId="651157778" sldId="258"/>
            <ac:inkMk id="10" creationId="{99C7BA00-9C7E-E67D-20B3-C31D1479C836}"/>
          </ac:inkMkLst>
        </pc:inkChg>
        <pc:inkChg chg="add">
          <ac:chgData name="Félix de Moya Anegón" userId="4f6f33ae97be3431" providerId="LiveId" clId="{311467BC-39B2-460B-8157-27B808D7C5FC}" dt="2024-05-08T16:37:13.663" v="141" actId="9405"/>
          <ac:inkMkLst>
            <pc:docMk/>
            <pc:sldMk cId="651157778" sldId="258"/>
            <ac:inkMk id="11" creationId="{3D5254D2-1726-B41C-6C15-9B96BA75230E}"/>
          </ac:inkMkLst>
        </pc:inkChg>
      </pc:sldChg>
      <pc:sldChg chg="addSp delSp modSp new mod ord setBg setClrOvrMap">
        <pc:chgData name="Félix de Moya Anegón" userId="4f6f33ae97be3431" providerId="LiveId" clId="{311467BC-39B2-460B-8157-27B808D7C5FC}" dt="2024-05-08T18:25:38.078" v="775" actId="207"/>
        <pc:sldMkLst>
          <pc:docMk/>
          <pc:sldMk cId="3834676725" sldId="259"/>
        </pc:sldMkLst>
        <pc:spChg chg="mod">
          <ac:chgData name="Félix de Moya Anegón" userId="4f6f33ae97be3431" providerId="LiveId" clId="{311467BC-39B2-460B-8157-27B808D7C5FC}" dt="2024-05-08T18:25:28.306" v="774" actId="26606"/>
          <ac:spMkLst>
            <pc:docMk/>
            <pc:sldMk cId="3834676725" sldId="259"/>
            <ac:spMk id="2" creationId="{29625E77-0B25-21D0-BCE2-5E279EEE466E}"/>
          </ac:spMkLst>
        </pc:spChg>
        <pc:spChg chg="mod">
          <ac:chgData name="Félix de Moya Anegón" userId="4f6f33ae97be3431" providerId="LiveId" clId="{311467BC-39B2-460B-8157-27B808D7C5FC}" dt="2024-05-08T18:25:38.078" v="775" actId="207"/>
          <ac:spMkLst>
            <pc:docMk/>
            <pc:sldMk cId="3834676725" sldId="259"/>
            <ac:spMk id="3" creationId="{15F7DE09-00F1-C0A0-923F-EF7267391A28}"/>
          </ac:spMkLst>
        </pc:spChg>
        <pc:spChg chg="add">
          <ac:chgData name="Félix de Moya Anegón" userId="4f6f33ae97be3431" providerId="LiveId" clId="{311467BC-39B2-460B-8157-27B808D7C5FC}" dt="2024-05-08T18:25:28.306" v="774" actId="26606"/>
          <ac:spMkLst>
            <pc:docMk/>
            <pc:sldMk cId="3834676725" sldId="259"/>
            <ac:spMk id="11" creationId="{1FDFF85F-F105-40D5-9793-90419158C3BD}"/>
          </ac:spMkLst>
        </pc:spChg>
        <pc:spChg chg="add">
          <ac:chgData name="Félix de Moya Anegón" userId="4f6f33ae97be3431" providerId="LiveId" clId="{311467BC-39B2-460B-8157-27B808D7C5FC}" dt="2024-05-08T18:25:28.306" v="774" actId="26606"/>
          <ac:spMkLst>
            <pc:docMk/>
            <pc:sldMk cId="3834676725" sldId="259"/>
            <ac:spMk id="13" creationId="{35AB47A4-BA8C-4250-88BD-D49C68C5F9E9}"/>
          </ac:spMkLst>
        </pc:spChg>
        <pc:graphicFrameChg chg="add mod modGraphic">
          <ac:chgData name="Félix de Moya Anegón" userId="4f6f33ae97be3431" providerId="LiveId" clId="{311467BC-39B2-460B-8157-27B808D7C5FC}" dt="2024-05-08T18:25:28.306" v="774" actId="26606"/>
          <ac:graphicFrameMkLst>
            <pc:docMk/>
            <pc:sldMk cId="3834676725" sldId="259"/>
            <ac:graphicFrameMk id="6" creationId="{DAD6D351-FAE3-B782-9C80-52D644A24F72}"/>
          </ac:graphicFrameMkLst>
        </pc:graphicFrameChg>
        <pc:picChg chg="add del mod modCrop">
          <ac:chgData name="Félix de Moya Anegón" userId="4f6f33ae97be3431" providerId="LiveId" clId="{311467BC-39B2-460B-8157-27B808D7C5FC}" dt="2024-05-08T18:25:17.720" v="772" actId="478"/>
          <ac:picMkLst>
            <pc:docMk/>
            <pc:sldMk cId="3834676725" sldId="259"/>
            <ac:picMk id="5" creationId="{3F3888B4-93C1-41EB-90AD-339D4CEA4FFF}"/>
          </ac:picMkLst>
        </pc:picChg>
        <pc:picChg chg="add">
          <ac:chgData name="Félix de Moya Anegón" userId="4f6f33ae97be3431" providerId="LiveId" clId="{311467BC-39B2-460B-8157-27B808D7C5FC}" dt="2024-05-08T18:25:28.306" v="774" actId="26606"/>
          <ac:picMkLst>
            <pc:docMk/>
            <pc:sldMk cId="3834676725" sldId="259"/>
            <ac:picMk id="15" creationId="{66C8958D-EB99-414F-B735-863B67BB14D3}"/>
          </ac:picMkLst>
        </pc:picChg>
        <pc:picChg chg="add">
          <ac:chgData name="Félix de Moya Anegón" userId="4f6f33ae97be3431" providerId="LiveId" clId="{311467BC-39B2-460B-8157-27B808D7C5FC}" dt="2024-05-08T18:25:28.306" v="774" actId="26606"/>
          <ac:picMkLst>
            <pc:docMk/>
            <pc:sldMk cId="3834676725" sldId="259"/>
            <ac:picMk id="17" creationId="{39E5F3CB-7BDD-4E64-B274-CD900F08C6F3}"/>
          </ac:picMkLst>
        </pc:picChg>
      </pc:sldChg>
      <pc:sldChg chg="modSp new mod">
        <pc:chgData name="Félix de Moya Anegón" userId="4f6f33ae97be3431" providerId="LiveId" clId="{311467BC-39B2-460B-8157-27B808D7C5FC}" dt="2024-05-08T16:59:39.802" v="362" actId="20577"/>
        <pc:sldMkLst>
          <pc:docMk/>
          <pc:sldMk cId="1907464853" sldId="260"/>
        </pc:sldMkLst>
        <pc:spChg chg="mod">
          <ac:chgData name="Félix de Moya Anegón" userId="4f6f33ae97be3431" providerId="LiveId" clId="{311467BC-39B2-460B-8157-27B808D7C5FC}" dt="2024-05-08T16:40:50.067" v="192" actId="1076"/>
          <ac:spMkLst>
            <pc:docMk/>
            <pc:sldMk cId="1907464853" sldId="260"/>
            <ac:spMk id="2" creationId="{A3CBFA4A-DF05-68C4-3067-5B042A1991D8}"/>
          </ac:spMkLst>
        </pc:spChg>
        <pc:spChg chg="mod">
          <ac:chgData name="Félix de Moya Anegón" userId="4f6f33ae97be3431" providerId="LiveId" clId="{311467BC-39B2-460B-8157-27B808D7C5FC}" dt="2024-05-08T16:59:39.802" v="362" actId="20577"/>
          <ac:spMkLst>
            <pc:docMk/>
            <pc:sldMk cId="1907464853" sldId="260"/>
            <ac:spMk id="3" creationId="{1A014205-4AE9-E3E8-0D4C-E69B7AA7775F}"/>
          </ac:spMkLst>
        </pc:spChg>
      </pc:sldChg>
      <pc:sldChg chg="addSp delSp modSp new mod">
        <pc:chgData name="Félix de Moya Anegón" userId="4f6f33ae97be3431" providerId="LiveId" clId="{311467BC-39B2-460B-8157-27B808D7C5FC}" dt="2024-05-08T17:11:56.244" v="448" actId="20577"/>
        <pc:sldMkLst>
          <pc:docMk/>
          <pc:sldMk cId="3174292326" sldId="261"/>
        </pc:sldMkLst>
        <pc:spChg chg="mod">
          <ac:chgData name="Félix de Moya Anegón" userId="4f6f33ae97be3431" providerId="LiveId" clId="{311467BC-39B2-460B-8157-27B808D7C5FC}" dt="2024-05-08T16:59:02.753" v="347" actId="20577"/>
          <ac:spMkLst>
            <pc:docMk/>
            <pc:sldMk cId="3174292326" sldId="261"/>
            <ac:spMk id="2" creationId="{74E9E7A1-3DE5-E1D1-BAB5-E6BE1F9C8692}"/>
          </ac:spMkLst>
        </pc:spChg>
        <pc:spChg chg="del">
          <ac:chgData name="Félix de Moya Anegón" userId="4f6f33ae97be3431" providerId="LiveId" clId="{311467BC-39B2-460B-8157-27B808D7C5FC}" dt="2024-05-08T16:57:53.380" v="294" actId="478"/>
          <ac:spMkLst>
            <pc:docMk/>
            <pc:sldMk cId="3174292326" sldId="261"/>
            <ac:spMk id="3" creationId="{6331A79D-44F7-EC24-3AC8-7E040A76F1A1}"/>
          </ac:spMkLst>
        </pc:spChg>
        <pc:spChg chg="add mod">
          <ac:chgData name="Félix de Moya Anegón" userId="4f6f33ae97be3431" providerId="LiveId" clId="{311467BC-39B2-460B-8157-27B808D7C5FC}" dt="2024-05-08T17:11:56.244" v="448" actId="20577"/>
          <ac:spMkLst>
            <pc:docMk/>
            <pc:sldMk cId="3174292326" sldId="261"/>
            <ac:spMk id="6" creationId="{EA47EDAA-5EE3-8D26-B27E-A4848232E65B}"/>
          </ac:spMkLst>
        </pc:spChg>
        <pc:picChg chg="add mod modCrop">
          <ac:chgData name="Félix de Moya Anegón" userId="4f6f33ae97be3431" providerId="LiveId" clId="{311467BC-39B2-460B-8157-27B808D7C5FC}" dt="2024-05-08T17:11:02.448" v="371" actId="1076"/>
          <ac:picMkLst>
            <pc:docMk/>
            <pc:sldMk cId="3174292326" sldId="261"/>
            <ac:picMk id="5" creationId="{6AA3A7BB-CD23-E692-A908-C87E2771DD05}"/>
          </ac:picMkLst>
        </pc:picChg>
      </pc:sldChg>
      <pc:sldChg chg="addSp delSp modSp new mod">
        <pc:chgData name="Félix de Moya Anegón" userId="4f6f33ae97be3431" providerId="LiveId" clId="{311467BC-39B2-460B-8157-27B808D7C5FC}" dt="2024-05-08T17:53:27.892" v="673" actId="14100"/>
        <pc:sldMkLst>
          <pc:docMk/>
          <pc:sldMk cId="4238910513" sldId="262"/>
        </pc:sldMkLst>
        <pc:spChg chg="mod">
          <ac:chgData name="Félix de Moya Anegón" userId="4f6f33ae97be3431" providerId="LiveId" clId="{311467BC-39B2-460B-8157-27B808D7C5FC}" dt="2024-05-08T17:18:12.865" v="487" actId="1076"/>
          <ac:spMkLst>
            <pc:docMk/>
            <pc:sldMk cId="4238910513" sldId="262"/>
            <ac:spMk id="2" creationId="{14B43ED4-F416-9C11-EE42-7650892C457F}"/>
          </ac:spMkLst>
        </pc:spChg>
        <pc:spChg chg="del">
          <ac:chgData name="Félix de Moya Anegón" userId="4f6f33ae97be3431" providerId="LiveId" clId="{311467BC-39B2-460B-8157-27B808D7C5FC}" dt="2024-05-08T17:12:51.289" v="450" actId="478"/>
          <ac:spMkLst>
            <pc:docMk/>
            <pc:sldMk cId="4238910513" sldId="262"/>
            <ac:spMk id="3" creationId="{C9BD0172-3259-8E85-F4F7-FC342023FC9A}"/>
          </ac:spMkLst>
        </pc:spChg>
        <pc:spChg chg="add mod">
          <ac:chgData name="Félix de Moya Anegón" userId="4f6f33ae97be3431" providerId="LiveId" clId="{311467BC-39B2-460B-8157-27B808D7C5FC}" dt="2024-05-08T17:18:01.640" v="486" actId="1076"/>
          <ac:spMkLst>
            <pc:docMk/>
            <pc:sldMk cId="4238910513" sldId="262"/>
            <ac:spMk id="6" creationId="{75F0FF3E-D0CF-8CB0-7A3C-28DD3067B5BA}"/>
          </ac:spMkLst>
        </pc:spChg>
        <pc:picChg chg="add del">
          <ac:chgData name="Félix de Moya Anegón" userId="4f6f33ae97be3431" providerId="LiveId" clId="{311467BC-39B2-460B-8157-27B808D7C5FC}" dt="2024-05-08T17:13:47.494" v="478" actId="478"/>
          <ac:picMkLst>
            <pc:docMk/>
            <pc:sldMk cId="4238910513" sldId="262"/>
            <ac:picMk id="5" creationId="{9EB408C0-0EDE-7313-E497-94AE0A65B336}"/>
          </ac:picMkLst>
        </pc:picChg>
        <pc:picChg chg="add del mod modCrop">
          <ac:chgData name="Félix de Moya Anegón" userId="4f6f33ae97be3431" providerId="LiveId" clId="{311467BC-39B2-460B-8157-27B808D7C5FC}" dt="2024-05-08T17:52:35.590" v="612" actId="478"/>
          <ac:picMkLst>
            <pc:docMk/>
            <pc:sldMk cId="4238910513" sldId="262"/>
            <ac:picMk id="8" creationId="{7A1525E7-374E-43DF-725B-BCD804BE9F91}"/>
          </ac:picMkLst>
        </pc:picChg>
        <pc:picChg chg="add mod modCrop">
          <ac:chgData name="Félix de Moya Anegón" userId="4f6f33ae97be3431" providerId="LiveId" clId="{311467BC-39B2-460B-8157-27B808D7C5FC}" dt="2024-05-08T17:53:27.892" v="673" actId="14100"/>
          <ac:picMkLst>
            <pc:docMk/>
            <pc:sldMk cId="4238910513" sldId="262"/>
            <ac:picMk id="10" creationId="{6732B17D-61B1-067A-7037-80D068FC10B2}"/>
          </ac:picMkLst>
        </pc:picChg>
      </pc:sldChg>
      <pc:sldChg chg="addSp delSp modSp add mod setBg modNotesTx">
        <pc:chgData name="Félix de Moya Anegón" userId="4f6f33ae97be3431" providerId="LiveId" clId="{311467BC-39B2-460B-8157-27B808D7C5FC}" dt="2024-05-10T16:15:16.753" v="1964" actId="20577"/>
        <pc:sldMkLst>
          <pc:docMk/>
          <pc:sldMk cId="516618012" sldId="264"/>
        </pc:sldMkLst>
        <pc:spChg chg="del mod">
          <ac:chgData name="Félix de Moya Anegón" userId="4f6f33ae97be3431" providerId="LiveId" clId="{311467BC-39B2-460B-8157-27B808D7C5FC}" dt="2024-05-08T17:37:17.333" v="562" actId="478"/>
          <ac:spMkLst>
            <pc:docMk/>
            <pc:sldMk cId="516618012" sldId="264"/>
            <ac:spMk id="2" creationId="{65351647-AB31-8C88-7930-DE8DC66CE870}"/>
          </ac:spMkLst>
        </pc:spChg>
        <pc:spChg chg="del">
          <ac:chgData name="Félix de Moya Anegón" userId="4f6f33ae97be3431" providerId="LiveId" clId="{311467BC-39B2-460B-8157-27B808D7C5FC}" dt="2024-05-08T17:30:20.429" v="498" actId="478"/>
          <ac:spMkLst>
            <pc:docMk/>
            <pc:sldMk cId="516618012" sldId="264"/>
            <ac:spMk id="3" creationId="{53194A5C-8716-E4C7-433D-A4856E634265}"/>
          </ac:spMkLst>
        </pc:spChg>
        <pc:spChg chg="add del mod">
          <ac:chgData name="Félix de Moya Anegón" userId="4f6f33ae97be3431" providerId="LiveId" clId="{311467BC-39B2-460B-8157-27B808D7C5FC}" dt="2024-05-08T17:33:51.551" v="542" actId="478"/>
          <ac:spMkLst>
            <pc:docMk/>
            <pc:sldMk cId="516618012" sldId="264"/>
            <ac:spMk id="4" creationId="{53194A5C-8716-E4C7-433D-A4856E634265}"/>
          </ac:spMkLst>
        </pc:spChg>
        <pc:spChg chg="add del mod">
          <ac:chgData name="Félix de Moya Anegón" userId="4f6f33ae97be3431" providerId="LiveId" clId="{311467BC-39B2-460B-8157-27B808D7C5FC}" dt="2024-05-08T17:35:13.352" v="549" actId="478"/>
          <ac:spMkLst>
            <pc:docMk/>
            <pc:sldMk cId="516618012" sldId="264"/>
            <ac:spMk id="6" creationId="{53194A5C-8716-E4C7-433D-A4856E634265}"/>
          </ac:spMkLst>
        </pc:spChg>
        <pc:spChg chg="add del mod">
          <ac:chgData name="Félix de Moya Anegón" userId="4f6f33ae97be3431" providerId="LiveId" clId="{311467BC-39B2-460B-8157-27B808D7C5FC}" dt="2024-05-08T17:37:26.887" v="563" actId="478"/>
          <ac:spMkLst>
            <pc:docMk/>
            <pc:sldMk cId="516618012" sldId="264"/>
            <ac:spMk id="10" creationId="{F1E6B5AF-EA39-CD9C-09DF-47DE49B1AE14}"/>
          </ac:spMkLst>
        </pc:spChg>
        <pc:spChg chg="add">
          <ac:chgData name="Félix de Moya Anegón" userId="4f6f33ae97be3431" providerId="LiveId" clId="{311467BC-39B2-460B-8157-27B808D7C5FC}" dt="2024-05-08T17:36:52.928" v="558" actId="26606"/>
          <ac:spMkLst>
            <pc:docMk/>
            <pc:sldMk cId="516618012" sldId="264"/>
            <ac:spMk id="17" creationId="{BD7C2DEF-63C5-495B-BBE5-720E5D12B4D2}"/>
          </ac:spMkLst>
        </pc:spChg>
        <pc:picChg chg="del mod">
          <ac:chgData name="Félix de Moya Anegón" userId="4f6f33ae97be3431" providerId="LiveId" clId="{311467BC-39B2-460B-8157-27B808D7C5FC}" dt="2024-05-08T17:31:27.117" v="536" actId="478"/>
          <ac:picMkLst>
            <pc:docMk/>
            <pc:sldMk cId="516618012" sldId="264"/>
            <ac:picMk id="5" creationId="{175C00B4-1C2B-34A9-6D4A-F369AD5FD173}"/>
          </ac:picMkLst>
        </pc:picChg>
        <pc:picChg chg="add mod modCrop">
          <ac:chgData name="Félix de Moya Anegón" userId="4f6f33ae97be3431" providerId="LiveId" clId="{311467BC-39B2-460B-8157-27B808D7C5FC}" dt="2024-05-08T17:37:36.448" v="565" actId="14100"/>
          <ac:picMkLst>
            <pc:docMk/>
            <pc:sldMk cId="516618012" sldId="264"/>
            <ac:picMk id="8" creationId="{F894F5EA-6C24-DA00-9C68-4969D220BDFC}"/>
          </ac:picMkLst>
        </pc:picChg>
        <pc:picChg chg="add">
          <ac:chgData name="Félix de Moya Anegón" userId="4f6f33ae97be3431" providerId="LiveId" clId="{311467BC-39B2-460B-8157-27B808D7C5FC}" dt="2024-05-08T17:36:52.928" v="558" actId="26606"/>
          <ac:picMkLst>
            <pc:docMk/>
            <pc:sldMk cId="516618012" sldId="264"/>
            <ac:picMk id="13" creationId="{BDFADFB3-3D44-49A8-AE3B-A87C61607F7E}"/>
          </ac:picMkLst>
        </pc:picChg>
        <pc:picChg chg="add">
          <ac:chgData name="Félix de Moya Anegón" userId="4f6f33ae97be3431" providerId="LiveId" clId="{311467BC-39B2-460B-8157-27B808D7C5FC}" dt="2024-05-08T17:36:52.928" v="558" actId="26606"/>
          <ac:picMkLst>
            <pc:docMk/>
            <pc:sldMk cId="516618012" sldId="264"/>
            <ac:picMk id="15" creationId="{BB912AE0-CAD9-4F8F-A2A2-BDF07D4EDD22}"/>
          </ac:picMkLst>
        </pc:picChg>
        <pc:picChg chg="add">
          <ac:chgData name="Félix de Moya Anegón" userId="4f6f33ae97be3431" providerId="LiveId" clId="{311467BC-39B2-460B-8157-27B808D7C5FC}" dt="2024-05-08T17:36:52.928" v="558" actId="26606"/>
          <ac:picMkLst>
            <pc:docMk/>
            <pc:sldMk cId="516618012" sldId="264"/>
            <ac:picMk id="19" creationId="{FE21E403-0B61-4473-BE57-AB0F16379674}"/>
          </ac:picMkLst>
        </pc:picChg>
      </pc:sldChg>
      <pc:sldChg chg="addSp delSp modSp add mod setBg modNotesTx">
        <pc:chgData name="Félix de Moya Anegón" userId="4f6f33ae97be3431" providerId="LiveId" clId="{311467BC-39B2-460B-8157-27B808D7C5FC}" dt="2024-05-10T16:19:06.930" v="1965"/>
        <pc:sldMkLst>
          <pc:docMk/>
          <pc:sldMk cId="2868933394" sldId="265"/>
        </pc:sldMkLst>
        <pc:spChg chg="mod">
          <ac:chgData name="Félix de Moya Anegón" userId="4f6f33ae97be3431" providerId="LiveId" clId="{311467BC-39B2-460B-8157-27B808D7C5FC}" dt="2024-05-08T17:32:01.973" v="538" actId="26606"/>
          <ac:spMkLst>
            <pc:docMk/>
            <pc:sldMk cId="2868933394" sldId="265"/>
            <ac:spMk id="2" creationId="{DB267451-96C7-3BA2-112E-21160307FEF2}"/>
          </ac:spMkLst>
        </pc:spChg>
        <pc:spChg chg="del">
          <ac:chgData name="Félix de Moya Anegón" userId="4f6f33ae97be3431" providerId="LiveId" clId="{311467BC-39B2-460B-8157-27B808D7C5FC}" dt="2024-05-08T17:31:40.813" v="537" actId="478"/>
          <ac:spMkLst>
            <pc:docMk/>
            <pc:sldMk cId="2868933394" sldId="265"/>
            <ac:spMk id="3" creationId="{97D83A74-CCAD-E2FB-1C99-3624C4AFE120}"/>
          </ac:spMkLst>
        </pc:spChg>
        <pc:spChg chg="add">
          <ac:chgData name="Félix de Moya Anegón" userId="4f6f33ae97be3431" providerId="LiveId" clId="{311467BC-39B2-460B-8157-27B808D7C5FC}" dt="2024-05-08T17:32:01.973" v="538" actId="26606"/>
          <ac:spMkLst>
            <pc:docMk/>
            <pc:sldMk cId="2868933394" sldId="265"/>
            <ac:spMk id="13" creationId="{BD7C2DEF-63C5-495B-BBE5-720E5D12B4D2}"/>
          </ac:spMkLst>
        </pc:spChg>
        <pc:picChg chg="mod">
          <ac:chgData name="Félix de Moya Anegón" userId="4f6f33ae97be3431" providerId="LiveId" clId="{311467BC-39B2-460B-8157-27B808D7C5FC}" dt="2024-05-08T17:32:01.973" v="538" actId="26606"/>
          <ac:picMkLst>
            <pc:docMk/>
            <pc:sldMk cId="2868933394" sldId="265"/>
            <ac:picMk id="4" creationId="{DA3F0AA0-DD08-B0A4-1FDC-D9C529CC4E30}"/>
          </ac:picMkLst>
        </pc:picChg>
        <pc:picChg chg="add">
          <ac:chgData name="Félix de Moya Anegón" userId="4f6f33ae97be3431" providerId="LiveId" clId="{311467BC-39B2-460B-8157-27B808D7C5FC}" dt="2024-05-08T17:32:01.973" v="538" actId="26606"/>
          <ac:picMkLst>
            <pc:docMk/>
            <pc:sldMk cId="2868933394" sldId="265"/>
            <ac:picMk id="9" creationId="{BDFADFB3-3D44-49A8-AE3B-A87C61607F7E}"/>
          </ac:picMkLst>
        </pc:picChg>
        <pc:picChg chg="add">
          <ac:chgData name="Félix de Moya Anegón" userId="4f6f33ae97be3431" providerId="LiveId" clId="{311467BC-39B2-460B-8157-27B808D7C5FC}" dt="2024-05-08T17:32:01.973" v="538" actId="26606"/>
          <ac:picMkLst>
            <pc:docMk/>
            <pc:sldMk cId="2868933394" sldId="265"/>
            <ac:picMk id="11" creationId="{BB912AE0-CAD9-4F8F-A2A2-BDF07D4EDD22}"/>
          </ac:picMkLst>
        </pc:picChg>
        <pc:picChg chg="add">
          <ac:chgData name="Félix de Moya Anegón" userId="4f6f33ae97be3431" providerId="LiveId" clId="{311467BC-39B2-460B-8157-27B808D7C5FC}" dt="2024-05-08T17:32:01.973" v="538" actId="26606"/>
          <ac:picMkLst>
            <pc:docMk/>
            <pc:sldMk cId="2868933394" sldId="265"/>
            <ac:picMk id="15" creationId="{FE21E403-0B61-4473-BE57-AB0F16379674}"/>
          </ac:picMkLst>
        </pc:picChg>
      </pc:sldChg>
      <pc:sldChg chg="addSp delSp modSp add mod modNotesTx">
        <pc:chgData name="Félix de Moya Anegón" userId="4f6f33ae97be3431" providerId="LiveId" clId="{311467BC-39B2-460B-8157-27B808D7C5FC}" dt="2024-05-10T17:18:19.539" v="1996"/>
        <pc:sldMkLst>
          <pc:docMk/>
          <pc:sldMk cId="2413212504" sldId="266"/>
        </pc:sldMkLst>
        <pc:spChg chg="del mod">
          <ac:chgData name="Félix de Moya Anegón" userId="4f6f33ae97be3431" providerId="LiveId" clId="{311467BC-39B2-460B-8157-27B808D7C5FC}" dt="2024-05-08T17:38:57.276" v="571" actId="478"/>
          <ac:spMkLst>
            <pc:docMk/>
            <pc:sldMk cId="2413212504" sldId="266"/>
            <ac:spMk id="2" creationId="{DB267451-96C7-3BA2-112E-21160307FEF2}"/>
          </ac:spMkLst>
        </pc:spChg>
        <pc:spChg chg="add del mod">
          <ac:chgData name="Félix de Moya Anegón" userId="4f6f33ae97be3431" providerId="LiveId" clId="{311467BC-39B2-460B-8157-27B808D7C5FC}" dt="2024-05-08T17:39:00.112" v="572" actId="478"/>
          <ac:spMkLst>
            <pc:docMk/>
            <pc:sldMk cId="2413212504" sldId="266"/>
            <ac:spMk id="7" creationId="{4DE794B4-6BBC-5648-F21D-4DA1998EC3EF}"/>
          </ac:spMkLst>
        </pc:spChg>
        <pc:picChg chg="add mod modCrop">
          <ac:chgData name="Félix de Moya Anegón" userId="4f6f33ae97be3431" providerId="LiveId" clId="{311467BC-39B2-460B-8157-27B808D7C5FC}" dt="2024-05-08T17:39:09.247" v="574" actId="14100"/>
          <ac:picMkLst>
            <pc:docMk/>
            <pc:sldMk cId="2413212504" sldId="266"/>
            <ac:picMk id="4" creationId="{6B080FE4-3D85-FF2B-0932-0F7B481EC0A7}"/>
          </ac:picMkLst>
        </pc:picChg>
        <pc:picChg chg="del mod">
          <ac:chgData name="Félix de Moya Anegón" userId="4f6f33ae97be3431" providerId="LiveId" clId="{311467BC-39B2-460B-8157-27B808D7C5FC}" dt="2024-05-08T17:33:16.790" v="540" actId="478"/>
          <ac:picMkLst>
            <pc:docMk/>
            <pc:sldMk cId="2413212504" sldId="266"/>
            <ac:picMk id="6" creationId="{FF6C09AF-0CCC-4A2E-B787-0C916311B9C8}"/>
          </ac:picMkLst>
        </pc:picChg>
      </pc:sldChg>
      <pc:sldChg chg="modSp add mod modNotesTx">
        <pc:chgData name="Félix de Moya Anegón" userId="4f6f33ae97be3431" providerId="LiveId" clId="{311467BC-39B2-460B-8157-27B808D7C5FC}" dt="2024-05-10T17:18:56.400" v="1997"/>
        <pc:sldMkLst>
          <pc:docMk/>
          <pc:sldMk cId="4059178402" sldId="267"/>
        </pc:sldMkLst>
        <pc:spChg chg="mod">
          <ac:chgData name="Félix de Moya Anegón" userId="4f6f33ae97be3431" providerId="LiveId" clId="{311467BC-39B2-460B-8157-27B808D7C5FC}" dt="2024-05-08T17:39:44.561" v="576" actId="1076"/>
          <ac:spMkLst>
            <pc:docMk/>
            <pc:sldMk cId="4059178402" sldId="267"/>
            <ac:spMk id="2" creationId="{DB267451-96C7-3BA2-112E-21160307FEF2}"/>
          </ac:spMkLst>
        </pc:spChg>
      </pc:sldChg>
      <pc:sldChg chg="modSp add mod">
        <pc:chgData name="Félix de Moya Anegón" userId="4f6f33ae97be3431" providerId="LiveId" clId="{311467BC-39B2-460B-8157-27B808D7C5FC}" dt="2024-05-08T17:28:48.580" v="492" actId="27636"/>
        <pc:sldMkLst>
          <pc:docMk/>
          <pc:sldMk cId="2553253507" sldId="268"/>
        </pc:sldMkLst>
        <pc:spChg chg="mod">
          <ac:chgData name="Félix de Moya Anegón" userId="4f6f33ae97be3431" providerId="LiveId" clId="{311467BC-39B2-460B-8157-27B808D7C5FC}" dt="2024-05-08T17:28:48.580" v="492" actId="27636"/>
          <ac:spMkLst>
            <pc:docMk/>
            <pc:sldMk cId="2553253507" sldId="268"/>
            <ac:spMk id="2" creationId="{DB267451-96C7-3BA2-112E-21160307FEF2}"/>
          </ac:spMkLst>
        </pc:spChg>
      </pc:sldChg>
      <pc:sldChg chg="modSp add mod modNotesTx">
        <pc:chgData name="Félix de Moya Anegón" userId="4f6f33ae97be3431" providerId="LiveId" clId="{311467BC-39B2-460B-8157-27B808D7C5FC}" dt="2024-05-10T17:20:20.926" v="1998"/>
        <pc:sldMkLst>
          <pc:docMk/>
          <pc:sldMk cId="1818176303" sldId="269"/>
        </pc:sldMkLst>
        <pc:spChg chg="mod">
          <ac:chgData name="Félix de Moya Anegón" userId="4f6f33ae97be3431" providerId="LiveId" clId="{311467BC-39B2-460B-8157-27B808D7C5FC}" dt="2024-05-08T17:40:46.624" v="586" actId="122"/>
          <ac:spMkLst>
            <pc:docMk/>
            <pc:sldMk cId="1818176303" sldId="269"/>
            <ac:spMk id="3" creationId="{C35273BA-89F1-FE27-0CD4-90993E6FACCB}"/>
          </ac:spMkLst>
        </pc:spChg>
      </pc:sldChg>
      <pc:sldChg chg="modSp add mod modNotesTx">
        <pc:chgData name="Félix de Moya Anegón" userId="4f6f33ae97be3431" providerId="LiveId" clId="{311467BC-39B2-460B-8157-27B808D7C5FC}" dt="2024-05-10T17:20:57.285" v="1999"/>
        <pc:sldMkLst>
          <pc:docMk/>
          <pc:sldMk cId="3798427614" sldId="270"/>
        </pc:sldMkLst>
        <pc:spChg chg="mod">
          <ac:chgData name="Félix de Moya Anegón" userId="4f6f33ae97be3431" providerId="LiveId" clId="{311467BC-39B2-460B-8157-27B808D7C5FC}" dt="2024-05-08T17:41:10.852" v="596" actId="122"/>
          <ac:spMkLst>
            <pc:docMk/>
            <pc:sldMk cId="3798427614" sldId="270"/>
            <ac:spMk id="3" creationId="{C35273BA-89F1-FE27-0CD4-90993E6FACCB}"/>
          </ac:spMkLst>
        </pc:spChg>
      </pc:sldChg>
      <pc:sldChg chg="delSp modSp add mod modNotesTx">
        <pc:chgData name="Félix de Moya Anegón" userId="4f6f33ae97be3431" providerId="LiveId" clId="{311467BC-39B2-460B-8157-27B808D7C5FC}" dt="2024-05-10T17:23:00.686" v="2001"/>
        <pc:sldMkLst>
          <pc:docMk/>
          <pc:sldMk cId="1812339628" sldId="271"/>
        </pc:sldMkLst>
        <pc:spChg chg="mod">
          <ac:chgData name="Félix de Moya Anegón" userId="4f6f33ae97be3431" providerId="LiveId" clId="{311467BC-39B2-460B-8157-27B808D7C5FC}" dt="2024-05-08T17:41:26.500" v="599" actId="1076"/>
          <ac:spMkLst>
            <pc:docMk/>
            <pc:sldMk cId="1812339628" sldId="271"/>
            <ac:spMk id="2" creationId="{6099DC8E-EF20-AD46-A00F-B8965DE6E34E}"/>
          </ac:spMkLst>
        </pc:spChg>
        <pc:spChg chg="del">
          <ac:chgData name="Félix de Moya Anegón" userId="4f6f33ae97be3431" providerId="LiveId" clId="{311467BC-39B2-460B-8157-27B808D7C5FC}" dt="2024-05-08T17:41:34.828" v="600" actId="478"/>
          <ac:spMkLst>
            <pc:docMk/>
            <pc:sldMk cId="1812339628" sldId="271"/>
            <ac:spMk id="3" creationId="{DD669712-C46E-E6E4-66AC-14BE907488CC}"/>
          </ac:spMkLst>
        </pc:spChg>
      </pc:sldChg>
      <pc:sldChg chg="modSp add mod">
        <pc:chgData name="Félix de Moya Anegón" userId="4f6f33ae97be3431" providerId="LiveId" clId="{311467BC-39B2-460B-8157-27B808D7C5FC}" dt="2024-05-08T17:41:59.725" v="604" actId="27636"/>
        <pc:sldMkLst>
          <pc:docMk/>
          <pc:sldMk cId="1013357642" sldId="272"/>
        </pc:sldMkLst>
        <pc:spChg chg="mod">
          <ac:chgData name="Félix de Moya Anegón" userId="4f6f33ae97be3431" providerId="LiveId" clId="{311467BC-39B2-460B-8157-27B808D7C5FC}" dt="2024-05-08T17:41:59.725" v="604" actId="27636"/>
          <ac:spMkLst>
            <pc:docMk/>
            <pc:sldMk cId="1013357642" sldId="272"/>
            <ac:spMk id="2" creationId="{2ABA36B1-48DB-91B2-C0FF-D2854E7C731A}"/>
          </ac:spMkLst>
        </pc:spChg>
      </pc:sldChg>
      <pc:sldChg chg="delSp modSp add mod">
        <pc:chgData name="Félix de Moya Anegón" userId="4f6f33ae97be3431" providerId="LiveId" clId="{311467BC-39B2-460B-8157-27B808D7C5FC}" dt="2024-05-08T17:42:34.663" v="609" actId="1076"/>
        <pc:sldMkLst>
          <pc:docMk/>
          <pc:sldMk cId="1695490477" sldId="273"/>
        </pc:sldMkLst>
        <pc:spChg chg="mod">
          <ac:chgData name="Félix de Moya Anegón" userId="4f6f33ae97be3431" providerId="LiveId" clId="{311467BC-39B2-460B-8157-27B808D7C5FC}" dt="2024-05-08T17:42:34.663" v="609" actId="1076"/>
          <ac:spMkLst>
            <pc:docMk/>
            <pc:sldMk cId="1695490477" sldId="273"/>
            <ac:spMk id="2" creationId="{EFFE1EFC-2D3D-EDA7-D032-7A8E5A7670DC}"/>
          </ac:spMkLst>
        </pc:spChg>
        <pc:spChg chg="del">
          <ac:chgData name="Félix de Moya Anegón" userId="4f6f33ae97be3431" providerId="LiveId" clId="{311467BC-39B2-460B-8157-27B808D7C5FC}" dt="2024-05-08T17:42:15.906" v="605" actId="478"/>
          <ac:spMkLst>
            <pc:docMk/>
            <pc:sldMk cId="1695490477" sldId="273"/>
            <ac:spMk id="3" creationId="{7D0AEAA9-AA77-3893-DA4C-17AA3A98F1D1}"/>
          </ac:spMkLst>
        </pc:spChg>
      </pc:sldChg>
      <pc:sldChg chg="delSp add mod">
        <pc:chgData name="Félix de Moya Anegón" userId="4f6f33ae97be3431" providerId="LiveId" clId="{311467BC-39B2-460B-8157-27B808D7C5FC}" dt="2024-05-08T17:42:51.685" v="611" actId="478"/>
        <pc:sldMkLst>
          <pc:docMk/>
          <pc:sldMk cId="1506281230" sldId="274"/>
        </pc:sldMkLst>
        <pc:spChg chg="del">
          <ac:chgData name="Félix de Moya Anegón" userId="4f6f33ae97be3431" providerId="LiveId" clId="{311467BC-39B2-460B-8157-27B808D7C5FC}" dt="2024-05-08T17:42:48.624" v="610" actId="478"/>
          <ac:spMkLst>
            <pc:docMk/>
            <pc:sldMk cId="1506281230" sldId="274"/>
            <ac:spMk id="2" creationId="{521B7E97-EEF2-32D2-ECDB-347B7E2B5EA7}"/>
          </ac:spMkLst>
        </pc:spChg>
        <pc:spChg chg="del">
          <ac:chgData name="Félix de Moya Anegón" userId="4f6f33ae97be3431" providerId="LiveId" clId="{311467BC-39B2-460B-8157-27B808D7C5FC}" dt="2024-05-08T17:42:51.685" v="611" actId="478"/>
          <ac:spMkLst>
            <pc:docMk/>
            <pc:sldMk cId="1506281230" sldId="274"/>
            <ac:spMk id="6" creationId="{3275C880-215E-BC5A-B9A2-EC05F4991E8D}"/>
          </ac:spMkLst>
        </pc:spChg>
      </pc:sldChg>
      <pc:sldChg chg="addSp delSp modSp new mod">
        <pc:chgData name="Félix de Moya Anegón" userId="4f6f33ae97be3431" providerId="LiveId" clId="{311467BC-39B2-460B-8157-27B808D7C5FC}" dt="2024-05-08T17:56:34.452" v="771" actId="20577"/>
        <pc:sldMkLst>
          <pc:docMk/>
          <pc:sldMk cId="2330823466" sldId="275"/>
        </pc:sldMkLst>
        <pc:spChg chg="mod">
          <ac:chgData name="Félix de Moya Anegón" userId="4f6f33ae97be3431" providerId="LiveId" clId="{311467BC-39B2-460B-8157-27B808D7C5FC}" dt="2024-05-08T17:56:34.452" v="771" actId="20577"/>
          <ac:spMkLst>
            <pc:docMk/>
            <pc:sldMk cId="2330823466" sldId="275"/>
            <ac:spMk id="2" creationId="{8678C2C7-4B9E-2483-9F1E-8110674BCD41}"/>
          </ac:spMkLst>
        </pc:spChg>
        <pc:spChg chg="del">
          <ac:chgData name="Félix de Moya Anegón" userId="4f6f33ae97be3431" providerId="LiveId" clId="{311467BC-39B2-460B-8157-27B808D7C5FC}" dt="2024-05-08T17:55:15.122" v="675" actId="478"/>
          <ac:spMkLst>
            <pc:docMk/>
            <pc:sldMk cId="2330823466" sldId="275"/>
            <ac:spMk id="3" creationId="{B5B8043C-10EA-DACA-1646-EE248C2682DA}"/>
          </ac:spMkLst>
        </pc:spChg>
        <pc:picChg chg="add mod modCrop">
          <ac:chgData name="Félix de Moya Anegón" userId="4f6f33ae97be3431" providerId="LiveId" clId="{311467BC-39B2-460B-8157-27B808D7C5FC}" dt="2024-05-08T17:56:18.308" v="740" actId="1035"/>
          <ac:picMkLst>
            <pc:docMk/>
            <pc:sldMk cId="2330823466" sldId="275"/>
            <ac:picMk id="5" creationId="{34C2AF2D-E6D7-5191-6622-97BBFE105E82}"/>
          </ac:picMkLst>
        </pc:picChg>
      </pc:sldChg>
      <pc:sldChg chg="modSp add del mod">
        <pc:chgData name="Félix de Moya Anegón" userId="4f6f33ae97be3431" providerId="LiveId" clId="{311467BC-39B2-460B-8157-27B808D7C5FC}" dt="2024-05-08T17:35:58.130" v="552" actId="47"/>
        <pc:sldMkLst>
          <pc:docMk/>
          <pc:sldMk cId="3515154691" sldId="275"/>
        </pc:sldMkLst>
        <pc:spChg chg="mod">
          <ac:chgData name="Félix de Moya Anegón" userId="4f6f33ae97be3431" providerId="LiveId" clId="{311467BC-39B2-460B-8157-27B808D7C5FC}" dt="2024-05-08T17:35:48.580" v="551" actId="27636"/>
          <ac:spMkLst>
            <pc:docMk/>
            <pc:sldMk cId="3515154691" sldId="275"/>
            <ac:spMk id="2" creationId="{65351647-AB31-8C88-7930-DE8DC66CE870}"/>
          </ac:spMkLst>
        </pc:spChg>
      </pc:sldChg>
      <pc:sldChg chg="addSp delSp modSp new mod setBg setClrOvrMap">
        <pc:chgData name="Félix de Moya Anegón" userId="4f6f33ae97be3431" providerId="LiveId" clId="{311467BC-39B2-460B-8157-27B808D7C5FC}" dt="2024-05-08T18:41:59.075" v="1084" actId="403"/>
        <pc:sldMkLst>
          <pc:docMk/>
          <pc:sldMk cId="116781364" sldId="276"/>
        </pc:sldMkLst>
        <pc:spChg chg="del mod">
          <ac:chgData name="Félix de Moya Anegón" userId="4f6f33ae97be3431" providerId="LiveId" clId="{311467BC-39B2-460B-8157-27B808D7C5FC}" dt="2024-05-08T18:39:54.018" v="788" actId="478"/>
          <ac:spMkLst>
            <pc:docMk/>
            <pc:sldMk cId="116781364" sldId="276"/>
            <ac:spMk id="2" creationId="{12C21BDC-553F-3F57-FE6F-24212556746A}"/>
          </ac:spMkLst>
        </pc:spChg>
        <pc:spChg chg="del">
          <ac:chgData name="Félix de Moya Anegón" userId="4f6f33ae97be3431" providerId="LiveId" clId="{311467BC-39B2-460B-8157-27B808D7C5FC}" dt="2024-05-08T18:26:45.110" v="777" actId="478"/>
          <ac:spMkLst>
            <pc:docMk/>
            <pc:sldMk cId="116781364" sldId="276"/>
            <ac:spMk id="3" creationId="{8577261D-3DF8-D72C-FB86-26F46417B50E}"/>
          </ac:spMkLst>
        </pc:spChg>
        <pc:spChg chg="add mod">
          <ac:chgData name="Félix de Moya Anegón" userId="4f6f33ae97be3431" providerId="LiveId" clId="{311467BC-39B2-460B-8157-27B808D7C5FC}" dt="2024-05-08T18:41:09.130" v="1078" actId="207"/>
          <ac:spMkLst>
            <pc:docMk/>
            <pc:sldMk cId="116781364" sldId="276"/>
            <ac:spMk id="6" creationId="{F3D7A83D-7012-3E21-F3F0-8F5D99766993}"/>
          </ac:spMkLst>
        </pc:spChg>
        <pc:spChg chg="add mod">
          <ac:chgData name="Félix de Moya Anegón" userId="4f6f33ae97be3431" providerId="LiveId" clId="{311467BC-39B2-460B-8157-27B808D7C5FC}" dt="2024-05-08T18:41:27.001" v="1080" actId="207"/>
          <ac:spMkLst>
            <pc:docMk/>
            <pc:sldMk cId="116781364" sldId="276"/>
            <ac:spMk id="7" creationId="{156FC2CC-6675-4F27-455E-E9B1D118C5CB}"/>
          </ac:spMkLst>
        </pc:spChg>
        <pc:spChg chg="add del">
          <ac:chgData name="Félix de Moya Anegón" userId="4f6f33ae97be3431" providerId="LiveId" clId="{311467BC-39B2-460B-8157-27B808D7C5FC}" dt="2024-05-08T18:39:18.040" v="780" actId="26606"/>
          <ac:spMkLst>
            <pc:docMk/>
            <pc:sldMk cId="116781364" sldId="276"/>
            <ac:spMk id="13" creationId="{A6621E27-B4D3-4EEA-8F4D-BB759FD2479C}"/>
          </ac:spMkLst>
        </pc:spChg>
        <pc:spChg chg="add del">
          <ac:chgData name="Félix de Moya Anegón" userId="4f6f33ae97be3431" providerId="LiveId" clId="{311467BC-39B2-460B-8157-27B808D7C5FC}" dt="2024-05-08T18:39:18.040" v="780" actId="26606"/>
          <ac:spMkLst>
            <pc:docMk/>
            <pc:sldMk cId="116781364" sldId="276"/>
            <ac:spMk id="15" creationId="{9DCD9119-A5D2-4D09-BCB2-70ABD368DB30}"/>
          </ac:spMkLst>
        </pc:spChg>
        <pc:spChg chg="add del">
          <ac:chgData name="Félix de Moya Anegón" userId="4f6f33ae97be3431" providerId="LiveId" clId="{311467BC-39B2-460B-8157-27B808D7C5FC}" dt="2024-05-08T18:39:20.981" v="782" actId="26606"/>
          <ac:spMkLst>
            <pc:docMk/>
            <pc:sldMk cId="116781364" sldId="276"/>
            <ac:spMk id="19" creationId="{BD7C2DEF-63C5-495B-BBE5-720E5D12B4D2}"/>
          </ac:spMkLst>
        </pc:spChg>
        <pc:spChg chg="add del">
          <ac:chgData name="Félix de Moya Anegón" userId="4f6f33ae97be3431" providerId="LiveId" clId="{311467BC-39B2-460B-8157-27B808D7C5FC}" dt="2024-05-08T18:39:22.541" v="784" actId="26606"/>
          <ac:spMkLst>
            <pc:docMk/>
            <pc:sldMk cId="116781364" sldId="276"/>
            <ac:spMk id="24" creationId="{BD7C2DEF-63C5-495B-BBE5-720E5D12B4D2}"/>
          </ac:spMkLst>
        </pc:spChg>
        <pc:spChg chg="add del">
          <ac:chgData name="Félix de Moya Anegón" userId="4f6f33ae97be3431" providerId="LiveId" clId="{311467BC-39B2-460B-8157-27B808D7C5FC}" dt="2024-05-08T18:39:32.161" v="786" actId="26606"/>
          <ac:spMkLst>
            <pc:docMk/>
            <pc:sldMk cId="116781364" sldId="276"/>
            <ac:spMk id="29" creationId="{674220BB-5395-4F54-8045-343633A1BC8A}"/>
          </ac:spMkLst>
        </pc:spChg>
        <pc:spChg chg="add del">
          <ac:chgData name="Félix de Moya Anegón" userId="4f6f33ae97be3431" providerId="LiveId" clId="{311467BC-39B2-460B-8157-27B808D7C5FC}" dt="2024-05-08T18:39:32.161" v="786" actId="26606"/>
          <ac:spMkLst>
            <pc:docMk/>
            <pc:sldMk cId="116781364" sldId="276"/>
            <ac:spMk id="31" creationId="{D477AA7E-6F59-438B-AE81-F002D625899E}"/>
          </ac:spMkLst>
        </pc:spChg>
        <pc:spChg chg="add del">
          <ac:chgData name="Félix de Moya Anegón" userId="4f6f33ae97be3431" providerId="LiveId" clId="{311467BC-39B2-460B-8157-27B808D7C5FC}" dt="2024-05-08T18:39:32.161" v="786" actId="26606"/>
          <ac:spMkLst>
            <pc:docMk/>
            <pc:sldMk cId="116781364" sldId="276"/>
            <ac:spMk id="32" creationId="{C84439A1-773C-4E21-A179-0417A18640E9}"/>
          </ac:spMkLst>
        </pc:spChg>
        <pc:spChg chg="add">
          <ac:chgData name="Félix de Moya Anegón" userId="4f6f33ae97be3431" providerId="LiveId" clId="{311467BC-39B2-460B-8157-27B808D7C5FC}" dt="2024-05-08T18:39:32.266" v="787" actId="26606"/>
          <ac:spMkLst>
            <pc:docMk/>
            <pc:sldMk cId="116781364" sldId="276"/>
            <ac:spMk id="36" creationId="{A6621E27-B4D3-4EEA-8F4D-BB759FD2479C}"/>
          </ac:spMkLst>
        </pc:spChg>
        <pc:spChg chg="add">
          <ac:chgData name="Félix de Moya Anegón" userId="4f6f33ae97be3431" providerId="LiveId" clId="{311467BC-39B2-460B-8157-27B808D7C5FC}" dt="2024-05-08T18:39:32.266" v="787" actId="26606"/>
          <ac:spMkLst>
            <pc:docMk/>
            <pc:sldMk cId="116781364" sldId="276"/>
            <ac:spMk id="37" creationId="{9DCD9119-A5D2-4D09-BCB2-70ABD368DB30}"/>
          </ac:spMkLst>
        </pc:spChg>
        <pc:graphicFrameChg chg="add mod modGraphic">
          <ac:chgData name="Félix de Moya Anegón" userId="4f6f33ae97be3431" providerId="LiveId" clId="{311467BC-39B2-460B-8157-27B808D7C5FC}" dt="2024-05-08T18:41:59.075" v="1084" actId="403"/>
          <ac:graphicFrameMkLst>
            <pc:docMk/>
            <pc:sldMk cId="116781364" sldId="276"/>
            <ac:graphicFrameMk id="4" creationId="{6E06E50C-C4DD-C647-C4F9-626ED1694B42}"/>
          </ac:graphicFrameMkLst>
        </pc:graphicFrameChg>
        <pc:graphicFrameChg chg="add del mod">
          <ac:chgData name="Félix de Moya Anegón" userId="4f6f33ae97be3431" providerId="LiveId" clId="{311467BC-39B2-460B-8157-27B808D7C5FC}" dt="2024-05-08T18:39:57.854" v="790" actId="478"/>
          <ac:graphicFrameMkLst>
            <pc:docMk/>
            <pc:sldMk cId="116781364" sldId="276"/>
            <ac:graphicFrameMk id="5" creationId="{037708B4-F9F2-3044-1EC6-A3BAD55FB0F8}"/>
          </ac:graphicFrameMkLst>
        </pc:graphicFrameChg>
        <pc:picChg chg="add del">
          <ac:chgData name="Félix de Moya Anegón" userId="4f6f33ae97be3431" providerId="LiveId" clId="{311467BC-39B2-460B-8157-27B808D7C5FC}" dt="2024-05-08T18:39:18.040" v="780" actId="26606"/>
          <ac:picMkLst>
            <pc:docMk/>
            <pc:sldMk cId="116781364" sldId="276"/>
            <ac:picMk id="9" creationId="{BDFADFB3-3D44-49A8-AE3B-A87C61607F7E}"/>
          </ac:picMkLst>
        </pc:picChg>
        <pc:picChg chg="add del">
          <ac:chgData name="Félix de Moya Anegón" userId="4f6f33ae97be3431" providerId="LiveId" clId="{311467BC-39B2-460B-8157-27B808D7C5FC}" dt="2024-05-08T18:39:18.040" v="780" actId="26606"/>
          <ac:picMkLst>
            <pc:docMk/>
            <pc:sldMk cId="116781364" sldId="276"/>
            <ac:picMk id="11" creationId="{BB912AE0-CAD9-4F8F-A2A2-BDF07D4EDD22}"/>
          </ac:picMkLst>
        </pc:picChg>
        <pc:picChg chg="add del">
          <ac:chgData name="Félix de Moya Anegón" userId="4f6f33ae97be3431" providerId="LiveId" clId="{311467BC-39B2-460B-8157-27B808D7C5FC}" dt="2024-05-08T18:39:20.981" v="782" actId="26606"/>
          <ac:picMkLst>
            <pc:docMk/>
            <pc:sldMk cId="116781364" sldId="276"/>
            <ac:picMk id="17" creationId="{BDFADFB3-3D44-49A8-AE3B-A87C61607F7E}"/>
          </ac:picMkLst>
        </pc:picChg>
        <pc:picChg chg="add del">
          <ac:chgData name="Félix de Moya Anegón" userId="4f6f33ae97be3431" providerId="LiveId" clId="{311467BC-39B2-460B-8157-27B808D7C5FC}" dt="2024-05-08T18:39:20.981" v="782" actId="26606"/>
          <ac:picMkLst>
            <pc:docMk/>
            <pc:sldMk cId="116781364" sldId="276"/>
            <ac:picMk id="18" creationId="{BB912AE0-CAD9-4F8F-A2A2-BDF07D4EDD22}"/>
          </ac:picMkLst>
        </pc:picChg>
        <pc:picChg chg="add del">
          <ac:chgData name="Félix de Moya Anegón" userId="4f6f33ae97be3431" providerId="LiveId" clId="{311467BC-39B2-460B-8157-27B808D7C5FC}" dt="2024-05-08T18:39:20.981" v="782" actId="26606"/>
          <ac:picMkLst>
            <pc:docMk/>
            <pc:sldMk cId="116781364" sldId="276"/>
            <ac:picMk id="20" creationId="{FE21E403-0B61-4473-BE57-AB0F16379674}"/>
          </ac:picMkLst>
        </pc:picChg>
        <pc:picChg chg="add del">
          <ac:chgData name="Félix de Moya Anegón" userId="4f6f33ae97be3431" providerId="LiveId" clId="{311467BC-39B2-460B-8157-27B808D7C5FC}" dt="2024-05-08T18:39:22.541" v="784" actId="26606"/>
          <ac:picMkLst>
            <pc:docMk/>
            <pc:sldMk cId="116781364" sldId="276"/>
            <ac:picMk id="22" creationId="{BDFADFB3-3D44-49A8-AE3B-A87C61607F7E}"/>
          </ac:picMkLst>
        </pc:picChg>
        <pc:picChg chg="add del">
          <ac:chgData name="Félix de Moya Anegón" userId="4f6f33ae97be3431" providerId="LiveId" clId="{311467BC-39B2-460B-8157-27B808D7C5FC}" dt="2024-05-08T18:39:22.541" v="784" actId="26606"/>
          <ac:picMkLst>
            <pc:docMk/>
            <pc:sldMk cId="116781364" sldId="276"/>
            <ac:picMk id="23" creationId="{BB912AE0-CAD9-4F8F-A2A2-BDF07D4EDD22}"/>
          </ac:picMkLst>
        </pc:picChg>
        <pc:picChg chg="add del">
          <ac:chgData name="Félix de Moya Anegón" userId="4f6f33ae97be3431" providerId="LiveId" clId="{311467BC-39B2-460B-8157-27B808D7C5FC}" dt="2024-05-08T18:39:22.541" v="784" actId="26606"/>
          <ac:picMkLst>
            <pc:docMk/>
            <pc:sldMk cId="116781364" sldId="276"/>
            <ac:picMk id="25" creationId="{FE21E403-0B61-4473-BE57-AB0F16379674}"/>
          </ac:picMkLst>
        </pc:picChg>
        <pc:picChg chg="add del">
          <ac:chgData name="Félix de Moya Anegón" userId="4f6f33ae97be3431" providerId="LiveId" clId="{311467BC-39B2-460B-8157-27B808D7C5FC}" dt="2024-05-08T18:39:32.161" v="786" actId="26606"/>
          <ac:picMkLst>
            <pc:docMk/>
            <pc:sldMk cId="116781364" sldId="276"/>
            <ac:picMk id="27" creationId="{BDFADFB3-3D44-49A8-AE3B-A87C61607F7E}"/>
          </ac:picMkLst>
        </pc:picChg>
        <pc:picChg chg="add del">
          <ac:chgData name="Félix de Moya Anegón" userId="4f6f33ae97be3431" providerId="LiveId" clId="{311467BC-39B2-460B-8157-27B808D7C5FC}" dt="2024-05-08T18:39:32.161" v="786" actId="26606"/>
          <ac:picMkLst>
            <pc:docMk/>
            <pc:sldMk cId="116781364" sldId="276"/>
            <ac:picMk id="28" creationId="{BB912AE0-CAD9-4F8F-A2A2-BDF07D4EDD22}"/>
          </ac:picMkLst>
        </pc:picChg>
        <pc:picChg chg="add del">
          <ac:chgData name="Félix de Moya Anegón" userId="4f6f33ae97be3431" providerId="LiveId" clId="{311467BC-39B2-460B-8157-27B808D7C5FC}" dt="2024-05-08T18:39:32.161" v="786" actId="26606"/>
          <ac:picMkLst>
            <pc:docMk/>
            <pc:sldMk cId="116781364" sldId="276"/>
            <ac:picMk id="30" creationId="{9D892AF3-0287-4CB0-AD2F-775B64C6FDA5}"/>
          </ac:picMkLst>
        </pc:picChg>
        <pc:picChg chg="add">
          <ac:chgData name="Félix de Moya Anegón" userId="4f6f33ae97be3431" providerId="LiveId" clId="{311467BC-39B2-460B-8157-27B808D7C5FC}" dt="2024-05-08T18:39:32.266" v="787" actId="26606"/>
          <ac:picMkLst>
            <pc:docMk/>
            <pc:sldMk cId="116781364" sldId="276"/>
            <ac:picMk id="34" creationId="{BDFADFB3-3D44-49A8-AE3B-A87C61607F7E}"/>
          </ac:picMkLst>
        </pc:picChg>
        <pc:picChg chg="add">
          <ac:chgData name="Félix de Moya Anegón" userId="4f6f33ae97be3431" providerId="LiveId" clId="{311467BC-39B2-460B-8157-27B808D7C5FC}" dt="2024-05-08T18:39:32.266" v="787" actId="26606"/>
          <ac:picMkLst>
            <pc:docMk/>
            <pc:sldMk cId="116781364" sldId="276"/>
            <ac:picMk id="35" creationId="{BB912AE0-CAD9-4F8F-A2A2-BDF07D4EDD22}"/>
          </ac:picMkLst>
        </pc:picChg>
      </pc:sldChg>
      <pc:sldChg chg="addSp delSp modSp new mod">
        <pc:chgData name="Félix de Moya Anegón" userId="4f6f33ae97be3431" providerId="LiveId" clId="{311467BC-39B2-460B-8157-27B808D7C5FC}" dt="2024-05-10T12:54:39.094" v="1161" actId="20577"/>
        <pc:sldMkLst>
          <pc:docMk/>
          <pc:sldMk cId="466099408" sldId="277"/>
        </pc:sldMkLst>
        <pc:spChg chg="mod">
          <ac:chgData name="Félix de Moya Anegón" userId="4f6f33ae97be3431" providerId="LiveId" clId="{311467BC-39B2-460B-8157-27B808D7C5FC}" dt="2024-05-10T12:54:39.094" v="1161" actId="20577"/>
          <ac:spMkLst>
            <pc:docMk/>
            <pc:sldMk cId="466099408" sldId="277"/>
            <ac:spMk id="2" creationId="{894618A9-B90A-EAB8-D349-7F036ACE6D5A}"/>
          </ac:spMkLst>
        </pc:spChg>
        <pc:spChg chg="del">
          <ac:chgData name="Félix de Moya Anegón" userId="4f6f33ae97be3431" providerId="LiveId" clId="{311467BC-39B2-460B-8157-27B808D7C5FC}" dt="2024-05-10T11:52:08.267" v="1086" actId="478"/>
          <ac:spMkLst>
            <pc:docMk/>
            <pc:sldMk cId="466099408" sldId="277"/>
            <ac:spMk id="3" creationId="{D6292A6D-5281-0E16-732F-DB0759A6FA2F}"/>
          </ac:spMkLst>
        </pc:spChg>
        <pc:graphicFrameChg chg="add mod modGraphic">
          <ac:chgData name="Félix de Moya Anegón" userId="4f6f33ae97be3431" providerId="LiveId" clId="{311467BC-39B2-460B-8157-27B808D7C5FC}" dt="2024-05-10T12:53:36.879" v="1100" actId="14100"/>
          <ac:graphicFrameMkLst>
            <pc:docMk/>
            <pc:sldMk cId="466099408" sldId="277"/>
            <ac:graphicFrameMk id="3" creationId="{5427A818-DC93-2579-AF4F-4E807344ACC3}"/>
          </ac:graphicFrameMkLst>
        </pc:graphicFrameChg>
        <pc:graphicFrameChg chg="add mod modGraphic">
          <ac:chgData name="Félix de Moya Anegón" userId="4f6f33ae97be3431" providerId="LiveId" clId="{311467BC-39B2-460B-8157-27B808D7C5FC}" dt="2024-05-10T12:53:29.979" v="1099" actId="14100"/>
          <ac:graphicFrameMkLst>
            <pc:docMk/>
            <pc:sldMk cId="466099408" sldId="277"/>
            <ac:graphicFrameMk id="4" creationId="{57767401-D434-E129-6DCE-ED662F121265}"/>
          </ac:graphicFrameMkLst>
        </pc:graphicFrameChg>
      </pc:sldChg>
      <pc:sldChg chg="modSp new mod">
        <pc:chgData name="Félix de Moya Anegón" userId="4f6f33ae97be3431" providerId="LiveId" clId="{311467BC-39B2-460B-8157-27B808D7C5FC}" dt="2024-05-10T15:24:41.466" v="1962" actId="20577"/>
        <pc:sldMkLst>
          <pc:docMk/>
          <pc:sldMk cId="826750553" sldId="278"/>
        </pc:sldMkLst>
        <pc:spChg chg="mod">
          <ac:chgData name="Félix de Moya Anegón" userId="4f6f33ae97be3431" providerId="LiveId" clId="{311467BC-39B2-460B-8157-27B808D7C5FC}" dt="2024-05-10T15:06:06.259" v="1174" actId="20577"/>
          <ac:spMkLst>
            <pc:docMk/>
            <pc:sldMk cId="826750553" sldId="278"/>
            <ac:spMk id="2" creationId="{0B4F870A-F77C-EDFF-11D7-F119E88118B8}"/>
          </ac:spMkLst>
        </pc:spChg>
        <pc:spChg chg="mod">
          <ac:chgData name="Félix de Moya Anegón" userId="4f6f33ae97be3431" providerId="LiveId" clId="{311467BC-39B2-460B-8157-27B808D7C5FC}" dt="2024-05-10T15:24:41.466" v="1962" actId="20577"/>
          <ac:spMkLst>
            <pc:docMk/>
            <pc:sldMk cId="826750553" sldId="278"/>
            <ac:spMk id="3" creationId="{B5F76E96-43F3-D80C-9EE1-F4E1ACD832C3}"/>
          </ac:spMkLst>
        </pc:spChg>
      </pc:sldChg>
      <pc:sldChg chg="addSp modSp add mod">
        <pc:chgData name="Félix de Moya Anegón" userId="4f6f33ae97be3431" providerId="LiveId" clId="{311467BC-39B2-460B-8157-27B808D7C5FC}" dt="2024-05-10T20:24:56.485" v="2115" actId="20577"/>
        <pc:sldMkLst>
          <pc:docMk/>
          <pc:sldMk cId="79002458" sldId="350"/>
        </pc:sldMkLst>
        <pc:spChg chg="add mod">
          <ac:chgData name="Félix de Moya Anegón" userId="4f6f33ae97be3431" providerId="LiveId" clId="{311467BC-39B2-460B-8157-27B808D7C5FC}" dt="2024-05-10T20:24:56.485" v="2115" actId="20577"/>
          <ac:spMkLst>
            <pc:docMk/>
            <pc:sldMk cId="79002458" sldId="350"/>
            <ac:spMk id="4" creationId="{59C79D04-C97F-A8D2-D172-B90AB0D4B19A}"/>
          </ac:spMkLst>
        </pc:spChg>
      </pc:sldChg>
      <pc:sldChg chg="modSp new mod">
        <pc:chgData name="Félix de Moya Anegón" userId="4f6f33ae97be3431" providerId="LiveId" clId="{311467BC-39B2-460B-8157-27B808D7C5FC}" dt="2024-05-10T19:25:36.204" v="2026" actId="27636"/>
        <pc:sldMkLst>
          <pc:docMk/>
          <pc:sldMk cId="1837558896" sldId="351"/>
        </pc:sldMkLst>
        <pc:spChg chg="mod">
          <ac:chgData name="Félix de Moya Anegón" userId="4f6f33ae97be3431" providerId="LiveId" clId="{311467BC-39B2-460B-8157-27B808D7C5FC}" dt="2024-05-10T17:24:35.695" v="2021" actId="1076"/>
          <ac:spMkLst>
            <pc:docMk/>
            <pc:sldMk cId="1837558896" sldId="351"/>
            <ac:spMk id="2" creationId="{AE4C0277-9048-6BC6-0FCA-B3C2D3992AC4}"/>
          </ac:spMkLst>
        </pc:spChg>
        <pc:spChg chg="mod">
          <ac:chgData name="Félix de Moya Anegón" userId="4f6f33ae97be3431" providerId="LiveId" clId="{311467BC-39B2-460B-8157-27B808D7C5FC}" dt="2024-05-10T19:25:36.204" v="2026" actId="27636"/>
          <ac:spMkLst>
            <pc:docMk/>
            <pc:sldMk cId="1837558896" sldId="351"/>
            <ac:spMk id="3" creationId="{3B00594F-F21B-AD4C-7B99-2C9A1A6F67B7}"/>
          </ac:spMkLst>
        </pc:spChg>
      </pc:sldChg>
      <pc:sldMasterChg chg="new mod addSldLayout">
        <pc:chgData name="Félix de Moya Anegón" userId="4f6f33ae97be3431" providerId="LiveId" clId="{311467BC-39B2-460B-8157-27B808D7C5FC}" dt="2024-05-10T16:26:16.861" v="1982" actId="6938"/>
        <pc:sldMasterMkLst>
          <pc:docMk/>
          <pc:sldMasterMk cId="682590976" sldId="2147483669"/>
        </pc:sldMasterMkLst>
        <pc:sldLayoutChg chg="new replId">
          <pc:chgData name="Félix de Moya Anegón" userId="4f6f33ae97be3431" providerId="LiveId" clId="{311467BC-39B2-460B-8157-27B808D7C5FC}" dt="2024-05-10T16:26:16.861" v="1982" actId="6938"/>
          <pc:sldLayoutMkLst>
            <pc:docMk/>
            <pc:sldMasterMk cId="682590976" sldId="2147483669"/>
            <pc:sldLayoutMk cId="1073300704" sldId="2147483670"/>
          </pc:sldLayoutMkLst>
        </pc:sldLayoutChg>
        <pc:sldLayoutChg chg="new replId">
          <pc:chgData name="Félix de Moya Anegón" userId="4f6f33ae97be3431" providerId="LiveId" clId="{311467BC-39B2-460B-8157-27B808D7C5FC}" dt="2024-05-10T16:26:16.861" v="1982" actId="6938"/>
          <pc:sldLayoutMkLst>
            <pc:docMk/>
            <pc:sldMasterMk cId="682590976" sldId="2147483669"/>
            <pc:sldLayoutMk cId="155088357" sldId="2147483671"/>
          </pc:sldLayoutMkLst>
        </pc:sldLayoutChg>
        <pc:sldLayoutChg chg="new replId">
          <pc:chgData name="Félix de Moya Anegón" userId="4f6f33ae97be3431" providerId="LiveId" clId="{311467BC-39B2-460B-8157-27B808D7C5FC}" dt="2024-05-10T16:26:16.861" v="1982" actId="6938"/>
          <pc:sldLayoutMkLst>
            <pc:docMk/>
            <pc:sldMasterMk cId="682590976" sldId="2147483669"/>
            <pc:sldLayoutMk cId="3689872912" sldId="2147483672"/>
          </pc:sldLayoutMkLst>
        </pc:sldLayoutChg>
        <pc:sldLayoutChg chg="new replId">
          <pc:chgData name="Félix de Moya Anegón" userId="4f6f33ae97be3431" providerId="LiveId" clId="{311467BC-39B2-460B-8157-27B808D7C5FC}" dt="2024-05-10T16:26:16.861" v="1982" actId="6938"/>
          <pc:sldLayoutMkLst>
            <pc:docMk/>
            <pc:sldMasterMk cId="682590976" sldId="2147483669"/>
            <pc:sldLayoutMk cId="2456615383" sldId="2147483673"/>
          </pc:sldLayoutMkLst>
        </pc:sldLayoutChg>
        <pc:sldLayoutChg chg="new replId">
          <pc:chgData name="Félix de Moya Anegón" userId="4f6f33ae97be3431" providerId="LiveId" clId="{311467BC-39B2-460B-8157-27B808D7C5FC}" dt="2024-05-10T16:26:16.861" v="1982" actId="6938"/>
          <pc:sldLayoutMkLst>
            <pc:docMk/>
            <pc:sldMasterMk cId="682590976" sldId="2147483669"/>
            <pc:sldLayoutMk cId="3527298883" sldId="2147483674"/>
          </pc:sldLayoutMkLst>
        </pc:sldLayoutChg>
        <pc:sldLayoutChg chg="new replId">
          <pc:chgData name="Félix de Moya Anegón" userId="4f6f33ae97be3431" providerId="LiveId" clId="{311467BC-39B2-460B-8157-27B808D7C5FC}" dt="2024-05-10T16:26:16.861" v="1982" actId="6938"/>
          <pc:sldLayoutMkLst>
            <pc:docMk/>
            <pc:sldMasterMk cId="682590976" sldId="2147483669"/>
            <pc:sldLayoutMk cId="575478314" sldId="2147483675"/>
          </pc:sldLayoutMkLst>
        </pc:sldLayoutChg>
        <pc:sldLayoutChg chg="new replId">
          <pc:chgData name="Félix de Moya Anegón" userId="4f6f33ae97be3431" providerId="LiveId" clId="{311467BC-39B2-460B-8157-27B808D7C5FC}" dt="2024-05-10T16:26:16.861" v="1982" actId="6938"/>
          <pc:sldLayoutMkLst>
            <pc:docMk/>
            <pc:sldMasterMk cId="682590976" sldId="2147483669"/>
            <pc:sldLayoutMk cId="1045705949" sldId="2147483676"/>
          </pc:sldLayoutMkLst>
        </pc:sldLayoutChg>
        <pc:sldLayoutChg chg="new replId">
          <pc:chgData name="Félix de Moya Anegón" userId="4f6f33ae97be3431" providerId="LiveId" clId="{311467BC-39B2-460B-8157-27B808D7C5FC}" dt="2024-05-10T16:26:16.861" v="1982" actId="6938"/>
          <pc:sldLayoutMkLst>
            <pc:docMk/>
            <pc:sldMasterMk cId="682590976" sldId="2147483669"/>
            <pc:sldLayoutMk cId="787485282" sldId="2147483677"/>
          </pc:sldLayoutMkLst>
        </pc:sldLayoutChg>
        <pc:sldLayoutChg chg="new replId">
          <pc:chgData name="Félix de Moya Anegón" userId="4f6f33ae97be3431" providerId="LiveId" clId="{311467BC-39B2-460B-8157-27B808D7C5FC}" dt="2024-05-10T16:26:16.861" v="1982" actId="6938"/>
          <pc:sldLayoutMkLst>
            <pc:docMk/>
            <pc:sldMasterMk cId="682590976" sldId="2147483669"/>
            <pc:sldLayoutMk cId="1618626725" sldId="2147483678"/>
          </pc:sldLayoutMkLst>
        </pc:sldLayoutChg>
        <pc:sldLayoutChg chg="new replId">
          <pc:chgData name="Félix de Moya Anegón" userId="4f6f33ae97be3431" providerId="LiveId" clId="{311467BC-39B2-460B-8157-27B808D7C5FC}" dt="2024-05-10T16:26:16.861" v="1982" actId="6938"/>
          <pc:sldLayoutMkLst>
            <pc:docMk/>
            <pc:sldMasterMk cId="682590976" sldId="2147483669"/>
            <pc:sldLayoutMk cId="1029568546" sldId="2147483679"/>
          </pc:sldLayoutMkLst>
        </pc:sldLayoutChg>
        <pc:sldLayoutChg chg="new replId">
          <pc:chgData name="Félix de Moya Anegón" userId="4f6f33ae97be3431" providerId="LiveId" clId="{311467BC-39B2-460B-8157-27B808D7C5FC}" dt="2024-05-10T16:26:16.861" v="1982" actId="6938"/>
          <pc:sldLayoutMkLst>
            <pc:docMk/>
            <pc:sldMasterMk cId="682590976" sldId="2147483669"/>
            <pc:sldLayoutMk cId="2546733067" sldId="2147483680"/>
          </pc:sldLayoutMkLst>
        </pc:sldLayoutChg>
      </pc:sldMasterChg>
      <pc:sldMasterChg chg="new del mod addSldLayout delSldLayout">
        <pc:chgData name="Félix de Moya Anegón" userId="4f6f33ae97be3431" providerId="LiveId" clId="{311467BC-39B2-460B-8157-27B808D7C5FC}" dt="2024-05-10T16:26:09.028" v="1981" actId="2696"/>
        <pc:sldMasterMkLst>
          <pc:docMk/>
          <pc:sldMasterMk cId="2323614793" sldId="2147483669"/>
        </pc:sldMasterMkLst>
        <pc:sldLayoutChg chg="new del replId">
          <pc:chgData name="Félix de Moya Anegón" userId="4f6f33ae97be3431" providerId="LiveId" clId="{311467BC-39B2-460B-8157-27B808D7C5FC}" dt="2024-05-10T16:26:08.979" v="1970" actId="2696"/>
          <pc:sldLayoutMkLst>
            <pc:docMk/>
            <pc:sldMasterMk cId="2323614793" sldId="2147483669"/>
            <pc:sldLayoutMk cId="1994604168" sldId="2147483670"/>
          </pc:sldLayoutMkLst>
        </pc:sldLayoutChg>
        <pc:sldLayoutChg chg="new del replId">
          <pc:chgData name="Félix de Moya Anegón" userId="4f6f33ae97be3431" providerId="LiveId" clId="{311467BC-39B2-460B-8157-27B808D7C5FC}" dt="2024-05-10T16:26:08.983" v="1971" actId="2696"/>
          <pc:sldLayoutMkLst>
            <pc:docMk/>
            <pc:sldMasterMk cId="2323614793" sldId="2147483669"/>
            <pc:sldLayoutMk cId="1216446432" sldId="2147483671"/>
          </pc:sldLayoutMkLst>
        </pc:sldLayoutChg>
        <pc:sldLayoutChg chg="new del replId">
          <pc:chgData name="Félix de Moya Anegón" userId="4f6f33ae97be3431" providerId="LiveId" clId="{311467BC-39B2-460B-8157-27B808D7C5FC}" dt="2024-05-10T16:26:08.988" v="1972" actId="2696"/>
          <pc:sldLayoutMkLst>
            <pc:docMk/>
            <pc:sldMasterMk cId="2323614793" sldId="2147483669"/>
            <pc:sldLayoutMk cId="1644345212" sldId="2147483672"/>
          </pc:sldLayoutMkLst>
        </pc:sldLayoutChg>
        <pc:sldLayoutChg chg="new del replId">
          <pc:chgData name="Félix de Moya Anegón" userId="4f6f33ae97be3431" providerId="LiveId" clId="{311467BC-39B2-460B-8157-27B808D7C5FC}" dt="2024-05-10T16:26:08.994" v="1973" actId="2696"/>
          <pc:sldLayoutMkLst>
            <pc:docMk/>
            <pc:sldMasterMk cId="2323614793" sldId="2147483669"/>
            <pc:sldLayoutMk cId="180889571" sldId="2147483673"/>
          </pc:sldLayoutMkLst>
        </pc:sldLayoutChg>
        <pc:sldLayoutChg chg="new del replId">
          <pc:chgData name="Félix de Moya Anegón" userId="4f6f33ae97be3431" providerId="LiveId" clId="{311467BC-39B2-460B-8157-27B808D7C5FC}" dt="2024-05-10T16:26:08.998" v="1974" actId="2696"/>
          <pc:sldLayoutMkLst>
            <pc:docMk/>
            <pc:sldMasterMk cId="2323614793" sldId="2147483669"/>
            <pc:sldLayoutMk cId="3033817820" sldId="2147483674"/>
          </pc:sldLayoutMkLst>
        </pc:sldLayoutChg>
        <pc:sldLayoutChg chg="new del replId">
          <pc:chgData name="Félix de Moya Anegón" userId="4f6f33ae97be3431" providerId="LiveId" clId="{311467BC-39B2-460B-8157-27B808D7C5FC}" dt="2024-05-10T16:26:09.003" v="1975" actId="2696"/>
          <pc:sldLayoutMkLst>
            <pc:docMk/>
            <pc:sldMasterMk cId="2323614793" sldId="2147483669"/>
            <pc:sldLayoutMk cId="1520395085" sldId="2147483675"/>
          </pc:sldLayoutMkLst>
        </pc:sldLayoutChg>
        <pc:sldLayoutChg chg="new del replId">
          <pc:chgData name="Félix de Moya Anegón" userId="4f6f33ae97be3431" providerId="LiveId" clId="{311467BC-39B2-460B-8157-27B808D7C5FC}" dt="2024-05-10T16:26:09.008" v="1976" actId="2696"/>
          <pc:sldLayoutMkLst>
            <pc:docMk/>
            <pc:sldMasterMk cId="2323614793" sldId="2147483669"/>
            <pc:sldLayoutMk cId="3353208390" sldId="2147483676"/>
          </pc:sldLayoutMkLst>
        </pc:sldLayoutChg>
        <pc:sldLayoutChg chg="new del replId">
          <pc:chgData name="Félix de Moya Anegón" userId="4f6f33ae97be3431" providerId="LiveId" clId="{311467BC-39B2-460B-8157-27B808D7C5FC}" dt="2024-05-10T16:26:09.011" v="1977" actId="2696"/>
          <pc:sldLayoutMkLst>
            <pc:docMk/>
            <pc:sldMasterMk cId="2323614793" sldId="2147483669"/>
            <pc:sldLayoutMk cId="2718805089" sldId="2147483677"/>
          </pc:sldLayoutMkLst>
        </pc:sldLayoutChg>
        <pc:sldLayoutChg chg="new del replId">
          <pc:chgData name="Félix de Moya Anegón" userId="4f6f33ae97be3431" providerId="LiveId" clId="{311467BC-39B2-460B-8157-27B808D7C5FC}" dt="2024-05-10T16:26:09.015" v="1978" actId="2696"/>
          <pc:sldLayoutMkLst>
            <pc:docMk/>
            <pc:sldMasterMk cId="2323614793" sldId="2147483669"/>
            <pc:sldLayoutMk cId="173390879" sldId="2147483678"/>
          </pc:sldLayoutMkLst>
        </pc:sldLayoutChg>
        <pc:sldLayoutChg chg="new del replId">
          <pc:chgData name="Félix de Moya Anegón" userId="4f6f33ae97be3431" providerId="LiveId" clId="{311467BC-39B2-460B-8157-27B808D7C5FC}" dt="2024-05-10T16:26:09.020" v="1979" actId="2696"/>
          <pc:sldLayoutMkLst>
            <pc:docMk/>
            <pc:sldMasterMk cId="2323614793" sldId="2147483669"/>
            <pc:sldLayoutMk cId="756523697" sldId="2147483679"/>
          </pc:sldLayoutMkLst>
        </pc:sldLayoutChg>
        <pc:sldLayoutChg chg="new del replId">
          <pc:chgData name="Félix de Moya Anegón" userId="4f6f33ae97be3431" providerId="LiveId" clId="{311467BC-39B2-460B-8157-27B808D7C5FC}" dt="2024-05-10T16:26:09.022" v="1980" actId="2696"/>
          <pc:sldLayoutMkLst>
            <pc:docMk/>
            <pc:sldMasterMk cId="2323614793" sldId="2147483669"/>
            <pc:sldLayoutMk cId="532390618" sldId="2147483680"/>
          </pc:sldLayoutMkLst>
        </pc:sldLayoutChg>
      </pc:sldMasterChg>
      <pc:sldMasterChg chg="new mod addSldLayout">
        <pc:chgData name="Félix de Moya Anegón" userId="4f6f33ae97be3431" providerId="LiveId" clId="{311467BC-39B2-460B-8157-27B808D7C5FC}" dt="2024-05-10T16:26:18.060" v="1983" actId="6938"/>
        <pc:sldMasterMkLst>
          <pc:docMk/>
          <pc:sldMasterMk cId="1773200508" sldId="2147483681"/>
        </pc:sldMasterMkLst>
        <pc:sldLayoutChg chg="new replId">
          <pc:chgData name="Félix de Moya Anegón" userId="4f6f33ae97be3431" providerId="LiveId" clId="{311467BC-39B2-460B-8157-27B808D7C5FC}" dt="2024-05-10T16:26:18.060" v="1983" actId="6938"/>
          <pc:sldLayoutMkLst>
            <pc:docMk/>
            <pc:sldMasterMk cId="1773200508" sldId="2147483681"/>
            <pc:sldLayoutMk cId="3811586275" sldId="2147483682"/>
          </pc:sldLayoutMkLst>
        </pc:sldLayoutChg>
        <pc:sldLayoutChg chg="new replId">
          <pc:chgData name="Félix de Moya Anegón" userId="4f6f33ae97be3431" providerId="LiveId" clId="{311467BC-39B2-460B-8157-27B808D7C5FC}" dt="2024-05-10T16:26:18.060" v="1983" actId="6938"/>
          <pc:sldLayoutMkLst>
            <pc:docMk/>
            <pc:sldMasterMk cId="1773200508" sldId="2147483681"/>
            <pc:sldLayoutMk cId="2699569765" sldId="2147483683"/>
          </pc:sldLayoutMkLst>
        </pc:sldLayoutChg>
        <pc:sldLayoutChg chg="new replId">
          <pc:chgData name="Félix de Moya Anegón" userId="4f6f33ae97be3431" providerId="LiveId" clId="{311467BC-39B2-460B-8157-27B808D7C5FC}" dt="2024-05-10T16:26:18.060" v="1983" actId="6938"/>
          <pc:sldLayoutMkLst>
            <pc:docMk/>
            <pc:sldMasterMk cId="1773200508" sldId="2147483681"/>
            <pc:sldLayoutMk cId="797097959" sldId="2147483684"/>
          </pc:sldLayoutMkLst>
        </pc:sldLayoutChg>
        <pc:sldLayoutChg chg="new replId">
          <pc:chgData name="Félix de Moya Anegón" userId="4f6f33ae97be3431" providerId="LiveId" clId="{311467BC-39B2-460B-8157-27B808D7C5FC}" dt="2024-05-10T16:26:18.060" v="1983" actId="6938"/>
          <pc:sldLayoutMkLst>
            <pc:docMk/>
            <pc:sldMasterMk cId="1773200508" sldId="2147483681"/>
            <pc:sldLayoutMk cId="3871419275" sldId="2147483685"/>
          </pc:sldLayoutMkLst>
        </pc:sldLayoutChg>
        <pc:sldLayoutChg chg="new replId">
          <pc:chgData name="Félix de Moya Anegón" userId="4f6f33ae97be3431" providerId="LiveId" clId="{311467BC-39B2-460B-8157-27B808D7C5FC}" dt="2024-05-10T16:26:18.060" v="1983" actId="6938"/>
          <pc:sldLayoutMkLst>
            <pc:docMk/>
            <pc:sldMasterMk cId="1773200508" sldId="2147483681"/>
            <pc:sldLayoutMk cId="151827466" sldId="2147483686"/>
          </pc:sldLayoutMkLst>
        </pc:sldLayoutChg>
        <pc:sldLayoutChg chg="new replId">
          <pc:chgData name="Félix de Moya Anegón" userId="4f6f33ae97be3431" providerId="LiveId" clId="{311467BC-39B2-460B-8157-27B808D7C5FC}" dt="2024-05-10T16:26:18.060" v="1983" actId="6938"/>
          <pc:sldLayoutMkLst>
            <pc:docMk/>
            <pc:sldMasterMk cId="1773200508" sldId="2147483681"/>
            <pc:sldLayoutMk cId="4216418173" sldId="2147483687"/>
          </pc:sldLayoutMkLst>
        </pc:sldLayoutChg>
        <pc:sldLayoutChg chg="new replId">
          <pc:chgData name="Félix de Moya Anegón" userId="4f6f33ae97be3431" providerId="LiveId" clId="{311467BC-39B2-460B-8157-27B808D7C5FC}" dt="2024-05-10T16:26:18.060" v="1983" actId="6938"/>
          <pc:sldLayoutMkLst>
            <pc:docMk/>
            <pc:sldMasterMk cId="1773200508" sldId="2147483681"/>
            <pc:sldLayoutMk cId="2521440276" sldId="2147483688"/>
          </pc:sldLayoutMkLst>
        </pc:sldLayoutChg>
        <pc:sldLayoutChg chg="new replId">
          <pc:chgData name="Félix de Moya Anegón" userId="4f6f33ae97be3431" providerId="LiveId" clId="{311467BC-39B2-460B-8157-27B808D7C5FC}" dt="2024-05-10T16:26:18.060" v="1983" actId="6938"/>
          <pc:sldLayoutMkLst>
            <pc:docMk/>
            <pc:sldMasterMk cId="1773200508" sldId="2147483681"/>
            <pc:sldLayoutMk cId="3504614028" sldId="2147483689"/>
          </pc:sldLayoutMkLst>
        </pc:sldLayoutChg>
        <pc:sldLayoutChg chg="new replId">
          <pc:chgData name="Félix de Moya Anegón" userId="4f6f33ae97be3431" providerId="LiveId" clId="{311467BC-39B2-460B-8157-27B808D7C5FC}" dt="2024-05-10T16:26:18.060" v="1983" actId="6938"/>
          <pc:sldLayoutMkLst>
            <pc:docMk/>
            <pc:sldMasterMk cId="1773200508" sldId="2147483681"/>
            <pc:sldLayoutMk cId="2499009495" sldId="2147483690"/>
          </pc:sldLayoutMkLst>
        </pc:sldLayoutChg>
        <pc:sldLayoutChg chg="new replId">
          <pc:chgData name="Félix de Moya Anegón" userId="4f6f33ae97be3431" providerId="LiveId" clId="{311467BC-39B2-460B-8157-27B808D7C5FC}" dt="2024-05-10T16:26:18.060" v="1983" actId="6938"/>
          <pc:sldLayoutMkLst>
            <pc:docMk/>
            <pc:sldMasterMk cId="1773200508" sldId="2147483681"/>
            <pc:sldLayoutMk cId="3699964508" sldId="2147483691"/>
          </pc:sldLayoutMkLst>
        </pc:sldLayoutChg>
        <pc:sldLayoutChg chg="new replId">
          <pc:chgData name="Félix de Moya Anegón" userId="4f6f33ae97be3431" providerId="LiveId" clId="{311467BC-39B2-460B-8157-27B808D7C5FC}" dt="2024-05-10T16:26:18.060" v="1983" actId="6938"/>
          <pc:sldLayoutMkLst>
            <pc:docMk/>
            <pc:sldMasterMk cId="1773200508" sldId="2147483681"/>
            <pc:sldLayoutMk cId="1004275447" sldId="2147483692"/>
          </pc:sldLayoutMkLst>
        </pc:sldLayoutChg>
      </pc:sldMasterChg>
      <pc:sldMasterChg chg="new mod addSldLayout">
        <pc:chgData name="Félix de Moya Anegón" userId="4f6f33ae97be3431" providerId="LiveId" clId="{311467BC-39B2-460B-8157-27B808D7C5FC}" dt="2024-05-10T16:26:19.235" v="1984" actId="6938"/>
        <pc:sldMasterMkLst>
          <pc:docMk/>
          <pc:sldMasterMk cId="3639369054" sldId="2147483693"/>
        </pc:sldMasterMkLst>
        <pc:sldLayoutChg chg="new replId">
          <pc:chgData name="Félix de Moya Anegón" userId="4f6f33ae97be3431" providerId="LiveId" clId="{311467BC-39B2-460B-8157-27B808D7C5FC}" dt="2024-05-10T16:26:19.235" v="1984" actId="6938"/>
          <pc:sldLayoutMkLst>
            <pc:docMk/>
            <pc:sldMasterMk cId="3639369054" sldId="2147483693"/>
            <pc:sldLayoutMk cId="3332063789" sldId="2147483694"/>
          </pc:sldLayoutMkLst>
        </pc:sldLayoutChg>
        <pc:sldLayoutChg chg="new replId">
          <pc:chgData name="Félix de Moya Anegón" userId="4f6f33ae97be3431" providerId="LiveId" clId="{311467BC-39B2-460B-8157-27B808D7C5FC}" dt="2024-05-10T16:26:19.235" v="1984" actId="6938"/>
          <pc:sldLayoutMkLst>
            <pc:docMk/>
            <pc:sldMasterMk cId="3639369054" sldId="2147483693"/>
            <pc:sldLayoutMk cId="3475159193" sldId="2147483695"/>
          </pc:sldLayoutMkLst>
        </pc:sldLayoutChg>
        <pc:sldLayoutChg chg="new replId">
          <pc:chgData name="Félix de Moya Anegón" userId="4f6f33ae97be3431" providerId="LiveId" clId="{311467BC-39B2-460B-8157-27B808D7C5FC}" dt="2024-05-10T16:26:19.235" v="1984" actId="6938"/>
          <pc:sldLayoutMkLst>
            <pc:docMk/>
            <pc:sldMasterMk cId="3639369054" sldId="2147483693"/>
            <pc:sldLayoutMk cId="1697761907" sldId="2147483696"/>
          </pc:sldLayoutMkLst>
        </pc:sldLayoutChg>
        <pc:sldLayoutChg chg="new replId">
          <pc:chgData name="Félix de Moya Anegón" userId="4f6f33ae97be3431" providerId="LiveId" clId="{311467BC-39B2-460B-8157-27B808D7C5FC}" dt="2024-05-10T16:26:19.235" v="1984" actId="6938"/>
          <pc:sldLayoutMkLst>
            <pc:docMk/>
            <pc:sldMasterMk cId="3639369054" sldId="2147483693"/>
            <pc:sldLayoutMk cId="4139651352" sldId="2147483697"/>
          </pc:sldLayoutMkLst>
        </pc:sldLayoutChg>
        <pc:sldLayoutChg chg="new replId">
          <pc:chgData name="Félix de Moya Anegón" userId="4f6f33ae97be3431" providerId="LiveId" clId="{311467BC-39B2-460B-8157-27B808D7C5FC}" dt="2024-05-10T16:26:19.235" v="1984" actId="6938"/>
          <pc:sldLayoutMkLst>
            <pc:docMk/>
            <pc:sldMasterMk cId="3639369054" sldId="2147483693"/>
            <pc:sldLayoutMk cId="3278255596" sldId="2147483698"/>
          </pc:sldLayoutMkLst>
        </pc:sldLayoutChg>
        <pc:sldLayoutChg chg="new replId">
          <pc:chgData name="Félix de Moya Anegón" userId="4f6f33ae97be3431" providerId="LiveId" clId="{311467BC-39B2-460B-8157-27B808D7C5FC}" dt="2024-05-10T16:26:19.235" v="1984" actId="6938"/>
          <pc:sldLayoutMkLst>
            <pc:docMk/>
            <pc:sldMasterMk cId="3639369054" sldId="2147483693"/>
            <pc:sldLayoutMk cId="1626421582" sldId="2147483699"/>
          </pc:sldLayoutMkLst>
        </pc:sldLayoutChg>
        <pc:sldLayoutChg chg="new replId">
          <pc:chgData name="Félix de Moya Anegón" userId="4f6f33ae97be3431" providerId="LiveId" clId="{311467BC-39B2-460B-8157-27B808D7C5FC}" dt="2024-05-10T16:26:19.235" v="1984" actId="6938"/>
          <pc:sldLayoutMkLst>
            <pc:docMk/>
            <pc:sldMasterMk cId="3639369054" sldId="2147483693"/>
            <pc:sldLayoutMk cId="1657411569" sldId="2147483700"/>
          </pc:sldLayoutMkLst>
        </pc:sldLayoutChg>
        <pc:sldLayoutChg chg="new replId">
          <pc:chgData name="Félix de Moya Anegón" userId="4f6f33ae97be3431" providerId="LiveId" clId="{311467BC-39B2-460B-8157-27B808D7C5FC}" dt="2024-05-10T16:26:19.235" v="1984" actId="6938"/>
          <pc:sldLayoutMkLst>
            <pc:docMk/>
            <pc:sldMasterMk cId="3639369054" sldId="2147483693"/>
            <pc:sldLayoutMk cId="3204429242" sldId="2147483701"/>
          </pc:sldLayoutMkLst>
        </pc:sldLayoutChg>
        <pc:sldLayoutChg chg="new replId">
          <pc:chgData name="Félix de Moya Anegón" userId="4f6f33ae97be3431" providerId="LiveId" clId="{311467BC-39B2-460B-8157-27B808D7C5FC}" dt="2024-05-10T16:26:19.235" v="1984" actId="6938"/>
          <pc:sldLayoutMkLst>
            <pc:docMk/>
            <pc:sldMasterMk cId="3639369054" sldId="2147483693"/>
            <pc:sldLayoutMk cId="95651223" sldId="2147483702"/>
          </pc:sldLayoutMkLst>
        </pc:sldLayoutChg>
        <pc:sldLayoutChg chg="new replId">
          <pc:chgData name="Félix de Moya Anegón" userId="4f6f33ae97be3431" providerId="LiveId" clId="{311467BC-39B2-460B-8157-27B808D7C5FC}" dt="2024-05-10T16:26:19.235" v="1984" actId="6938"/>
          <pc:sldLayoutMkLst>
            <pc:docMk/>
            <pc:sldMasterMk cId="3639369054" sldId="2147483693"/>
            <pc:sldLayoutMk cId="3309617825" sldId="2147483703"/>
          </pc:sldLayoutMkLst>
        </pc:sldLayoutChg>
        <pc:sldLayoutChg chg="new replId">
          <pc:chgData name="Félix de Moya Anegón" userId="4f6f33ae97be3431" providerId="LiveId" clId="{311467BC-39B2-460B-8157-27B808D7C5FC}" dt="2024-05-10T16:26:19.235" v="1984" actId="6938"/>
          <pc:sldLayoutMkLst>
            <pc:docMk/>
            <pc:sldMasterMk cId="3639369054" sldId="2147483693"/>
            <pc:sldLayoutMk cId="3154798598" sldId="2147483704"/>
          </pc:sldLayoutMkLst>
        </pc:sldLayoutChg>
      </pc:sldMasterChg>
    </pc:docChg>
  </pc:docChgLst>
</pc:chgInfo>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felix\AppData\Local\Temp\8c0b0be5-1453-409a-9a99-12d0f27fd028_SJR_revistas_nuevos_indicadores.zip.028\SJR_revistas_nuevos_indicadores.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C:\Users\felix\AppData\Local\Temp\8c0b0be5-1453-409a-9a99-12d0f27fd028_SJR_revistas_nuevos_indicadores.zip.028\SJR_revistas_nuevos_indicadores.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Hoja1!$E$147:$E$688682</cx:f>
        <cx:lvl ptCount="26696">
          <cx:pt idx="0">Northern America</cx:pt>
          <cx:pt idx="1">Western Europe</cx:pt>
          <cx:pt idx="2">Western Europe</cx:pt>
          <cx:pt idx="3">Northern America</cx:pt>
          <cx:pt idx="4">Western Europe</cx:pt>
          <cx:pt idx="5">Northern America</cx:pt>
          <cx:pt idx="6">Pacific Region</cx:pt>
          <cx:pt idx="7">Western Europe</cx:pt>
          <cx:pt idx="8">Northern America</cx:pt>
          <cx:pt idx="9">Northern America</cx:pt>
          <cx:pt idx="10">Eastern Europe</cx:pt>
          <cx:pt idx="11">Northern America</cx:pt>
          <cx:pt idx="12">Northern America</cx:pt>
          <cx:pt idx="13">Northern America</cx:pt>
          <cx:pt idx="14">Eastern Europe</cx:pt>
          <cx:pt idx="15">Western Europe</cx:pt>
          <cx:pt idx="16">Western Europe</cx:pt>
          <cx:pt idx="17">Western Europe</cx:pt>
          <cx:pt idx="18">Western Europe</cx:pt>
          <cx:pt idx="19">Western Europe</cx:pt>
          <cx:pt idx="20">Eastern Europe</cx:pt>
          <cx:pt idx="21">Eastern Europe</cx:pt>
          <cx:pt idx="22">Western Europe</cx:pt>
          <cx:pt idx="23">Western Europe</cx:pt>
          <cx:pt idx="24">Northern America</cx:pt>
          <cx:pt idx="25">Northern America</cx:pt>
          <cx:pt idx="26">Northern America</cx:pt>
          <cx:pt idx="27">Eastern Europe</cx:pt>
          <cx:pt idx="28">Eastern Europe</cx:pt>
          <cx:pt idx="29">Western Europe</cx:pt>
          <cx:pt idx="30">Western Europe</cx:pt>
          <cx:pt idx="31">Western Europe</cx:pt>
          <cx:pt idx="32">Western Europe</cx:pt>
          <cx:pt idx="33">Western Europe</cx:pt>
          <cx:pt idx="34">Northern America</cx:pt>
          <cx:pt idx="35">Northern America</cx:pt>
          <cx:pt idx="36">Western Europe</cx:pt>
          <cx:pt idx="37">Middle East</cx:pt>
          <cx:pt idx="38">Western Europe</cx:pt>
          <cx:pt idx="39">Western Europe</cx:pt>
          <cx:pt idx="40">Eastern Europe</cx:pt>
          <cx:pt idx="41">Northern America</cx:pt>
          <cx:pt idx="42">Eastern Europe</cx:pt>
          <cx:pt idx="43">Western Europe</cx:pt>
          <cx:pt idx="44">Northern America</cx:pt>
          <cx:pt idx="45">Northern America</cx:pt>
          <cx:pt idx="46">Northern America</cx:pt>
          <cx:pt idx="47">Eastern Europe</cx:pt>
          <cx:pt idx="48">Western Europe</cx:pt>
          <cx:pt idx="49">Western Europe</cx:pt>
          <cx:pt idx="50">Northern America</cx:pt>
          <cx:pt idx="51">Western Europe</cx:pt>
          <cx:pt idx="52">Eastern Europe</cx:pt>
          <cx:pt idx="53">Eastern Europe</cx:pt>
          <cx:pt idx="54">Western Europe</cx:pt>
          <cx:pt idx="55">Middle East</cx:pt>
          <cx:pt idx="56">Western Europe</cx:pt>
          <cx:pt idx="57">Northern America</cx:pt>
          <cx:pt idx="58">Western Europe</cx:pt>
          <cx:pt idx="59">Eastern Europe</cx:pt>
          <cx:pt idx="60">Western Europe</cx:pt>
          <cx:pt idx="61">Western Europe</cx:pt>
          <cx:pt idx="62">Eastern Europe</cx:pt>
          <cx:pt idx="63">Western Europe</cx:pt>
          <cx:pt idx="64">Northern America</cx:pt>
          <cx:pt idx="65">Western Europe</cx:pt>
          <cx:pt idx="66">Western Europe</cx:pt>
          <cx:pt idx="67">Western Europe</cx:pt>
          <cx:pt idx="68">Western Europe</cx:pt>
          <cx:pt idx="69">Northern America</cx:pt>
          <cx:pt idx="70">Eastern Europe</cx:pt>
          <cx:pt idx="71">Eastern Europe</cx:pt>
          <cx:pt idx="72">Northern America</cx:pt>
          <cx:pt idx="73">Northern America</cx:pt>
          <cx:pt idx="74">Northern America</cx:pt>
          <cx:pt idx="75">Western Europe</cx:pt>
          <cx:pt idx="76">Eastern Europe</cx:pt>
          <cx:pt idx="77">Western Europe</cx:pt>
          <cx:pt idx="78">Western Europe</cx:pt>
          <cx:pt idx="79">Western Europe</cx:pt>
          <cx:pt idx="80">Northern America</cx:pt>
          <cx:pt idx="81">Western Europe</cx:pt>
          <cx:pt idx="82">Western Europe</cx:pt>
          <cx:pt idx="83">Eastern Europe</cx:pt>
          <cx:pt idx="84">Western Europe</cx:pt>
          <cx:pt idx="85">Western Europe</cx:pt>
          <cx:pt idx="86">Western Europe</cx:pt>
          <cx:pt idx="87">Eastern Europe</cx:pt>
          <cx:pt idx="88">Western Europe</cx:pt>
          <cx:pt idx="89">Northern America</cx:pt>
          <cx:pt idx="90">Pacific Region</cx:pt>
          <cx:pt idx="91">Northern America</cx:pt>
          <cx:pt idx="92">Northern America</cx:pt>
          <cx:pt idx="93">Northern America</cx:pt>
          <cx:pt idx="94">Western Europe</cx:pt>
          <cx:pt idx="95">Western Europe</cx:pt>
          <cx:pt idx="96">Northern America</cx:pt>
          <cx:pt idx="97">Western Europe</cx:pt>
          <cx:pt idx="98">Northern America</cx:pt>
          <cx:pt idx="99">Western Europe</cx:pt>
          <cx:pt idx="100">Western Europe</cx:pt>
          <cx:pt idx="101">Eastern Europe</cx:pt>
          <cx:pt idx="102">Northern America</cx:pt>
          <cx:pt idx="103">Northern America</cx:pt>
          <cx:pt idx="104">Eastern Europe</cx:pt>
          <cx:pt idx="105">Northern America</cx:pt>
          <cx:pt idx="106">Eastern Europe</cx:pt>
          <cx:pt idx="107">Western Europe</cx:pt>
          <cx:pt idx="108">Eastern Europe</cx:pt>
          <cx:pt idx="109">Eastern Europe</cx:pt>
          <cx:pt idx="110">Western Europe</cx:pt>
          <cx:pt idx="111">Western Europe</cx:pt>
          <cx:pt idx="112">Northern America</cx:pt>
          <cx:pt idx="113">Northern America</cx:pt>
          <cx:pt idx="114">Western Europe</cx:pt>
          <cx:pt idx="115">Northern America</cx:pt>
          <cx:pt idx="116">Eastern Europe</cx:pt>
          <cx:pt idx="117">Western Europe</cx:pt>
          <cx:pt idx="118">Northern America</cx:pt>
          <cx:pt idx="119">Western Europe</cx:pt>
          <cx:pt idx="120">Northern America</cx:pt>
          <cx:pt idx="121">Northern America</cx:pt>
          <cx:pt idx="122">Western Europe</cx:pt>
          <cx:pt idx="123">Northern America</cx:pt>
          <cx:pt idx="124">Western Europe</cx:pt>
          <cx:pt idx="125">Western Europe</cx:pt>
          <cx:pt idx="126">Northern America</cx:pt>
          <cx:pt idx="127">Western Europe</cx:pt>
          <cx:pt idx="128">Pacific Region</cx:pt>
          <cx:pt idx="129">Western Europe</cx:pt>
          <cx:pt idx="130">Northern America</cx:pt>
          <cx:pt idx="131">Northern America</cx:pt>
          <cx:pt idx="132">Western Europe</cx:pt>
          <cx:pt idx="133">Western Europe</cx:pt>
          <cx:pt idx="134">Northern America</cx:pt>
          <cx:pt idx="135">Eastern Europe</cx:pt>
          <cx:pt idx="136">Eastern Europe</cx:pt>
          <cx:pt idx="137">Northern America</cx:pt>
          <cx:pt idx="138">Eastern Europe</cx:pt>
          <cx:pt idx="139">Northern America</cx:pt>
          <cx:pt idx="140">Northern America</cx:pt>
          <cx:pt idx="141">Western Europe</cx:pt>
          <cx:pt idx="142">Western Europe</cx:pt>
          <cx:pt idx="143">Eastern Europe</cx:pt>
          <cx:pt idx="144">Northern America</cx:pt>
          <cx:pt idx="145">Western Europe</cx:pt>
          <cx:pt idx="146">Africa</cx:pt>
          <cx:pt idx="147">Northern America</cx:pt>
          <cx:pt idx="148">Latin America</cx:pt>
          <cx:pt idx="149">Western Europe</cx:pt>
          <cx:pt idx="150">Eastern Europe</cx:pt>
          <cx:pt idx="151">Northern America</cx:pt>
          <cx:pt idx="152">Eastern Europe</cx:pt>
          <cx:pt idx="153">Eastern Europe</cx:pt>
          <cx:pt idx="154">Western Europe</cx:pt>
          <cx:pt idx="155">Northern America</cx:pt>
          <cx:pt idx="156">Western Europe</cx:pt>
          <cx:pt idx="157">Northern America</cx:pt>
          <cx:pt idx="158">Eastern Europe</cx:pt>
          <cx:pt idx="159">Western Europe</cx:pt>
          <cx:pt idx="160">Northern America</cx:pt>
          <cx:pt idx="161">Northern America</cx:pt>
          <cx:pt idx="162">Northern America</cx:pt>
          <cx:pt idx="163">Northern America</cx:pt>
          <cx:pt idx="164">Western Europe</cx:pt>
          <cx:pt idx="165">Northern America</cx:pt>
          <cx:pt idx="166">Northern America</cx:pt>
          <cx:pt idx="167">Pacific Region</cx:pt>
          <cx:pt idx="168">Pacific Region</cx:pt>
          <cx:pt idx="169">Western Europe</cx:pt>
          <cx:pt idx="170">Western Europe</cx:pt>
          <cx:pt idx="171">Western Europe</cx:pt>
          <cx:pt idx="172">Western Europe</cx:pt>
          <cx:pt idx="173">Western Europe</cx:pt>
          <cx:pt idx="174">Western Europe</cx:pt>
          <cx:pt idx="175">Latin America</cx:pt>
          <cx:pt idx="176">Northern America</cx:pt>
          <cx:pt idx="177">Northern America</cx:pt>
          <cx:pt idx="178">Western Europe</cx:pt>
          <cx:pt idx="179">Western Europe</cx:pt>
          <cx:pt idx="180">Northern America</cx:pt>
          <cx:pt idx="181">Western Europe</cx:pt>
          <cx:pt idx="182">Western Europe</cx:pt>
          <cx:pt idx="183">Eastern Europe</cx:pt>
          <cx:pt idx="184">Eastern Europe</cx:pt>
          <cx:pt idx="185">Eastern Europe</cx:pt>
          <cx:pt idx="186">Eastern Europe</cx:pt>
          <cx:pt idx="187">Western Europe</cx:pt>
          <cx:pt idx="188">Eastern Europe</cx:pt>
          <cx:pt idx="189">Western Europe</cx:pt>
          <cx:pt idx="190">Eastern Europe</cx:pt>
          <cx:pt idx="191">Western Europe</cx:pt>
          <cx:pt idx="192">Western Europe</cx:pt>
          <cx:pt idx="193">Western Europe</cx:pt>
          <cx:pt idx="194">Eastern Europe</cx:pt>
          <cx:pt idx="195">Western Europe</cx:pt>
          <cx:pt idx="196">Western Europe</cx:pt>
          <cx:pt idx="197">Western Europe</cx:pt>
          <cx:pt idx="198">Western Europe</cx:pt>
          <cx:pt idx="199">Northern America</cx:pt>
          <cx:pt idx="200">Western Europe</cx:pt>
          <cx:pt idx="201">Northern America</cx:pt>
          <cx:pt idx="202">Northern America</cx:pt>
          <cx:pt idx="203">Western Europe</cx:pt>
          <cx:pt idx="204">Northern America</cx:pt>
          <cx:pt idx="205">Northern America</cx:pt>
          <cx:pt idx="206">Western Europe</cx:pt>
          <cx:pt idx="207">Western Europe</cx:pt>
          <cx:pt idx="208">Latin America</cx:pt>
          <cx:pt idx="209">Northern America</cx:pt>
          <cx:pt idx="210">Western Europe</cx:pt>
          <cx:pt idx="211">Western Europe</cx:pt>
          <cx:pt idx="212">Northern America</cx:pt>
          <cx:pt idx="213">Western Europe</cx:pt>
          <cx:pt idx="214">Northern America</cx:pt>
          <cx:pt idx="215">Western Europe</cx:pt>
          <cx:pt idx="216">Western Europe</cx:pt>
          <cx:pt idx="217">Western Europe</cx:pt>
          <cx:pt idx="218">Eastern Europe</cx:pt>
          <cx:pt idx="219">Eastern Europe</cx:pt>
          <cx:pt idx="220">Western Europe</cx:pt>
          <cx:pt idx="221">Northern America</cx:pt>
          <cx:pt idx="222">Western Europe</cx:pt>
          <cx:pt idx="223">Eastern Europe</cx:pt>
          <cx:pt idx="224">Northern America</cx:pt>
          <cx:pt idx="225">Eastern Europe</cx:pt>
          <cx:pt idx="226">Western Europe</cx:pt>
          <cx:pt idx="227">Northern America</cx:pt>
          <cx:pt idx="228">Eastern Europe</cx:pt>
          <cx:pt idx="229">Western Europe</cx:pt>
          <cx:pt idx="230">Northern America</cx:pt>
          <cx:pt idx="231">Northern America</cx:pt>
          <cx:pt idx="232">Northern America</cx:pt>
          <cx:pt idx="233">Eastern Europe</cx:pt>
          <cx:pt idx="234">Eastern Europe</cx:pt>
          <cx:pt idx="235">Eastern Europe</cx:pt>
          <cx:pt idx="236">Western Europe</cx:pt>
          <cx:pt idx="237">Western Europe</cx:pt>
          <cx:pt idx="238">Northern America</cx:pt>
          <cx:pt idx="239">Eastern Europe</cx:pt>
          <cx:pt idx="240">Western Europe</cx:pt>
          <cx:pt idx="241">Eastern Europe</cx:pt>
          <cx:pt idx="242">Asiatic Region</cx:pt>
          <cx:pt idx="243">Northern America</cx:pt>
          <cx:pt idx="244">Northern America</cx:pt>
          <cx:pt idx="245">Northern America</cx:pt>
          <cx:pt idx="246">Asiatic Region</cx:pt>
          <cx:pt idx="247">Western Europe</cx:pt>
          <cx:pt idx="248">Northern America</cx:pt>
          <cx:pt idx="249">Eastern Europe</cx:pt>
          <cx:pt idx="250">Western Europe</cx:pt>
          <cx:pt idx="251">Northern America</cx:pt>
          <cx:pt idx="252">Northern America</cx:pt>
          <cx:pt idx="253">Western Europe</cx:pt>
          <cx:pt idx="254">Northern America</cx:pt>
          <cx:pt idx="255">Northern America</cx:pt>
          <cx:pt idx="256">Northern America</cx:pt>
          <cx:pt idx="257">Northern America</cx:pt>
          <cx:pt idx="258">Western Europe</cx:pt>
          <cx:pt idx="259">Western Europe</cx:pt>
          <cx:pt idx="260">Eastern Europe</cx:pt>
          <cx:pt idx="261">Northern America</cx:pt>
          <cx:pt idx="262">Western Europe</cx:pt>
          <cx:pt idx="263">Asiatic Region</cx:pt>
          <cx:pt idx="264">Northern America</cx:pt>
          <cx:pt idx="265">Northern America</cx:pt>
          <cx:pt idx="266">Western Europe</cx:pt>
          <cx:pt idx="267">Western Europe</cx:pt>
          <cx:pt idx="268">Eastern Europe</cx:pt>
          <cx:pt idx="269">Northern America</cx:pt>
          <cx:pt idx="270">Western Europe</cx:pt>
          <cx:pt idx="271">Western Europe</cx:pt>
          <cx:pt idx="272">Eastern Europe</cx:pt>
          <cx:pt idx="273">Middle East</cx:pt>
          <cx:pt idx="274">Latin America</cx:pt>
          <cx:pt idx="275">Northern America</cx:pt>
          <cx:pt idx="276">Northern America</cx:pt>
          <cx:pt idx="277">Western Europe</cx:pt>
          <cx:pt idx="278">Eastern Europe</cx:pt>
          <cx:pt idx="279">Northern America</cx:pt>
          <cx:pt idx="280">Eastern Europe</cx:pt>
          <cx:pt idx="281">Northern America</cx:pt>
          <cx:pt idx="282">Northern America</cx:pt>
          <cx:pt idx="283">Northern America</cx:pt>
          <cx:pt idx="284">Northern America</cx:pt>
          <cx:pt idx="285">Eastern Europe</cx:pt>
          <cx:pt idx="286">Latin America</cx:pt>
          <cx:pt idx="287">Western Europe</cx:pt>
          <cx:pt idx="288">Western Europe</cx:pt>
          <cx:pt idx="289">Western Europe</cx:pt>
          <cx:pt idx="290">Northern America</cx:pt>
          <cx:pt idx="291">Western Europe</cx:pt>
          <cx:pt idx="292">Eastern Europe</cx:pt>
          <cx:pt idx="293">Northern America</cx:pt>
          <cx:pt idx="294">Northern America</cx:pt>
          <cx:pt idx="295">Eastern Europe</cx:pt>
          <cx:pt idx="296">Western Europe</cx:pt>
          <cx:pt idx="297">Northern America</cx:pt>
          <cx:pt idx="298">Western Europe</cx:pt>
          <cx:pt idx="299">Eastern Europe</cx:pt>
          <cx:pt idx="300">Northern America</cx:pt>
          <cx:pt idx="301">Western Europe</cx:pt>
          <cx:pt idx="302">Eastern Europe</cx:pt>
          <cx:pt idx="303">Northern America</cx:pt>
          <cx:pt idx="304">Pacific Region</cx:pt>
          <cx:pt idx="305">Eastern Europe</cx:pt>
          <cx:pt idx="306">Western Europe</cx:pt>
          <cx:pt idx="307">Western Europe</cx:pt>
          <cx:pt idx="308">Eastern Europe</cx:pt>
          <cx:pt idx="309">Northern America</cx:pt>
          <cx:pt idx="310">Northern America</cx:pt>
          <cx:pt idx="311">Western Europe</cx:pt>
          <cx:pt idx="312">Western Europe</cx:pt>
          <cx:pt idx="313">Western Europe</cx:pt>
          <cx:pt idx="314">Western Europe</cx:pt>
          <cx:pt idx="315">Eastern Europe</cx:pt>
          <cx:pt idx="316">Western Europe</cx:pt>
          <cx:pt idx="317">Northern America</cx:pt>
          <cx:pt idx="318">Northern America</cx:pt>
          <cx:pt idx="319">Northern America</cx:pt>
          <cx:pt idx="320">Western Europe</cx:pt>
          <cx:pt idx="321">Western Europe</cx:pt>
          <cx:pt idx="322">Western Europe</cx:pt>
          <cx:pt idx="323">Western Europe</cx:pt>
          <cx:pt idx="324">Latin America</cx:pt>
          <cx:pt idx="325">Western Europe</cx:pt>
          <cx:pt idx="326">Western Europe</cx:pt>
          <cx:pt idx="327">Western Europe</cx:pt>
          <cx:pt idx="328">Western Europe</cx:pt>
          <cx:pt idx="329">Northern America</cx:pt>
          <cx:pt idx="330">Western Europe</cx:pt>
          <cx:pt idx="331">Western Europe</cx:pt>
          <cx:pt idx="332">Asiatic Region</cx:pt>
          <cx:pt idx="333">Western Europe</cx:pt>
          <cx:pt idx="334">Western Europe</cx:pt>
          <cx:pt idx="335">Northern America</cx:pt>
          <cx:pt idx="336">Western Europe</cx:pt>
          <cx:pt idx="337">Northern America</cx:pt>
          <cx:pt idx="338">Latin America</cx:pt>
          <cx:pt idx="339">Eastern Europe</cx:pt>
          <cx:pt idx="340">Eastern Europe</cx:pt>
          <cx:pt idx="341">Northern America</cx:pt>
          <cx:pt idx="342">Northern America</cx:pt>
          <cx:pt idx="343">Eastern Europe</cx:pt>
          <cx:pt idx="344">Western Europe</cx:pt>
          <cx:pt idx="345">Northern America</cx:pt>
          <cx:pt idx="346">Latin America</cx:pt>
          <cx:pt idx="347">Western Europe</cx:pt>
          <cx:pt idx="348">Western Europe</cx:pt>
          <cx:pt idx="349">Africa/Middle East</cx:pt>
          <cx:pt idx="350">Northern America</cx:pt>
          <cx:pt idx="351">Eastern Europe</cx:pt>
          <cx:pt idx="352">Western Europe</cx:pt>
          <cx:pt idx="353">Northern America</cx:pt>
          <cx:pt idx="354">Pacific Region</cx:pt>
          <cx:pt idx="355">Western Europe</cx:pt>
          <cx:pt idx="356">Western Europe</cx:pt>
          <cx:pt idx="357">Western Europe</cx:pt>
          <cx:pt idx="358">Western Europe</cx:pt>
          <cx:pt idx="359">Western Europe</cx:pt>
          <cx:pt idx="360">Western Europe</cx:pt>
          <cx:pt idx="361">Asiatic Region</cx:pt>
          <cx:pt idx="362">Western Europe</cx:pt>
          <cx:pt idx="363">Western Europe</cx:pt>
          <cx:pt idx="364">Western Europe</cx:pt>
          <cx:pt idx="365">Western Europe</cx:pt>
          <cx:pt idx="366">Western Europe</cx:pt>
          <cx:pt idx="367">Western Europe</cx:pt>
          <cx:pt idx="368">Northern America</cx:pt>
          <cx:pt idx="369">Northern America</cx:pt>
          <cx:pt idx="370">Western Europe</cx:pt>
          <cx:pt idx="371">Northern America</cx:pt>
          <cx:pt idx="372">Western Europe</cx:pt>
          <cx:pt idx="373">Northern America</cx:pt>
          <cx:pt idx="374">Western Europe</cx:pt>
          <cx:pt idx="375">Western Europe</cx:pt>
          <cx:pt idx="376">Western Europe</cx:pt>
          <cx:pt idx="377">Africa</cx:pt>
          <cx:pt idx="378">Latin America</cx:pt>
          <cx:pt idx="379">Eastern Europe</cx:pt>
          <cx:pt idx="380">Northern America</cx:pt>
          <cx:pt idx="381">Western Europe</cx:pt>
          <cx:pt idx="382">Western Europe</cx:pt>
          <cx:pt idx="383">Western Europe</cx:pt>
          <cx:pt idx="384">Eastern Europe</cx:pt>
          <cx:pt idx="385">Eastern Europe</cx:pt>
          <cx:pt idx="386">Western Europe</cx:pt>
          <cx:pt idx="387">Northern America</cx:pt>
          <cx:pt idx="388">Northern America</cx:pt>
          <cx:pt idx="389">Latin America</cx:pt>
          <cx:pt idx="390">Northern America</cx:pt>
          <cx:pt idx="391">Northern America</cx:pt>
          <cx:pt idx="392">Northern America</cx:pt>
          <cx:pt idx="393">Western Europe</cx:pt>
          <cx:pt idx="394">Pacific Region</cx:pt>
          <cx:pt idx="395">Western Europe</cx:pt>
          <cx:pt idx="396">Eastern Europe</cx:pt>
          <cx:pt idx="397">Western Europe</cx:pt>
          <cx:pt idx="398">Western Europe</cx:pt>
          <cx:pt idx="399">Western Europe</cx:pt>
          <cx:pt idx="400">Western Europe</cx:pt>
          <cx:pt idx="401">Western Europe</cx:pt>
          <cx:pt idx="402">Middle East</cx:pt>
          <cx:pt idx="403">Western Europe</cx:pt>
          <cx:pt idx="404">Northern America</cx:pt>
          <cx:pt idx="405">Northern America</cx:pt>
          <cx:pt idx="406">Western Europe</cx:pt>
          <cx:pt idx="407">Northern America</cx:pt>
          <cx:pt idx="408">Western Europe</cx:pt>
          <cx:pt idx="409">Northern America</cx:pt>
          <cx:pt idx="410">Western Europe</cx:pt>
          <cx:pt idx="411">Western Europe</cx:pt>
          <cx:pt idx="412">Eastern Europe</cx:pt>
          <cx:pt idx="413">Western Europe</cx:pt>
          <cx:pt idx="414">Western Europe</cx:pt>
          <cx:pt idx="415">Northern America</cx:pt>
          <cx:pt idx="416">Western Europe</cx:pt>
          <cx:pt idx="417">Eastern Europe</cx:pt>
          <cx:pt idx="418">Northern America</cx:pt>
          <cx:pt idx="419">Northern America</cx:pt>
          <cx:pt idx="420">Latin America</cx:pt>
          <cx:pt idx="421">Western Europe</cx:pt>
          <cx:pt idx="422">Eastern Europe</cx:pt>
          <cx:pt idx="423">Western Europe</cx:pt>
          <cx:pt idx="424">Western Europe</cx:pt>
          <cx:pt idx="425">Northern America</cx:pt>
          <cx:pt idx="426">Western Europe</cx:pt>
          <cx:pt idx="427">Northern America</cx:pt>
          <cx:pt idx="428">Northern America</cx:pt>
          <cx:pt idx="429">Western Europe</cx:pt>
          <cx:pt idx="430">Western Europe</cx:pt>
          <cx:pt idx="431">Western Europe</cx:pt>
          <cx:pt idx="432">Western Europe</cx:pt>
          <cx:pt idx="433">Northern America</cx:pt>
          <cx:pt idx="434">Western Europe</cx:pt>
          <cx:pt idx="435">Western Europe</cx:pt>
          <cx:pt idx="436">Eastern Europe</cx:pt>
          <cx:pt idx="437">Eastern Europe</cx:pt>
          <cx:pt idx="438">Western Europe</cx:pt>
          <cx:pt idx="439">Western Europe</cx:pt>
          <cx:pt idx="440">Asiatic Region</cx:pt>
          <cx:pt idx="441">Western Europe</cx:pt>
          <cx:pt idx="442">Western Europe</cx:pt>
          <cx:pt idx="443">Western Europe</cx:pt>
          <cx:pt idx="444">Northern America</cx:pt>
          <cx:pt idx="445">Western Europe</cx:pt>
          <cx:pt idx="446">Northern America</cx:pt>
          <cx:pt idx="447">Northern America</cx:pt>
          <cx:pt idx="448">Asiatic Region</cx:pt>
          <cx:pt idx="449">Northern America</cx:pt>
          <cx:pt idx="450">Northern America</cx:pt>
          <cx:pt idx="451">Northern America</cx:pt>
          <cx:pt idx="452">Eastern Europe</cx:pt>
          <cx:pt idx="453">Eastern Europe</cx:pt>
          <cx:pt idx="454">Asiatic Region</cx:pt>
          <cx:pt idx="455">Western Europe</cx:pt>
          <cx:pt idx="456">Northern America</cx:pt>
          <cx:pt idx="457">Western Europe</cx:pt>
          <cx:pt idx="458">Eastern Europe</cx:pt>
          <cx:pt idx="459">Latin America</cx:pt>
          <cx:pt idx="460">Northern America</cx:pt>
          <cx:pt idx="461">Eastern Europe</cx:pt>
          <cx:pt idx="462">Eastern Europe</cx:pt>
          <cx:pt idx="463">Northern America</cx:pt>
          <cx:pt idx="464">Western Europe</cx:pt>
          <cx:pt idx="465">Latin America</cx:pt>
          <cx:pt idx="466">Eastern Europe</cx:pt>
          <cx:pt idx="467">Latin America</cx:pt>
          <cx:pt idx="468">Northern America</cx:pt>
          <cx:pt idx="469">Eastern Europe</cx:pt>
          <cx:pt idx="470">Western Europe</cx:pt>
          <cx:pt idx="471">Northern America</cx:pt>
          <cx:pt idx="472">Northern America</cx:pt>
          <cx:pt idx="473">Northern America</cx:pt>
          <cx:pt idx="474">Eastern Europe</cx:pt>
          <cx:pt idx="475">Western Europe</cx:pt>
          <cx:pt idx="476">Northern America</cx:pt>
          <cx:pt idx="477">Northern America</cx:pt>
          <cx:pt idx="478">Western Europe</cx:pt>
          <cx:pt idx="479">Eastern Europe</cx:pt>
          <cx:pt idx="480">Western Europe</cx:pt>
          <cx:pt idx="481">Northern America</cx:pt>
          <cx:pt idx="482">Northern America</cx:pt>
          <cx:pt idx="483">Northern America</cx:pt>
          <cx:pt idx="484">Eastern Europe</cx:pt>
          <cx:pt idx="485">Eastern Europe</cx:pt>
          <cx:pt idx="486">Western Europe</cx:pt>
          <cx:pt idx="487">Western Europe</cx:pt>
          <cx:pt idx="488">Western Europe</cx:pt>
          <cx:pt idx="489">Western Europe</cx:pt>
          <cx:pt idx="490">Northern America</cx:pt>
          <cx:pt idx="491">Pacific Region</cx:pt>
          <cx:pt idx="492">Western Europe</cx:pt>
          <cx:pt idx="493">Eastern Europe</cx:pt>
          <cx:pt idx="494">Northern America</cx:pt>
          <cx:pt idx="495">Western Europe</cx:pt>
          <cx:pt idx="496">Eastern Europe</cx:pt>
          <cx:pt idx="497">Eastern Europe</cx:pt>
          <cx:pt idx="498">Northern America</cx:pt>
          <cx:pt idx="499">Western Europe</cx:pt>
          <cx:pt idx="500">Northern America</cx:pt>
          <cx:pt idx="501">Northern America</cx:pt>
          <cx:pt idx="502">Northern America</cx:pt>
          <cx:pt idx="503">Western Europe</cx:pt>
          <cx:pt idx="504">Western Europe</cx:pt>
          <cx:pt idx="505">Western Europe</cx:pt>
          <cx:pt idx="506">Eastern Europe</cx:pt>
          <cx:pt idx="507">Northern America</cx:pt>
          <cx:pt idx="508">Northern America</cx:pt>
          <cx:pt idx="509">Northern America</cx:pt>
          <cx:pt idx="510">Latin America</cx:pt>
          <cx:pt idx="511">Northern America</cx:pt>
          <cx:pt idx="512">Northern America</cx:pt>
          <cx:pt idx="513">Northern America</cx:pt>
          <cx:pt idx="514">Western Europe</cx:pt>
          <cx:pt idx="515">Western Europe</cx:pt>
          <cx:pt idx="516">Northern America</cx:pt>
          <cx:pt idx="517">Western Europe</cx:pt>
          <cx:pt idx="518">Eastern Europe</cx:pt>
          <cx:pt idx="519">Western Europe</cx:pt>
          <cx:pt idx="520">Western Europe</cx:pt>
          <cx:pt idx="521">Northern America</cx:pt>
          <cx:pt idx="522">Eastern Europe</cx:pt>
          <cx:pt idx="523">Latin America</cx:pt>
          <cx:pt idx="524">Western Europe</cx:pt>
          <cx:pt idx="525">Latin America</cx:pt>
          <cx:pt idx="526">Northern America</cx:pt>
          <cx:pt idx="527">Eastern Europe</cx:pt>
          <cx:pt idx="528">Western Europe</cx:pt>
          <cx:pt idx="529">Eastern Europe</cx:pt>
          <cx:pt idx="530">Western Europe</cx:pt>
          <cx:pt idx="531">Northern America</cx:pt>
          <cx:pt idx="532">Northern America</cx:pt>
          <cx:pt idx="533">Eastern Europe</cx:pt>
          <cx:pt idx="534">Northern America</cx:pt>
          <cx:pt idx="535">Western Europe</cx:pt>
          <cx:pt idx="536">Western Europe</cx:pt>
          <cx:pt idx="537">Western Europe</cx:pt>
          <cx:pt idx="538">Eastern Europe</cx:pt>
          <cx:pt idx="539">Eastern Europe</cx:pt>
          <cx:pt idx="540">Western Europe</cx:pt>
          <cx:pt idx="541">Middle East</cx:pt>
          <cx:pt idx="542">Western Europe</cx:pt>
          <cx:pt idx="543">Northern America</cx:pt>
          <cx:pt idx="544">Northern America</cx:pt>
          <cx:pt idx="545">Western Europe</cx:pt>
          <cx:pt idx="546">Northern America</cx:pt>
          <cx:pt idx="547">Western Europe</cx:pt>
          <cx:pt idx="548">Western Europe</cx:pt>
          <cx:pt idx="549">Eastern Europe</cx:pt>
          <cx:pt idx="550">Northern America</cx:pt>
          <cx:pt idx="551">Northern America</cx:pt>
          <cx:pt idx="552">Latin America</cx:pt>
          <cx:pt idx="553">Western Europe</cx:pt>
          <cx:pt idx="554">Eastern Europe</cx:pt>
          <cx:pt idx="555">Western Europe</cx:pt>
          <cx:pt idx="556">Northern America</cx:pt>
          <cx:pt idx="557">Africa</cx:pt>
          <cx:pt idx="558">Western Europe</cx:pt>
          <cx:pt idx="559">Eastern Europe</cx:pt>
          <cx:pt idx="560">Western Europe</cx:pt>
          <cx:pt idx="561">Asiatic Region</cx:pt>
          <cx:pt idx="562">Western Europe</cx:pt>
          <cx:pt idx="563">Northern America</cx:pt>
          <cx:pt idx="564">Western Europe</cx:pt>
          <cx:pt idx="565">Western Europe</cx:pt>
          <cx:pt idx="566">Western Europe</cx:pt>
          <cx:pt idx="567">Pacific Region</cx:pt>
          <cx:pt idx="568">Northern America</cx:pt>
          <cx:pt idx="569">Eastern Europe</cx:pt>
          <cx:pt idx="570">Western Europe</cx:pt>
          <cx:pt idx="571">Western Europe</cx:pt>
          <cx:pt idx="572">Northern America</cx:pt>
          <cx:pt idx="573">Northern America</cx:pt>
          <cx:pt idx="574">Western Europe</cx:pt>
          <cx:pt idx="575">Eastern Europe</cx:pt>
          <cx:pt idx="576">Eastern Europe</cx:pt>
          <cx:pt idx="577">Northern America</cx:pt>
          <cx:pt idx="578">Eastern Europe</cx:pt>
          <cx:pt idx="579">Northern America</cx:pt>
          <cx:pt idx="580">Northern America</cx:pt>
          <cx:pt idx="581">Eastern Europe</cx:pt>
          <cx:pt idx="582">Western Europe</cx:pt>
          <cx:pt idx="583">Northern America</cx:pt>
          <cx:pt idx="584">Western Europe</cx:pt>
          <cx:pt idx="585">Western Europe</cx:pt>
          <cx:pt idx="586">Western Europe</cx:pt>
          <cx:pt idx="587">Western Europe</cx:pt>
          <cx:pt idx="588">Northern America</cx:pt>
          <cx:pt idx="589">Latin America</cx:pt>
          <cx:pt idx="590">Eastern Europe</cx:pt>
          <cx:pt idx="591">Eastern Europe</cx:pt>
          <cx:pt idx="592">Eastern Europe</cx:pt>
          <cx:pt idx="593">Western Europe</cx:pt>
          <cx:pt idx="594">Western Europe</cx:pt>
          <cx:pt idx="595">Western Europe</cx:pt>
          <cx:pt idx="596">Western Europe</cx:pt>
          <cx:pt idx="597">Western Europe</cx:pt>
          <cx:pt idx="598">Western Europe</cx:pt>
          <cx:pt idx="599">Northern America</cx:pt>
          <cx:pt idx="600">Northern America</cx:pt>
          <cx:pt idx="601">Western Europe</cx:pt>
          <cx:pt idx="602">Northern America</cx:pt>
          <cx:pt idx="603">Northern America</cx:pt>
          <cx:pt idx="604">Northern America</cx:pt>
          <cx:pt idx="605">Northern America</cx:pt>
          <cx:pt idx="606">Eastern Europe</cx:pt>
          <cx:pt idx="607">Western Europe</cx:pt>
          <cx:pt idx="608">Eastern Europe</cx:pt>
          <cx:pt idx="609">Northern America</cx:pt>
          <cx:pt idx="610">Northern America</cx:pt>
          <cx:pt idx="611">Western Europe</cx:pt>
          <cx:pt idx="612">Western Europe</cx:pt>
          <cx:pt idx="613">Western Europe</cx:pt>
          <cx:pt idx="614">Northern America</cx:pt>
          <cx:pt idx="615">Western Europe</cx:pt>
          <cx:pt idx="616">Northern America</cx:pt>
          <cx:pt idx="617">Northern America</cx:pt>
          <cx:pt idx="618">Latin America</cx:pt>
          <cx:pt idx="619">Northern America</cx:pt>
          <cx:pt idx="620">Asiatic Region</cx:pt>
          <cx:pt idx="621">Northern America</cx:pt>
          <cx:pt idx="622">Western Europe</cx:pt>
          <cx:pt idx="623">Northern America</cx:pt>
          <cx:pt idx="624">Western Europe</cx:pt>
          <cx:pt idx="625">Eastern Europe</cx:pt>
          <cx:pt idx="626">Eastern Europe</cx:pt>
          <cx:pt idx="627">Western Europe</cx:pt>
          <cx:pt idx="628">Western Europe</cx:pt>
          <cx:pt idx="629">Eastern Europe</cx:pt>
          <cx:pt idx="630">Western Europe</cx:pt>
          <cx:pt idx="631">Western Europe</cx:pt>
          <cx:pt idx="632">Northern America</cx:pt>
          <cx:pt idx="633">Western Europe</cx:pt>
          <cx:pt idx="634">Western Europe</cx:pt>
          <cx:pt idx="635">Northern America</cx:pt>
          <cx:pt idx="636">Northern America</cx:pt>
          <cx:pt idx="637">Western Europe</cx:pt>
          <cx:pt idx="638">Eastern Europe</cx:pt>
          <cx:pt idx="639">Western Europe</cx:pt>
          <cx:pt idx="640">Western Europe</cx:pt>
          <cx:pt idx="641">Northern America</cx:pt>
          <cx:pt idx="642">Northern America</cx:pt>
          <cx:pt idx="643">Western Europe</cx:pt>
          <cx:pt idx="644">Western Europe</cx:pt>
          <cx:pt idx="645">Pacific Region</cx:pt>
          <cx:pt idx="646">Western Europe</cx:pt>
          <cx:pt idx="647">Middle East</cx:pt>
          <cx:pt idx="648">Asiatic Region</cx:pt>
          <cx:pt idx="649">Eastern Europe</cx:pt>
          <cx:pt idx="650">Eastern Europe</cx:pt>
          <cx:pt idx="651">Pacific Region</cx:pt>
          <cx:pt idx="652">Western Europe</cx:pt>
          <cx:pt idx="653">Northern America</cx:pt>
          <cx:pt idx="654">Eastern Europe</cx:pt>
          <cx:pt idx="655">Western Europe</cx:pt>
          <cx:pt idx="656">Western Europe</cx:pt>
          <cx:pt idx="657">Western Europe</cx:pt>
          <cx:pt idx="658">Western Europe</cx:pt>
          <cx:pt idx="659">Asiatic Region</cx:pt>
          <cx:pt idx="660">Western Europe</cx:pt>
          <cx:pt idx="661">Eastern Europe</cx:pt>
          <cx:pt idx="662">Western Europe</cx:pt>
          <cx:pt idx="663">Northern America</cx:pt>
          <cx:pt idx="664">Western Europe</cx:pt>
          <cx:pt idx="665">Northern America</cx:pt>
          <cx:pt idx="666">Asiatic Region</cx:pt>
          <cx:pt idx="667">Western Europe</cx:pt>
          <cx:pt idx="668">Eastern Europe</cx:pt>
          <cx:pt idx="669">Pacific Region</cx:pt>
          <cx:pt idx="670">Western Europe</cx:pt>
          <cx:pt idx="671">Western Europe</cx:pt>
          <cx:pt idx="672">Western Europe</cx:pt>
          <cx:pt idx="673">Eastern Europe</cx:pt>
          <cx:pt idx="674">Northern America</cx:pt>
          <cx:pt idx="675">Western Europe</cx:pt>
          <cx:pt idx="676">Western Europe</cx:pt>
          <cx:pt idx="677">Western Europe</cx:pt>
          <cx:pt idx="678">Northern America</cx:pt>
          <cx:pt idx="679">Eastern Europe</cx:pt>
          <cx:pt idx="680">Eastern Europe</cx:pt>
          <cx:pt idx="681">Western Europe</cx:pt>
          <cx:pt idx="682">Western Europe</cx:pt>
          <cx:pt idx="683">Latin America</cx:pt>
          <cx:pt idx="684">Western Europe</cx:pt>
          <cx:pt idx="685">Northern America</cx:pt>
          <cx:pt idx="686">Eastern Europe</cx:pt>
          <cx:pt idx="687">Western Europe</cx:pt>
          <cx:pt idx="688">Pacific Region</cx:pt>
          <cx:pt idx="689">Western Europe</cx:pt>
          <cx:pt idx="690">Eastern Europe</cx:pt>
          <cx:pt idx="691">Northern America</cx:pt>
          <cx:pt idx="692">Northern America</cx:pt>
          <cx:pt idx="693">Western Europe</cx:pt>
          <cx:pt idx="694">Eastern Europe</cx:pt>
          <cx:pt idx="695">Western Europe</cx:pt>
          <cx:pt idx="696">Northern America</cx:pt>
          <cx:pt idx="697">Northern America</cx:pt>
          <cx:pt idx="698">Northern America</cx:pt>
          <cx:pt idx="699">Western Europe</cx:pt>
          <cx:pt idx="700">Western Europe</cx:pt>
          <cx:pt idx="701">Eastern Europe</cx:pt>
          <cx:pt idx="702">Western Europe</cx:pt>
          <cx:pt idx="703">Western Europe</cx:pt>
          <cx:pt idx="704">Asiatic Region</cx:pt>
          <cx:pt idx="705">Northern America</cx:pt>
          <cx:pt idx="706">Western Europe</cx:pt>
          <cx:pt idx="707">Eastern Europe</cx:pt>
          <cx:pt idx="708">Northern America</cx:pt>
          <cx:pt idx="709">Western Europe</cx:pt>
          <cx:pt idx="710">Eastern Europe</cx:pt>
          <cx:pt idx="711">Northern America</cx:pt>
          <cx:pt idx="712">Middle East</cx:pt>
          <cx:pt idx="713">Western Europe</cx:pt>
          <cx:pt idx="714">Eastern Europe</cx:pt>
          <cx:pt idx="715">Western Europe</cx:pt>
          <cx:pt idx="716">Western Europe</cx:pt>
          <cx:pt idx="717">Eastern Europe</cx:pt>
          <cx:pt idx="718">Latin America</cx:pt>
          <cx:pt idx="719">Asiatic Region</cx:pt>
          <cx:pt idx="720">Western Europe</cx:pt>
          <cx:pt idx="721">Northern America</cx:pt>
          <cx:pt idx="722">Western Europe</cx:pt>
          <cx:pt idx="723">Western Europe</cx:pt>
          <cx:pt idx="724">Western Europe</cx:pt>
          <cx:pt idx="725">Northern America</cx:pt>
          <cx:pt idx="726">Western Europe</cx:pt>
          <cx:pt idx="727">Middle East</cx:pt>
          <cx:pt idx="728">Western Europe</cx:pt>
          <cx:pt idx="729">Western Europe</cx:pt>
          <cx:pt idx="730">Western Europe</cx:pt>
          <cx:pt idx="731">Western Europe</cx:pt>
          <cx:pt idx="732">Eastern Europe</cx:pt>
          <cx:pt idx="733">Western Europe</cx:pt>
          <cx:pt idx="734">Western Europe</cx:pt>
          <cx:pt idx="735">Western Europe</cx:pt>
          <cx:pt idx="736">Eastern Europe</cx:pt>
          <cx:pt idx="737">Northern America</cx:pt>
          <cx:pt idx="738">Western Europe</cx:pt>
          <cx:pt idx="739">Western Europe</cx:pt>
          <cx:pt idx="740">Eastern Europe</cx:pt>
          <cx:pt idx="741">Pacific Region</cx:pt>
          <cx:pt idx="742">Northern America</cx:pt>
          <cx:pt idx="743">Northern America</cx:pt>
          <cx:pt idx="744">Western Europe</cx:pt>
          <cx:pt idx="745">Western Europe</cx:pt>
          <cx:pt idx="746">Northern America</cx:pt>
          <cx:pt idx="747">Northern America</cx:pt>
          <cx:pt idx="748">Northern America</cx:pt>
          <cx:pt idx="749">Western Europe</cx:pt>
          <cx:pt idx="750">Eastern Europe</cx:pt>
          <cx:pt idx="751">Western Europe</cx:pt>
          <cx:pt idx="752">Western Europe</cx:pt>
          <cx:pt idx="753">Western Europe</cx:pt>
          <cx:pt idx="754">Northern America</cx:pt>
          <cx:pt idx="755">Northern America</cx:pt>
          <cx:pt idx="756">Western Europe</cx:pt>
          <cx:pt idx="757">Northern America</cx:pt>
          <cx:pt idx="758">Northern America</cx:pt>
          <cx:pt idx="759">Northern America</cx:pt>
          <cx:pt idx="760">Northern America</cx:pt>
          <cx:pt idx="761">Northern America</cx:pt>
          <cx:pt idx="762">Western Europe</cx:pt>
          <cx:pt idx="763">Eastern Europe</cx:pt>
          <cx:pt idx="764">Northern America</cx:pt>
          <cx:pt idx="765">Eastern Europe</cx:pt>
          <cx:pt idx="766">Northern America</cx:pt>
          <cx:pt idx="767">Northern America</cx:pt>
          <cx:pt idx="768">Western Europe</cx:pt>
          <cx:pt idx="769">Northern America</cx:pt>
          <cx:pt idx="770">Western Europe</cx:pt>
          <cx:pt idx="771">Northern America</cx:pt>
          <cx:pt idx="772">Northern America</cx:pt>
          <cx:pt idx="773">Northern America</cx:pt>
          <cx:pt idx="774">Western Europe</cx:pt>
          <cx:pt idx="775">Western Europe</cx:pt>
          <cx:pt idx="776">Africa/Middle East</cx:pt>
          <cx:pt idx="777">Latin America</cx:pt>
          <cx:pt idx="778">Western Europe</cx:pt>
          <cx:pt idx="779">Western Europe</cx:pt>
          <cx:pt idx="780">Western Europe</cx:pt>
          <cx:pt idx="781">Eastern Europe</cx:pt>
          <cx:pt idx="782">Western Europe</cx:pt>
          <cx:pt idx="783">Latin America</cx:pt>
          <cx:pt idx="784">Asiatic Region</cx:pt>
          <cx:pt idx="785">Northern America</cx:pt>
          <cx:pt idx="786">Eastern Europe</cx:pt>
          <cx:pt idx="787">Northern America</cx:pt>
          <cx:pt idx="788">Eastern Europe</cx:pt>
          <cx:pt idx="789">Middle East</cx:pt>
          <cx:pt idx="790">Eastern Europe</cx:pt>
          <cx:pt idx="791">Northern America</cx:pt>
          <cx:pt idx="792">Eastern Europe</cx:pt>
          <cx:pt idx="793">Western Europe</cx:pt>
          <cx:pt idx="794">Western Europe</cx:pt>
          <cx:pt idx="795">Western Europe</cx:pt>
          <cx:pt idx="796">Western Europe</cx:pt>
          <cx:pt idx="797">Western Europe</cx:pt>
          <cx:pt idx="798">Northern America</cx:pt>
          <cx:pt idx="799">Western Europe</cx:pt>
          <cx:pt idx="800">Western Europe</cx:pt>
          <cx:pt idx="801">Eastern Europe</cx:pt>
          <cx:pt idx="802">Northern America</cx:pt>
          <cx:pt idx="803">Western Europe</cx:pt>
          <cx:pt idx="804">Western Europe</cx:pt>
          <cx:pt idx="805">Northern America</cx:pt>
          <cx:pt idx="806">Western Europe</cx:pt>
          <cx:pt idx="807">Latin America</cx:pt>
          <cx:pt idx="808">Eastern Europe</cx:pt>
          <cx:pt idx="809">Eastern Europe</cx:pt>
          <cx:pt idx="810">Eastern Europe</cx:pt>
          <cx:pt idx="811">Africa</cx:pt>
          <cx:pt idx="812">Western Europe</cx:pt>
          <cx:pt idx="813">Western Europe</cx:pt>
          <cx:pt idx="814">Western Europe</cx:pt>
          <cx:pt idx="815">Northern America</cx:pt>
          <cx:pt idx="816">Eastern Europe</cx:pt>
          <cx:pt idx="817">Western Europe</cx:pt>
          <cx:pt idx="818">Western Europe</cx:pt>
          <cx:pt idx="819">Northern America</cx:pt>
          <cx:pt idx="820">Northern America</cx:pt>
          <cx:pt idx="821">Pacific Region</cx:pt>
          <cx:pt idx="822">Northern America</cx:pt>
          <cx:pt idx="823">Pacific Region</cx:pt>
          <cx:pt idx="824">Northern America</cx:pt>
          <cx:pt idx="825">Western Europe</cx:pt>
          <cx:pt idx="826">Eastern Europe</cx:pt>
          <cx:pt idx="827">Eastern Europe</cx:pt>
          <cx:pt idx="828">Africa/Middle East</cx:pt>
          <cx:pt idx="829">Western Europe</cx:pt>
          <cx:pt idx="830">Western Europe</cx:pt>
          <cx:pt idx="831">Northern America</cx:pt>
          <cx:pt idx="832">Western Europe</cx:pt>
          <cx:pt idx="833">Western Europe</cx:pt>
          <cx:pt idx="834">Africa</cx:pt>
          <cx:pt idx="835">Western Europe</cx:pt>
          <cx:pt idx="836">Western Europe</cx:pt>
          <cx:pt idx="837">Western Europe</cx:pt>
          <cx:pt idx="838">Eastern Europe</cx:pt>
          <cx:pt idx="839">Western Europe</cx:pt>
          <cx:pt idx="840">Eastern Europe</cx:pt>
          <cx:pt idx="841">Eastern Europe</cx:pt>
          <cx:pt idx="842">Eastern Europe</cx:pt>
          <cx:pt idx="843">Eastern Europe</cx:pt>
          <cx:pt idx="844">Western Europe</cx:pt>
          <cx:pt idx="845">Eastern Europe</cx:pt>
          <cx:pt idx="846">Eastern Europe</cx:pt>
          <cx:pt idx="847">Northern America</cx:pt>
          <cx:pt idx="848">Eastern Europe</cx:pt>
          <cx:pt idx="849">Northern America</cx:pt>
          <cx:pt idx="850">Western Europe</cx:pt>
          <cx:pt idx="851">Western Europe</cx:pt>
          <cx:pt idx="852">Northern America</cx:pt>
          <cx:pt idx="853">Northern America</cx:pt>
          <cx:pt idx="854">Western Europe</cx:pt>
          <cx:pt idx="855">Northern America</cx:pt>
          <cx:pt idx="856">Western Europe</cx:pt>
          <cx:pt idx="857">Northern America</cx:pt>
          <cx:pt idx="858">Western Europe</cx:pt>
          <cx:pt idx="859">Western Europe</cx:pt>
          <cx:pt idx="860">Eastern Europe</cx:pt>
          <cx:pt idx="861">Western Europe</cx:pt>
          <cx:pt idx="862">Western Europe</cx:pt>
          <cx:pt idx="863">Western Europe</cx:pt>
          <cx:pt idx="864">Western Europe</cx:pt>
          <cx:pt idx="865">Northern America</cx:pt>
          <cx:pt idx="866">Asiatic Region</cx:pt>
          <cx:pt idx="867">Northern America</cx:pt>
          <cx:pt idx="868">Northern America</cx:pt>
          <cx:pt idx="869">Asiatic Region</cx:pt>
          <cx:pt idx="870">Asiatic Region</cx:pt>
          <cx:pt idx="871">Western Europe</cx:pt>
          <cx:pt idx="872">Western Europe</cx:pt>
          <cx:pt idx="873">Pacific Region</cx:pt>
          <cx:pt idx="874">Northern America</cx:pt>
          <cx:pt idx="875">Northern America</cx:pt>
          <cx:pt idx="876">Asiatic Region</cx:pt>
          <cx:pt idx="877">Eastern Europe</cx:pt>
          <cx:pt idx="878">Western Europe</cx:pt>
          <cx:pt idx="879">Western Europe</cx:pt>
          <cx:pt idx="880">Eastern Europe</cx:pt>
          <cx:pt idx="881">Western Europe</cx:pt>
          <cx:pt idx="882">Northern America</cx:pt>
          <cx:pt idx="883">Northern America</cx:pt>
          <cx:pt idx="884">Western Europe</cx:pt>
          <cx:pt idx="885">Northern America</cx:pt>
          <cx:pt idx="886">Western Europe</cx:pt>
          <cx:pt idx="887">Eastern Europe</cx:pt>
          <cx:pt idx="888">Eastern Europe</cx:pt>
          <cx:pt idx="889">Eastern Europe</cx:pt>
          <cx:pt idx="890">Northern America</cx:pt>
          <cx:pt idx="891">Eastern Europe</cx:pt>
          <cx:pt idx="892">Western Europe</cx:pt>
          <cx:pt idx="893">Northern America</cx:pt>
          <cx:pt idx="894">Western Europe</cx:pt>
          <cx:pt idx="895">Western Europe</cx:pt>
          <cx:pt idx="896">Eastern Europe</cx:pt>
          <cx:pt idx="897">Western Europe</cx:pt>
          <cx:pt idx="898">Northern America</cx:pt>
          <cx:pt idx="899">Northern America</cx:pt>
          <cx:pt idx="900">Western Europe</cx:pt>
          <cx:pt idx="901">Western Europe</cx:pt>
          <cx:pt idx="902">Western Europe</cx:pt>
          <cx:pt idx="903">Northern America</cx:pt>
          <cx:pt idx="904">Latin America</cx:pt>
          <cx:pt idx="905">Latin America</cx:pt>
          <cx:pt idx="906">Northern America</cx:pt>
          <cx:pt idx="907">Northern America</cx:pt>
          <cx:pt idx="908">Western Europe</cx:pt>
          <cx:pt idx="909">Eastern Europe</cx:pt>
          <cx:pt idx="910">Western Europe</cx:pt>
          <cx:pt idx="911">Northern America</cx:pt>
          <cx:pt idx="912">Western Europe</cx:pt>
          <cx:pt idx="913">Northern America</cx:pt>
          <cx:pt idx="914">Latin America</cx:pt>
          <cx:pt idx="915">Northern America</cx:pt>
          <cx:pt idx="916">Western Europe</cx:pt>
          <cx:pt idx="917">Eastern Europe</cx:pt>
          <cx:pt idx="918">Western Europe</cx:pt>
          <cx:pt idx="919">Latin America</cx:pt>
          <cx:pt idx="920">Latin America</cx:pt>
          <cx:pt idx="921">Northern America</cx:pt>
          <cx:pt idx="922">Eastern Europe</cx:pt>
          <cx:pt idx="923">Western Europe</cx:pt>
          <cx:pt idx="924">Western Europe</cx:pt>
          <cx:pt idx="925">Latin America</cx:pt>
          <cx:pt idx="926">Western Europe</cx:pt>
          <cx:pt idx="927">Eastern Europe</cx:pt>
          <cx:pt idx="928">Northern America</cx:pt>
          <cx:pt idx="929">Northern America</cx:pt>
          <cx:pt idx="930">Western Europe</cx:pt>
          <cx:pt idx="931">Western Europe</cx:pt>
          <cx:pt idx="932">Western Europe</cx:pt>
          <cx:pt idx="933">Latin America</cx:pt>
          <cx:pt idx="934">Western Europe</cx:pt>
          <cx:pt idx="935">Eastern Europe</cx:pt>
          <cx:pt idx="936">Eastern Europe</cx:pt>
          <cx:pt idx="937">Northern America</cx:pt>
          <cx:pt idx="938">Northern America</cx:pt>
          <cx:pt idx="939">Latin America</cx:pt>
          <cx:pt idx="940">Western Europe</cx:pt>
          <cx:pt idx="941">Eastern Europe</cx:pt>
          <cx:pt idx="942">Asiatic Region</cx:pt>
          <cx:pt idx="943">Eastern Europe</cx:pt>
          <cx:pt idx="944">Northern America</cx:pt>
          <cx:pt idx="945">Western Europe</cx:pt>
          <cx:pt idx="946">Northern America</cx:pt>
          <cx:pt idx="947">Eastern Europe</cx:pt>
          <cx:pt idx="948">Western Europe</cx:pt>
          <cx:pt idx="949">Western Europe</cx:pt>
          <cx:pt idx="950">Northern America</cx:pt>
          <cx:pt idx="951">Western Europe</cx:pt>
          <cx:pt idx="952">Western Europe</cx:pt>
          <cx:pt idx="953">Northern America</cx:pt>
          <cx:pt idx="954">Northern America</cx:pt>
          <cx:pt idx="955">Northern America</cx:pt>
          <cx:pt idx="956">Northern America</cx:pt>
          <cx:pt idx="957">Western Europe</cx:pt>
          <cx:pt idx="958">Western Europe</cx:pt>
          <cx:pt idx="959">Northern America</cx:pt>
          <cx:pt idx="960">Northern America</cx:pt>
          <cx:pt idx="961">Western Europe</cx:pt>
          <cx:pt idx="962">Northern America</cx:pt>
          <cx:pt idx="963">Northern America</cx:pt>
          <cx:pt idx="964">Latin America</cx:pt>
          <cx:pt idx="965">Northern America</cx:pt>
          <cx:pt idx="966">Western Europe</cx:pt>
          <cx:pt idx="967">Western Europe</cx:pt>
          <cx:pt idx="968">Eastern Europe</cx:pt>
          <cx:pt idx="969">Eastern Europe</cx:pt>
          <cx:pt idx="970">Asiatic Region</cx:pt>
          <cx:pt idx="971">Western Europe</cx:pt>
          <cx:pt idx="972">Northern America</cx:pt>
          <cx:pt idx="973">Northern America</cx:pt>
          <cx:pt idx="974">Western Europe</cx:pt>
          <cx:pt idx="975">Africa</cx:pt>
          <cx:pt idx="976">Western Europe</cx:pt>
          <cx:pt idx="977">Pacific Region</cx:pt>
          <cx:pt idx="978">Western Europe</cx:pt>
          <cx:pt idx="979">Eastern Europe</cx:pt>
          <cx:pt idx="980">Western Europe</cx:pt>
          <cx:pt idx="981">Northern America</cx:pt>
          <cx:pt idx="982">Northern America</cx:pt>
          <cx:pt idx="983">Eastern Europe</cx:pt>
          <cx:pt idx="984">Pacific Region</cx:pt>
          <cx:pt idx="985">Western Europe</cx:pt>
          <cx:pt idx="986">Northern America</cx:pt>
          <cx:pt idx="987">Eastern Europe</cx:pt>
          <cx:pt idx="988">Northern America</cx:pt>
          <cx:pt idx="989">Eastern Europe</cx:pt>
          <cx:pt idx="990">Western Europe</cx:pt>
          <cx:pt idx="991">Northern America</cx:pt>
          <cx:pt idx="992">Western Europe</cx:pt>
          <cx:pt idx="993">Eastern Europe</cx:pt>
          <cx:pt idx="994">Latin America</cx:pt>
          <cx:pt idx="995">Western Europe</cx:pt>
          <cx:pt idx="996">Eastern Europe</cx:pt>
          <cx:pt idx="997">Western Europe</cx:pt>
          <cx:pt idx="998">Northern America</cx:pt>
          <cx:pt idx="999">Northern America</cx:pt>
          <cx:pt idx="1000">Western Europe</cx:pt>
          <cx:pt idx="1001">Northern America</cx:pt>
          <cx:pt idx="1002">Western Europe</cx:pt>
          <cx:pt idx="1003">Northern America</cx:pt>
          <cx:pt idx="1004">Northern America</cx:pt>
          <cx:pt idx="1005">Northern America</cx:pt>
          <cx:pt idx="1006">Western Europe</cx:pt>
          <cx:pt idx="1007">Eastern Europe</cx:pt>
          <cx:pt idx="1008">Western Europe</cx:pt>
          <cx:pt idx="1009">Northern America</cx:pt>
          <cx:pt idx="1010">Northern America</cx:pt>
          <cx:pt idx="1011">Northern America</cx:pt>
          <cx:pt idx="1012">Northern America</cx:pt>
          <cx:pt idx="1013">Eastern Europe</cx:pt>
          <cx:pt idx="1014">Northern America</cx:pt>
          <cx:pt idx="1015">Western Europe</cx:pt>
          <cx:pt idx="1016">Northern America</cx:pt>
          <cx:pt idx="1017">Western Europe</cx:pt>
          <cx:pt idx="1018">Eastern Europe</cx:pt>
          <cx:pt idx="1019">Northern America</cx:pt>
          <cx:pt idx="1020">Eastern Europe</cx:pt>
          <cx:pt idx="1021">Eastern Europe</cx:pt>
          <cx:pt idx="1022">Eastern Europe</cx:pt>
          <cx:pt idx="1023">Western Europe</cx:pt>
          <cx:pt idx="1024">Eastern Europe</cx:pt>
          <cx:pt idx="1025">Western Europe</cx:pt>
          <cx:pt idx="1026">Western Europe</cx:pt>
          <cx:pt idx="1027">Northern America</cx:pt>
          <cx:pt idx="1028">Pacific Region</cx:pt>
          <cx:pt idx="1029">Northern America</cx:pt>
          <cx:pt idx="1030">Asiatic Region</cx:pt>
          <cx:pt idx="1031">Western Europe</cx:pt>
          <cx:pt idx="1032">Western Europe</cx:pt>
          <cx:pt idx="1033">Eastern Europe</cx:pt>
          <cx:pt idx="1034">Western Europe</cx:pt>
          <cx:pt idx="1035">Western Europe</cx:pt>
          <cx:pt idx="1036">Western Europe</cx:pt>
          <cx:pt idx="1037">Asiatic Region</cx:pt>
          <cx:pt idx="1038">Northern America</cx:pt>
          <cx:pt idx="1039">Western Europe</cx:pt>
          <cx:pt idx="1040">Northern America</cx:pt>
          <cx:pt idx="1041">Northern America</cx:pt>
          <cx:pt idx="1042">Western Europe</cx:pt>
          <cx:pt idx="1043">Middle East</cx:pt>
          <cx:pt idx="1044">Western Europe</cx:pt>
          <cx:pt idx="1045">Western Europe</cx:pt>
          <cx:pt idx="1046">Western Europe</cx:pt>
          <cx:pt idx="1047">Northern America</cx:pt>
          <cx:pt idx="1048">Northern America</cx:pt>
          <cx:pt idx="1049">Western Europe</cx:pt>
          <cx:pt idx="1050">Western Europe</cx:pt>
          <cx:pt idx="1051">Western Europe</cx:pt>
          <cx:pt idx="1052">Western Europe</cx:pt>
          <cx:pt idx="1053">Latin America</cx:pt>
          <cx:pt idx="1054">Western Europe</cx:pt>
          <cx:pt idx="1055">Western Europe</cx:pt>
          <cx:pt idx="1056">Eastern Europe</cx:pt>
          <cx:pt idx="1057">Western Europe</cx:pt>
          <cx:pt idx="1058">Northern America</cx:pt>
          <cx:pt idx="1059">Northern America</cx:pt>
          <cx:pt idx="1060">Western Europe</cx:pt>
          <cx:pt idx="1061">Western Europe</cx:pt>
          <cx:pt idx="1062">Northern America</cx:pt>
          <cx:pt idx="1063">Northern America</cx:pt>
          <cx:pt idx="1064">Northern America</cx:pt>
          <cx:pt idx="1065">Northern America</cx:pt>
          <cx:pt idx="1066">Eastern Europe</cx:pt>
          <cx:pt idx="1067">Northern America</cx:pt>
          <cx:pt idx="1068">Eastern Europe</cx:pt>
          <cx:pt idx="1069">Eastern Europe</cx:pt>
          <cx:pt idx="1070">Northern America</cx:pt>
          <cx:pt idx="1071">Western Europe</cx:pt>
          <cx:pt idx="1072">Northern America</cx:pt>
          <cx:pt idx="1073">Northern America</cx:pt>
          <cx:pt idx="1074">Western Europe</cx:pt>
          <cx:pt idx="1075">Western Europe</cx:pt>
          <cx:pt idx="1076">Western Europe</cx:pt>
          <cx:pt idx="1077">Northern America</cx:pt>
          <cx:pt idx="1078">Northern America</cx:pt>
          <cx:pt idx="1079">Northern America</cx:pt>
          <cx:pt idx="1080">Western Europe</cx:pt>
          <cx:pt idx="1081">Northern America</cx:pt>
          <cx:pt idx="1082">Northern America</cx:pt>
          <cx:pt idx="1083">Western Europe</cx:pt>
          <cx:pt idx="1084">Western Europe</cx:pt>
          <cx:pt idx="1085">Western Europe</cx:pt>
          <cx:pt idx="1086">Northern America</cx:pt>
          <cx:pt idx="1087">Northern America</cx:pt>
          <cx:pt idx="1088">Eastern Europe</cx:pt>
          <cx:pt idx="1089">Western Europe</cx:pt>
          <cx:pt idx="1090">Western Europe</cx:pt>
          <cx:pt idx="1091">Eastern Europe</cx:pt>
          <cx:pt idx="1092">Northern America</cx:pt>
          <cx:pt idx="1093">Eastern Europe</cx:pt>
          <cx:pt idx="1094">Western Europe</cx:pt>
          <cx:pt idx="1095">Western Europe</cx:pt>
          <cx:pt idx="1096">Eastern Europe</cx:pt>
          <cx:pt idx="1097">Eastern Europe</cx:pt>
          <cx:pt idx="1098">Western Europe</cx:pt>
          <cx:pt idx="1099">Latin America</cx:pt>
          <cx:pt idx="1100">Western Europe</cx:pt>
          <cx:pt idx="1101">Eastern Europe</cx:pt>
          <cx:pt idx="1102">Western Europe</cx:pt>
          <cx:pt idx="1103">Northern America</cx:pt>
          <cx:pt idx="1104">Northern America</cx:pt>
          <cx:pt idx="1105">Western Europe</cx:pt>
          <cx:pt idx="1106">Western Europe</cx:pt>
          <cx:pt idx="1107">Western Europe</cx:pt>
          <cx:pt idx="1108">Northern America</cx:pt>
          <cx:pt idx="1109">Western Europe</cx:pt>
          <cx:pt idx="1110">Northern America</cx:pt>
          <cx:pt idx="1111">Western Europe</cx:pt>
          <cx:pt idx="1112">Asiatic Region</cx:pt>
          <cx:pt idx="1113">Western Europe</cx:pt>
          <cx:pt idx="1114">Eastern Europe</cx:pt>
          <cx:pt idx="1115">Western Europe</cx:pt>
          <cx:pt idx="1116">Eastern Europe</cx:pt>
          <cx:pt idx="1117">Northern America</cx:pt>
          <cx:pt idx="1118">Western Europe</cx:pt>
          <cx:pt idx="1119">Northern America</cx:pt>
          <cx:pt idx="1120">Western Europe</cx:pt>
          <cx:pt idx="1121">Northern America</cx:pt>
          <cx:pt idx="1122">Western Europe</cx:pt>
          <cx:pt idx="1123">Western Europe</cx:pt>
          <cx:pt idx="1124">Western Europe</cx:pt>
          <cx:pt idx="1125">Eastern Europe</cx:pt>
          <cx:pt idx="1126">Pacific Region</cx:pt>
          <cx:pt idx="1127">Asiatic Region</cx:pt>
          <cx:pt idx="1128">Eastern Europe</cx:pt>
          <cx:pt idx="1129">Eastern Europe</cx:pt>
          <cx:pt idx="1130">Latin America</cx:pt>
          <cx:pt idx="1131">Northern America</cx:pt>
          <cx:pt idx="1132">Eastern Europe</cx:pt>
          <cx:pt idx="1133">Western Europe</cx:pt>
          <cx:pt idx="1134">Western Europe</cx:pt>
          <cx:pt idx="1135">Northern America</cx:pt>
          <cx:pt idx="1136">Northern America</cx:pt>
          <cx:pt idx="1137">Latin America</cx:pt>
          <cx:pt idx="1138">Western Europe</cx:pt>
          <cx:pt idx="1139">Northern America</cx:pt>
          <cx:pt idx="1140">Western Europe</cx:pt>
          <cx:pt idx="1141">Western Europe</cx:pt>
          <cx:pt idx="1142">Northern America</cx:pt>
          <cx:pt idx="1143">Northern America</cx:pt>
          <cx:pt idx="1144">Western Europe</cx:pt>
          <cx:pt idx="1145">Eastern Europe</cx:pt>
          <cx:pt idx="1146">Western Europe</cx:pt>
          <cx:pt idx="1147">Northern America</cx:pt>
          <cx:pt idx="1148">Western Europe</cx:pt>
          <cx:pt idx="1149">Western Europe</cx:pt>
          <cx:pt idx="1150">Western Europe</cx:pt>
          <cx:pt idx="1151">Western Europe</cx:pt>
          <cx:pt idx="1152">Western Europe</cx:pt>
          <cx:pt idx="1153">Northern America</cx:pt>
          <cx:pt idx="1154">Western Europe</cx:pt>
          <cx:pt idx="1155">Western Europe</cx:pt>
          <cx:pt idx="1156">Northern America</cx:pt>
          <cx:pt idx="1157">Western Europe</cx:pt>
          <cx:pt idx="1158">Eastern Europe</cx:pt>
          <cx:pt idx="1159">Western Europe</cx:pt>
          <cx:pt idx="1160">Eastern Europe</cx:pt>
          <cx:pt idx="1161">Western Europe</cx:pt>
          <cx:pt idx="1162">Eastern Europe</cx:pt>
          <cx:pt idx="1163">Western Europe</cx:pt>
          <cx:pt idx="1164">Western Europe</cx:pt>
          <cx:pt idx="1165">Northern America</cx:pt>
          <cx:pt idx="1166">Northern America</cx:pt>
          <cx:pt idx="1167">Northern America</cx:pt>
          <cx:pt idx="1168">Western Europe</cx:pt>
          <cx:pt idx="1169">Western Europe</cx:pt>
          <cx:pt idx="1170">Western Europe</cx:pt>
          <cx:pt idx="1171">Eastern Europe</cx:pt>
          <cx:pt idx="1172">Western Europe</cx:pt>
          <cx:pt idx="1173">Northern America</cx:pt>
          <cx:pt idx="1174">Western Europe</cx:pt>
          <cx:pt idx="1175">Western Europe</cx:pt>
          <cx:pt idx="1176">Western Europe</cx:pt>
          <cx:pt idx="1177">Western Europe</cx:pt>
          <cx:pt idx="1178">Western Europe</cx:pt>
          <cx:pt idx="1179">Latin America</cx:pt>
          <cx:pt idx="1180">Northern America</cx:pt>
          <cx:pt idx="1181">Western Europe</cx:pt>
          <cx:pt idx="1182">Western Europe</cx:pt>
          <cx:pt idx="1183">Western Europe</cx:pt>
          <cx:pt idx="1184">Western Europe</cx:pt>
          <cx:pt idx="1185">Western Europe</cx:pt>
          <cx:pt idx="1186">Western Europe</cx:pt>
          <cx:pt idx="1187">Western Europe</cx:pt>
          <cx:pt idx="1188">Western Europe</cx:pt>
          <cx:pt idx="1189">Western Europe</cx:pt>
          <cx:pt idx="1190">Northern America</cx:pt>
          <cx:pt idx="1191">Northern America</cx:pt>
          <cx:pt idx="1192">Western Europe</cx:pt>
          <cx:pt idx="1193">Western Europe</cx:pt>
          <cx:pt idx="1194">Eastern Europe</cx:pt>
          <cx:pt idx="1195">Eastern Europe</cx:pt>
          <cx:pt idx="1196">Western Europe</cx:pt>
          <cx:pt idx="1197">Northern America</cx:pt>
          <cx:pt idx="1198">Eastern Europe</cx:pt>
          <cx:pt idx="1199">Western Europe</cx:pt>
          <cx:pt idx="1200">Western Europe</cx:pt>
          <cx:pt idx="1201">Western Europe</cx:pt>
          <cx:pt idx="1202">Western Europe</cx:pt>
          <cx:pt idx="1203">Latin America</cx:pt>
          <cx:pt idx="1204">Northern America</cx:pt>
          <cx:pt idx="1205">Western Europe</cx:pt>
          <cx:pt idx="1206">Western Europe</cx:pt>
          <cx:pt idx="1207">Western Europe</cx:pt>
          <cx:pt idx="1208">Northern America</cx:pt>
          <cx:pt idx="1209">Northern America</cx:pt>
          <cx:pt idx="1210">Pacific Region</cx:pt>
          <cx:pt idx="1211">Northern America</cx:pt>
          <cx:pt idx="1212">Eastern Europe</cx:pt>
          <cx:pt idx="1213">Eastern Europe</cx:pt>
          <cx:pt idx="1214">Northern America</cx:pt>
          <cx:pt idx="1215">Africa</cx:pt>
          <cx:pt idx="1216">Eastern Europe</cx:pt>
          <cx:pt idx="1217">Western Europe</cx:pt>
          <cx:pt idx="1218">Western Europe</cx:pt>
          <cx:pt idx="1219">Asiatic Region</cx:pt>
          <cx:pt idx="1220">Northern America</cx:pt>
          <cx:pt idx="1221">Western Europe</cx:pt>
          <cx:pt idx="1222">Western Europe</cx:pt>
          <cx:pt idx="1223">Northern America</cx:pt>
          <cx:pt idx="1224">Western Europe</cx:pt>
          <cx:pt idx="1225">Western Europe</cx:pt>
          <cx:pt idx="1226">Northern America</cx:pt>
          <cx:pt idx="1227">Western Europe</cx:pt>
          <cx:pt idx="1228">Western Europe</cx:pt>
          <cx:pt idx="1229">Western Europe</cx:pt>
          <cx:pt idx="1230">Western Europe</cx:pt>
          <cx:pt idx="1231">Western Europe</cx:pt>
          <cx:pt idx="1232">Western Europe</cx:pt>
          <cx:pt idx="1233">Eastern Europe</cx:pt>
          <cx:pt idx="1234">Western Europe</cx:pt>
          <cx:pt idx="1235">Northern America</cx:pt>
          <cx:pt idx="1236">Western Europe</cx:pt>
          <cx:pt idx="1237">Eastern Europe</cx:pt>
          <cx:pt idx="1238">Western Europe</cx:pt>
          <cx:pt idx="1239">Northern America</cx:pt>
          <cx:pt idx="1240">Eastern Europe</cx:pt>
          <cx:pt idx="1241">Northern America</cx:pt>
          <cx:pt idx="1242">Asiatic Region</cx:pt>
          <cx:pt idx="1243">Africa/Middle East</cx:pt>
          <cx:pt idx="1244">Northern America</cx:pt>
          <cx:pt idx="1245">Eastern Europe</cx:pt>
          <cx:pt idx="1246">Northern America</cx:pt>
          <cx:pt idx="1247">Eastern Europe</cx:pt>
          <cx:pt idx="1248">Western Europe</cx:pt>
          <cx:pt idx="1249">Eastern Europe</cx:pt>
          <cx:pt idx="1250">Western Europe</cx:pt>
          <cx:pt idx="1251">Latin America</cx:pt>
          <cx:pt idx="1252">Eastern Europe</cx:pt>
          <cx:pt idx="1253">Western Europe</cx:pt>
          <cx:pt idx="1254">Northern America</cx:pt>
          <cx:pt idx="1255">Northern America</cx:pt>
          <cx:pt idx="1256">Eastern Europe</cx:pt>
          <cx:pt idx="1257">Eastern Europe</cx:pt>
          <cx:pt idx="1258">Latin America</cx:pt>
          <cx:pt idx="1259">Northern America</cx:pt>
          <cx:pt idx="1260">Northern America</cx:pt>
          <cx:pt idx="1261">Eastern Europe</cx:pt>
          <cx:pt idx="1262">Western Europe</cx:pt>
          <cx:pt idx="1263">Western Europe</cx:pt>
          <cx:pt idx="1264">Western Europe</cx:pt>
          <cx:pt idx="1265">Middle East</cx:pt>
          <cx:pt idx="1266">Western Europe</cx:pt>
          <cx:pt idx="1267">Western Europe</cx:pt>
          <cx:pt idx="1268">Northern America</cx:pt>
          <cx:pt idx="1269">Northern America</cx:pt>
          <cx:pt idx="1270">Western Europe</cx:pt>
          <cx:pt idx="1271">Eastern Europe</cx:pt>
          <cx:pt idx="1272">Eastern Europe</cx:pt>
          <cx:pt idx="1273">Eastern Europe</cx:pt>
          <cx:pt idx="1274">Northern America</cx:pt>
          <cx:pt idx="1275">Western Europe</cx:pt>
          <cx:pt idx="1276">Western Europe</cx:pt>
          <cx:pt idx="1277">Western Europe</cx:pt>
          <cx:pt idx="1278">Africa</cx:pt>
          <cx:pt idx="1279">Northern America</cx:pt>
          <cx:pt idx="1280">Northern America</cx:pt>
          <cx:pt idx="1281">Northern America</cx:pt>
          <cx:pt idx="1282">Northern America</cx:pt>
          <cx:pt idx="1283">Western Europe</cx:pt>
          <cx:pt idx="1284">Western Europe</cx:pt>
          <cx:pt idx="1285">Northern America</cx:pt>
          <cx:pt idx="1286">Eastern Europe</cx:pt>
          <cx:pt idx="1287">Eastern Europe</cx:pt>
          <cx:pt idx="1288">Western Europe</cx:pt>
          <cx:pt idx="1289">Western Europe</cx:pt>
          <cx:pt idx="1290">Western Europe</cx:pt>
          <cx:pt idx="1291">Northern America</cx:pt>
          <cx:pt idx="1292">Latin America</cx:pt>
          <cx:pt idx="1293">Eastern Europe</cx:pt>
          <cx:pt idx="1294">Northern America</cx:pt>
          <cx:pt idx="1295">Western Europe</cx:pt>
          <cx:pt idx="1296">Northern America</cx:pt>
          <cx:pt idx="1297">Eastern Europe</cx:pt>
          <cx:pt idx="1298">Latin America</cx:pt>
          <cx:pt idx="1299">Northern America</cx:pt>
          <cx:pt idx="1300">Western Europe</cx:pt>
          <cx:pt idx="1301">Western Europe</cx:pt>
          <cx:pt idx="1302">Northern America</cx:pt>
          <cx:pt idx="1303">Asiatic Region</cx:pt>
          <cx:pt idx="1304">Africa</cx:pt>
          <cx:pt idx="1305">Eastern Europe</cx:pt>
          <cx:pt idx="1306">Northern America</cx:pt>
          <cx:pt idx="1307">Northern America</cx:pt>
          <cx:pt idx="1308">Eastern Europe</cx:pt>
          <cx:pt idx="1309">Western Europe</cx:pt>
          <cx:pt idx="1310">Western Europe</cx:pt>
          <cx:pt idx="1311">Eastern Europe</cx:pt>
          <cx:pt idx="1312">Latin America</cx:pt>
          <cx:pt idx="1313">Northern America</cx:pt>
          <cx:pt idx="1314">Northern America</cx:pt>
          <cx:pt idx="1315">Western Europe</cx:pt>
          <cx:pt idx="1316">Western Europe</cx:pt>
          <cx:pt idx="1317">Western Europe</cx:pt>
          <cx:pt idx="1318">Northern America</cx:pt>
          <cx:pt idx="1319">Asiatic Region</cx:pt>
          <cx:pt idx="1320">Western Europe</cx:pt>
          <cx:pt idx="1321">Western Europe</cx:pt>
          <cx:pt idx="1322">Northern America</cx:pt>
          <cx:pt idx="1323">Eastern Europe</cx:pt>
          <cx:pt idx="1324">Eastern Europe</cx:pt>
          <cx:pt idx="1325">Asiatic Region</cx:pt>
          <cx:pt idx="1326">Northern America</cx:pt>
          <cx:pt idx="1327">Eastern Europe</cx:pt>
          <cx:pt idx="1328">Northern America</cx:pt>
          <cx:pt idx="1329">Eastern Europe</cx:pt>
          <cx:pt idx="1330">Latin America</cx:pt>
          <cx:pt idx="1331">Western Europe</cx:pt>
          <cx:pt idx="1332">Northern America</cx:pt>
          <cx:pt idx="1333">Western Europe</cx:pt>
          <cx:pt idx="1334">Western Europe</cx:pt>
          <cx:pt idx="1335">Western Europe</cx:pt>
          <cx:pt idx="1336">Western Europe</cx:pt>
          <cx:pt idx="1337">Eastern Europe</cx:pt>
          <cx:pt idx="1338">Latin America</cx:pt>
          <cx:pt idx="1339">Northern America</cx:pt>
          <cx:pt idx="1340">Eastern Europe</cx:pt>
          <cx:pt idx="1341">Western Europe</cx:pt>
          <cx:pt idx="1342">Eastern Europe</cx:pt>
          <cx:pt idx="1343">Western Europe</cx:pt>
          <cx:pt idx="1344">Western Europe</cx:pt>
          <cx:pt idx="1345">Northern America</cx:pt>
          <cx:pt idx="1346">Northern America</cx:pt>
          <cx:pt idx="1347">Latin America</cx:pt>
          <cx:pt idx="1348">Western Europe</cx:pt>
          <cx:pt idx="1349">Northern America</cx:pt>
          <cx:pt idx="1350">Eastern Europe</cx:pt>
          <cx:pt idx="1351">Northern America</cx:pt>
          <cx:pt idx="1352">Western Europe</cx:pt>
          <cx:pt idx="1353">Western Europe</cx:pt>
          <cx:pt idx="1354">Western Europe</cx:pt>
          <cx:pt idx="1355">Eastern Europe</cx:pt>
          <cx:pt idx="1356">Northern America</cx:pt>
          <cx:pt idx="1357">Northern America</cx:pt>
          <cx:pt idx="1358">Western Europe</cx:pt>
          <cx:pt idx="1359">Western Europe</cx:pt>
          <cx:pt idx="1360">Western Europe</cx:pt>
          <cx:pt idx="1361">Western Europe</cx:pt>
          <cx:pt idx="1362">Northern America</cx:pt>
          <cx:pt idx="1363">Northern America</cx:pt>
          <cx:pt idx="1364">Eastern Europe</cx:pt>
          <cx:pt idx="1365">Northern America</cx:pt>
          <cx:pt idx="1366">Eastern Europe</cx:pt>
          <cx:pt idx="1367">Northern America</cx:pt>
          <cx:pt idx="1368">Latin America</cx:pt>
          <cx:pt idx="1369">Northern America</cx:pt>
          <cx:pt idx="1370">Asiatic Region</cx:pt>
          <cx:pt idx="1371">Eastern Europe</cx:pt>
          <cx:pt idx="1372">Western Europe</cx:pt>
          <cx:pt idx="1373">Western Europe</cx:pt>
          <cx:pt idx="1374">Western Europe</cx:pt>
          <cx:pt idx="1375">Western Europe</cx:pt>
          <cx:pt idx="1376">Western Europe</cx:pt>
          <cx:pt idx="1377">Western Europe</cx:pt>
          <cx:pt idx="1378">Northern America</cx:pt>
          <cx:pt idx="1379">Western Europe</cx:pt>
          <cx:pt idx="1380">Western Europe</cx:pt>
          <cx:pt idx="1381">Western Europe</cx:pt>
          <cx:pt idx="1382">Northern America</cx:pt>
          <cx:pt idx="1383">Western Europe</cx:pt>
          <cx:pt idx="1384">Africa</cx:pt>
          <cx:pt idx="1385">Northern America</cx:pt>
          <cx:pt idx="1386">Western Europe</cx:pt>
          <cx:pt idx="1387">Western Europe</cx:pt>
          <cx:pt idx="1388">Western Europe</cx:pt>
          <cx:pt idx="1389">Northern America</cx:pt>
          <cx:pt idx="1390">Western Europe</cx:pt>
          <cx:pt idx="1391">Northern America</cx:pt>
          <cx:pt idx="1392">Northern America</cx:pt>
          <cx:pt idx="1393">Northern America</cx:pt>
          <cx:pt idx="1394">Northern America</cx:pt>
          <cx:pt idx="1395">Northern America</cx:pt>
          <cx:pt idx="1396">Western Europe</cx:pt>
          <cx:pt idx="1397">Western Europe</cx:pt>
          <cx:pt idx="1398">Northern America</cx:pt>
          <cx:pt idx="1399">Eastern Europe</cx:pt>
          <cx:pt idx="1400">Northern America</cx:pt>
          <cx:pt idx="1401">Western Europe</cx:pt>
          <cx:pt idx="1402">Western Europe</cx:pt>
          <cx:pt idx="1403">Western Europe</cx:pt>
          <cx:pt idx="1404">Western Europe</cx:pt>
          <cx:pt idx="1405">Western Europe</cx:pt>
          <cx:pt idx="1406">Asiatic Region</cx:pt>
          <cx:pt idx="1407">Northern America</cx:pt>
          <cx:pt idx="1408">Western Europe</cx:pt>
          <cx:pt idx="1409">Eastern Europe</cx:pt>
          <cx:pt idx="1410">Eastern Europe</cx:pt>
          <cx:pt idx="1411">Western Europe</cx:pt>
          <cx:pt idx="1412">Northern America</cx:pt>
          <cx:pt idx="1413">Western Europe</cx:pt>
          <cx:pt idx="1414">Western Europe</cx:pt>
          <cx:pt idx="1415">Northern America</cx:pt>
          <cx:pt idx="1416">Western Europe</cx:pt>
          <cx:pt idx="1417">Northern America</cx:pt>
          <cx:pt idx="1418">Western Europe</cx:pt>
          <cx:pt idx="1419">Pacific Region</cx:pt>
          <cx:pt idx="1420">Western Europe</cx:pt>
          <cx:pt idx="1421">Western Europe</cx:pt>
          <cx:pt idx="1422">Northern America</cx:pt>
          <cx:pt idx="1423">Western Europe</cx:pt>
          <cx:pt idx="1424">Eastern Europe</cx:pt>
          <cx:pt idx="1425">Northern America</cx:pt>
          <cx:pt idx="1426">Northern America</cx:pt>
          <cx:pt idx="1427">Northern America</cx:pt>
          <cx:pt idx="1428">Western Europe</cx:pt>
          <cx:pt idx="1429">Northern America</cx:pt>
          <cx:pt idx="1430">Northern America</cx:pt>
          <cx:pt idx="1431">Northern America</cx:pt>
          <cx:pt idx="1432">Western Europe</cx:pt>
          <cx:pt idx="1433">Western Europe</cx:pt>
          <cx:pt idx="1434">Northern America</cx:pt>
          <cx:pt idx="1435">Western Europe</cx:pt>
          <cx:pt idx="1436">Western Europe</cx:pt>
          <cx:pt idx="1437">Northern America</cx:pt>
          <cx:pt idx="1438">Western Europe</cx:pt>
          <cx:pt idx="1439">Western Europe</cx:pt>
          <cx:pt idx="1440">Western Europe</cx:pt>
          <cx:pt idx="1441">Eastern Europe</cx:pt>
          <cx:pt idx="1442">Northern America</cx:pt>
          <cx:pt idx="1443">Western Europe</cx:pt>
          <cx:pt idx="1444">Western Europe</cx:pt>
          <cx:pt idx="1445">Northern America</cx:pt>
          <cx:pt idx="1446">Eastern Europe</cx:pt>
          <cx:pt idx="1447">Western Europe</cx:pt>
          <cx:pt idx="1448">Latin America</cx:pt>
          <cx:pt idx="1449">Western Europe</cx:pt>
          <cx:pt idx="1450">Western Europe</cx:pt>
          <cx:pt idx="1451">Eastern Europe</cx:pt>
          <cx:pt idx="1452">Northern America</cx:pt>
          <cx:pt idx="1453">Western Europe</cx:pt>
          <cx:pt idx="1454">Northern America</cx:pt>
          <cx:pt idx="1455">Northern America</cx:pt>
          <cx:pt idx="1456">Western Europe</cx:pt>
          <cx:pt idx="1457">Western Europe</cx:pt>
          <cx:pt idx="1458">Northern America</cx:pt>
          <cx:pt idx="1459">Northern America</cx:pt>
          <cx:pt idx="1460">Eastern Europe</cx:pt>
          <cx:pt idx="1461">Western Europe</cx:pt>
          <cx:pt idx="1462">Northern America</cx:pt>
          <cx:pt idx="1463">Eastern Europe</cx:pt>
          <cx:pt idx="1464">Pacific Region</cx:pt>
          <cx:pt idx="1465">Northern America</cx:pt>
          <cx:pt idx="1466">Northern America</cx:pt>
          <cx:pt idx="1467">Western Europe</cx:pt>
          <cx:pt idx="1468">Middle East</cx:pt>
          <cx:pt idx="1469">Northern America</cx:pt>
          <cx:pt idx="1470">Northern America</cx:pt>
          <cx:pt idx="1471">Northern America</cx:pt>
          <cx:pt idx="1472">Western Europe</cx:pt>
          <cx:pt idx="1473">Western Europe</cx:pt>
          <cx:pt idx="1474">Western Europe</cx:pt>
          <cx:pt idx="1475">Northern America</cx:pt>
          <cx:pt idx="1476">Northern America</cx:pt>
          <cx:pt idx="1477">Western Europe</cx:pt>
          <cx:pt idx="1478">Latin America</cx:pt>
          <cx:pt idx="1479">Northern America</cx:pt>
          <cx:pt idx="1480">Northern America</cx:pt>
          <cx:pt idx="1481">Northern America</cx:pt>
          <cx:pt idx="1482">Western Europe</cx:pt>
          <cx:pt idx="1483">Northern America</cx:pt>
          <cx:pt idx="1484">Western Europe</cx:pt>
          <cx:pt idx="1485">Western Europe</cx:pt>
          <cx:pt idx="1486">Middle East</cx:pt>
          <cx:pt idx="1487">Eastern Europe</cx:pt>
          <cx:pt idx="1488">Eastern Europe</cx:pt>
          <cx:pt idx="1489">Eastern Europe</cx:pt>
          <cx:pt idx="1490">Western Europe</cx:pt>
          <cx:pt idx="1491">Northern America</cx:pt>
          <cx:pt idx="1492">Northern America</cx:pt>
          <cx:pt idx="1493">Eastern Europe</cx:pt>
          <cx:pt idx="1494">Western Europe</cx:pt>
          <cx:pt idx="1495">Northern America</cx:pt>
          <cx:pt idx="1496">Eastern Europe</cx:pt>
          <cx:pt idx="1497">Eastern Europe</cx:pt>
          <cx:pt idx="1498">Northern America</cx:pt>
          <cx:pt idx="1499">Western Europe</cx:pt>
          <cx:pt idx="1500">Asiatic Region</cx:pt>
          <cx:pt idx="1501">Middle East</cx:pt>
          <cx:pt idx="1502">Northern America</cx:pt>
          <cx:pt idx="1503">Eastern Europe</cx:pt>
          <cx:pt idx="1504">Eastern Europe</cx:pt>
          <cx:pt idx="1505">Western Europe</cx:pt>
          <cx:pt idx="1506">Western Europe</cx:pt>
          <cx:pt idx="1507">Western Europe</cx:pt>
          <cx:pt idx="1508">Western Europe</cx:pt>
          <cx:pt idx="1509">Eastern Europe</cx:pt>
          <cx:pt idx="1510">Western Europe</cx:pt>
          <cx:pt idx="1511">Western Europe</cx:pt>
          <cx:pt idx="1512">Northern America</cx:pt>
          <cx:pt idx="1513">Northern America</cx:pt>
          <cx:pt idx="1514">Western Europe</cx:pt>
          <cx:pt idx="1515">Pacific Region</cx:pt>
          <cx:pt idx="1516">Northern America</cx:pt>
          <cx:pt idx="1517">Western Europe</cx:pt>
          <cx:pt idx="1518">Northern America</cx:pt>
          <cx:pt idx="1519">Western Europe</cx:pt>
          <cx:pt idx="1520">Western Europe</cx:pt>
          <cx:pt idx="1521">Eastern Europe</cx:pt>
          <cx:pt idx="1522">Western Europe</cx:pt>
          <cx:pt idx="1523">Western Europe</cx:pt>
          <cx:pt idx="1524">Western Europe</cx:pt>
          <cx:pt idx="1525">Asiatic Region</cx:pt>
          <cx:pt idx="1526">Western Europe</cx:pt>
          <cx:pt idx="1527">Western Europe</cx:pt>
          <cx:pt idx="1528">Western Europe</cx:pt>
          <cx:pt idx="1529">Northern America</cx:pt>
          <cx:pt idx="1530">Eastern Europe</cx:pt>
          <cx:pt idx="1531">Western Europe</cx:pt>
          <cx:pt idx="1532">Western Europe</cx:pt>
          <cx:pt idx="1533">Western Europe</cx:pt>
          <cx:pt idx="1534">Latin America</cx:pt>
          <cx:pt idx="1535">Western Europe</cx:pt>
          <cx:pt idx="1536">Eastern Europe</cx:pt>
          <cx:pt idx="1537">Western Europe</cx:pt>
          <cx:pt idx="1538">Western Europe</cx:pt>
          <cx:pt idx="1539">Western Europe</cx:pt>
          <cx:pt idx="1540">Western Europe</cx:pt>
          <cx:pt idx="1541">Western Europe</cx:pt>
          <cx:pt idx="1542">Western Europe</cx:pt>
          <cx:pt idx="1543">Western Europe</cx:pt>
          <cx:pt idx="1544">Eastern Europe</cx:pt>
          <cx:pt idx="1545">Western Europe</cx:pt>
          <cx:pt idx="1546">Western Europe</cx:pt>
          <cx:pt idx="1547">Western Europe</cx:pt>
          <cx:pt idx="1548">Northern America</cx:pt>
          <cx:pt idx="1549">Northern America</cx:pt>
          <cx:pt idx="1550">Northern America</cx:pt>
          <cx:pt idx="1551">Asiatic Region</cx:pt>
          <cx:pt idx="1552">Western Europe</cx:pt>
          <cx:pt idx="1553">Western Europe</cx:pt>
          <cx:pt idx="1554">Western Europe</cx:pt>
          <cx:pt idx="1555">Western Europe</cx:pt>
          <cx:pt idx="1556">Northern America</cx:pt>
          <cx:pt idx="1557">Northern America</cx:pt>
          <cx:pt idx="1558">Northern America</cx:pt>
          <cx:pt idx="1559">Western Europe</cx:pt>
          <cx:pt idx="1560">Northern America</cx:pt>
          <cx:pt idx="1561">Northern America</cx:pt>
          <cx:pt idx="1562">Western Europe</cx:pt>
          <cx:pt idx="1563">Eastern Europe</cx:pt>
          <cx:pt idx="1564">Asiatic Region</cx:pt>
          <cx:pt idx="1565">Northern America</cx:pt>
          <cx:pt idx="1566">Western Europe</cx:pt>
          <cx:pt idx="1567">Asiatic Region</cx:pt>
          <cx:pt idx="1568">Northern America</cx:pt>
          <cx:pt idx="1569">Northern America</cx:pt>
          <cx:pt idx="1570">Northern America</cx:pt>
          <cx:pt idx="1571">Latin America</cx:pt>
          <cx:pt idx="1572">Northern America</cx:pt>
          <cx:pt idx="1573">Western Europe</cx:pt>
          <cx:pt idx="1574">Western Europe</cx:pt>
          <cx:pt idx="1575">Northern America</cx:pt>
          <cx:pt idx="1576">Northern America</cx:pt>
          <cx:pt idx="1577">Eastern Europe</cx:pt>
          <cx:pt idx="1578">Western Europe</cx:pt>
          <cx:pt idx="1579">Western Europe</cx:pt>
          <cx:pt idx="1580">Northern America</cx:pt>
          <cx:pt idx="1581">Northern America</cx:pt>
          <cx:pt idx="1582">Eastern Europe</cx:pt>
          <cx:pt idx="1583">Western Europe</cx:pt>
          <cx:pt idx="1584">Northern America</cx:pt>
          <cx:pt idx="1585">Latin America</cx:pt>
          <cx:pt idx="1586">Western Europe</cx:pt>
          <cx:pt idx="1587">Western Europe</cx:pt>
          <cx:pt idx="1588">Northern America</cx:pt>
          <cx:pt idx="1589">Western Europe</cx:pt>
          <cx:pt idx="1590">Northern America</cx:pt>
          <cx:pt idx="1591">Western Europe</cx:pt>
          <cx:pt idx="1592">Western Europe</cx:pt>
          <cx:pt idx="1593">Northern America</cx:pt>
          <cx:pt idx="1594">Eastern Europe</cx:pt>
          <cx:pt idx="1595">Western Europe</cx:pt>
          <cx:pt idx="1596">Western Europe</cx:pt>
          <cx:pt idx="1597">Northern America</cx:pt>
          <cx:pt idx="1598">Western Europe</cx:pt>
          <cx:pt idx="1599">Western Europe</cx:pt>
          <cx:pt idx="1600">Northern America</cx:pt>
          <cx:pt idx="1601">Northern America</cx:pt>
          <cx:pt idx="1602">Northern America</cx:pt>
          <cx:pt idx="1603">Asiatic Region</cx:pt>
          <cx:pt idx="1604">Western Europe</cx:pt>
          <cx:pt idx="1605">Northern America</cx:pt>
          <cx:pt idx="1606">Northern America</cx:pt>
          <cx:pt idx="1607">Northern America</cx:pt>
          <cx:pt idx="1608">Latin America</cx:pt>
          <cx:pt idx="1609">Western Europe</cx:pt>
          <cx:pt idx="1610">Western Europe</cx:pt>
          <cx:pt idx="1611">Northern America</cx:pt>
          <cx:pt idx="1612">Western Europe</cx:pt>
          <cx:pt idx="1613">Northern America</cx:pt>
          <cx:pt idx="1614">Western Europe</cx:pt>
          <cx:pt idx="1615">Eastern Europe</cx:pt>
          <cx:pt idx="1616">Western Europe</cx:pt>
          <cx:pt idx="1617">Western Europe</cx:pt>
          <cx:pt idx="1618">Western Europe</cx:pt>
          <cx:pt idx="1619">Western Europe</cx:pt>
          <cx:pt idx="1620">Western Europe</cx:pt>
          <cx:pt idx="1621">Western Europe</cx:pt>
          <cx:pt idx="1622">Northern America</cx:pt>
          <cx:pt idx="1623">Latin America</cx:pt>
          <cx:pt idx="1624">Northern America</cx:pt>
          <cx:pt idx="1625">Northern America</cx:pt>
          <cx:pt idx="1626">Western Europe</cx:pt>
          <cx:pt idx="1627">Western Europe</cx:pt>
          <cx:pt idx="1628">Northern America</cx:pt>
          <cx:pt idx="1629">Western Europe</cx:pt>
          <cx:pt idx="1630">Northern America</cx:pt>
          <cx:pt idx="1631">Western Europe</cx:pt>
          <cx:pt idx="1632">Asiatic Region</cx:pt>
          <cx:pt idx="1633">Northern America</cx:pt>
          <cx:pt idx="1634">Western Europe</cx:pt>
          <cx:pt idx="1635">Western Europe</cx:pt>
          <cx:pt idx="1636">Northern America</cx:pt>
          <cx:pt idx="1637">Western Europe</cx:pt>
          <cx:pt idx="1638">Western Europe</cx:pt>
          <cx:pt idx="1639">Western Europe</cx:pt>
          <cx:pt idx="1640">Northern America</cx:pt>
          <cx:pt idx="1641">Western Europe</cx:pt>
          <cx:pt idx="1642">Western Europe</cx:pt>
          <cx:pt idx="1643">Western Europe</cx:pt>
          <cx:pt idx="1644">Northern America</cx:pt>
          <cx:pt idx="1645">Western Europe</cx:pt>
          <cx:pt idx="1646">Western Europe</cx:pt>
          <cx:pt idx="1647">Eastern Europe</cx:pt>
          <cx:pt idx="1648">Eastern Europe</cx:pt>
          <cx:pt idx="1649">Asiatic Region</cx:pt>
          <cx:pt idx="1650">Western Europe</cx:pt>
          <cx:pt idx="1651">Western Europe</cx:pt>
          <cx:pt idx="1652">Eastern Europe</cx:pt>
          <cx:pt idx="1653">Western Europe</cx:pt>
          <cx:pt idx="1654">Eastern Europe</cx:pt>
          <cx:pt idx="1655">Western Europe</cx:pt>
          <cx:pt idx="1656">Eastern Europe</cx:pt>
          <cx:pt idx="1657">Western Europe</cx:pt>
          <cx:pt idx="1658">Eastern Europe</cx:pt>
          <cx:pt idx="1659">Western Europe</cx:pt>
          <cx:pt idx="1660">Eastern Europe</cx:pt>
          <cx:pt idx="1661">Western Europe</cx:pt>
          <cx:pt idx="1662">Eastern Europe</cx:pt>
          <cx:pt idx="1663">Western Europe</cx:pt>
          <cx:pt idx="1664">Africa</cx:pt>
          <cx:pt idx="1665">Western Europe</cx:pt>
          <cx:pt idx="1666">Northern America</cx:pt>
          <cx:pt idx="1667">Western Europe</cx:pt>
          <cx:pt idx="1668">Western Europe</cx:pt>
          <cx:pt idx="1669">Western Europe</cx:pt>
          <cx:pt idx="1670">Western Europe</cx:pt>
          <cx:pt idx="1671">Eastern Europe</cx:pt>
          <cx:pt idx="1672">Eastern Europe</cx:pt>
          <cx:pt idx="1673">Western Europe</cx:pt>
          <cx:pt idx="1674">Northern America</cx:pt>
          <cx:pt idx="1675">Western Europe</cx:pt>
          <cx:pt idx="1676">Western Europe</cx:pt>
          <cx:pt idx="1677">Western Europe</cx:pt>
          <cx:pt idx="1678">Latin America</cx:pt>
          <cx:pt idx="1679">Western Europe</cx:pt>
          <cx:pt idx="1680">Western Europe</cx:pt>
          <cx:pt idx="1681">Eastern Europe</cx:pt>
          <cx:pt idx="1682">Eastern Europe</cx:pt>
          <cx:pt idx="1683">Eastern Europe</cx:pt>
          <cx:pt idx="1684">Pacific Region</cx:pt>
          <cx:pt idx="1685">Western Europe</cx:pt>
          <cx:pt idx="1686">Northern America</cx:pt>
          <cx:pt idx="1687">Northern America</cx:pt>
          <cx:pt idx="1688">Western Europe</cx:pt>
          <cx:pt idx="1689">Western Europe</cx:pt>
          <cx:pt idx="1690">Northern America</cx:pt>
          <cx:pt idx="1691">Eastern Europe</cx:pt>
          <cx:pt idx="1692">Eastern Europe</cx:pt>
          <cx:pt idx="1693">Northern America</cx:pt>
          <cx:pt idx="1694">Northern America</cx:pt>
          <cx:pt idx="1695">Eastern Europe</cx:pt>
          <cx:pt idx="1696">Northern America</cx:pt>
          <cx:pt idx="1697">Northern America</cx:pt>
          <cx:pt idx="1698">Western Europe</cx:pt>
          <cx:pt idx="1699">Western Europe</cx:pt>
          <cx:pt idx="1700">Western Europe</cx:pt>
          <cx:pt idx="1701">Northern America</cx:pt>
          <cx:pt idx="1702">Western Europe</cx:pt>
          <cx:pt idx="1703">Eastern Europe</cx:pt>
          <cx:pt idx="1704">Eastern Europe</cx:pt>
          <cx:pt idx="1705">Western Europe</cx:pt>
          <cx:pt idx="1706">Asiatic Region</cx:pt>
          <cx:pt idx="1707">Western Europe</cx:pt>
          <cx:pt idx="1708">Western Europe</cx:pt>
          <cx:pt idx="1709">Northern America</cx:pt>
          <cx:pt idx="1710">Northern America</cx:pt>
          <cx:pt idx="1711">Western Europe</cx:pt>
          <cx:pt idx="1712">Middle East</cx:pt>
          <cx:pt idx="1713">Western Europe</cx:pt>
          <cx:pt idx="1714">Western Europe</cx:pt>
          <cx:pt idx="1715">Western Europe</cx:pt>
          <cx:pt idx="1716">Western Europe</cx:pt>
          <cx:pt idx="1717">Western Europe</cx:pt>
          <cx:pt idx="1718">Western Europe</cx:pt>
          <cx:pt idx="1719">Middle East</cx:pt>
          <cx:pt idx="1720">Western Europe</cx:pt>
          <cx:pt idx="1721">Western Europe</cx:pt>
          <cx:pt idx="1722">Western Europe</cx:pt>
          <cx:pt idx="1723">Western Europe</cx:pt>
          <cx:pt idx="1724">Northern America</cx:pt>
          <cx:pt idx="1725">Eastern Europe</cx:pt>
          <cx:pt idx="1726">Western Europe</cx:pt>
          <cx:pt idx="1727">Northern America</cx:pt>
          <cx:pt idx="1728">Western Europe</cx:pt>
          <cx:pt idx="1729">Western Europe</cx:pt>
          <cx:pt idx="1730">Northern America</cx:pt>
          <cx:pt idx="1731">Northern America</cx:pt>
          <cx:pt idx="1732">Western Europe</cx:pt>
          <cx:pt idx="1733">Western Europe</cx:pt>
          <cx:pt idx="1734">Eastern Europe</cx:pt>
          <cx:pt idx="1735">Northern America</cx:pt>
          <cx:pt idx="1736">Northern America</cx:pt>
          <cx:pt idx="1737">Northern America</cx:pt>
          <cx:pt idx="1738">Eastern Europe</cx:pt>
          <cx:pt idx="1739">Eastern Europe</cx:pt>
          <cx:pt idx="1740">Northern America</cx:pt>
          <cx:pt idx="1741">Western Europe</cx:pt>
          <cx:pt idx="1742">Northern America</cx:pt>
          <cx:pt idx="1743">Middle East</cx:pt>
          <cx:pt idx="1744">Northern America</cx:pt>
          <cx:pt idx="1745">Northern America</cx:pt>
          <cx:pt idx="1746">Northern America</cx:pt>
          <cx:pt idx="1747">Northern America</cx:pt>
          <cx:pt idx="1748">Northern America</cx:pt>
          <cx:pt idx="1749">Western Europe</cx:pt>
          <cx:pt idx="1750">Latin America</cx:pt>
          <cx:pt idx="1751">Western Europe</cx:pt>
          <cx:pt idx="1752">Western Europe</cx:pt>
          <cx:pt idx="1753">Africa</cx:pt>
          <cx:pt idx="1754">Western Europe</cx:pt>
          <cx:pt idx="1755">Northern America</cx:pt>
          <cx:pt idx="1756">Western Europe</cx:pt>
          <cx:pt idx="1757">Northern America</cx:pt>
          <cx:pt idx="1758">Northern America</cx:pt>
          <cx:pt idx="1759">Northern America</cx:pt>
          <cx:pt idx="1760">Eastern Europe</cx:pt>
          <cx:pt idx="1761">Northern America</cx:pt>
          <cx:pt idx="1762">Northern America</cx:pt>
          <cx:pt idx="1763">Northern America</cx:pt>
          <cx:pt idx="1764">Western Europe</cx:pt>
          <cx:pt idx="1765">Western Europe</cx:pt>
          <cx:pt idx="1766">Western Europe</cx:pt>
          <cx:pt idx="1767">Northern America</cx:pt>
          <cx:pt idx="1768">Northern America</cx:pt>
          <cx:pt idx="1769">Western Europe</cx:pt>
          <cx:pt idx="1770">Asiatic Region</cx:pt>
          <cx:pt idx="1771">Western Europe</cx:pt>
          <cx:pt idx="1772">Western Europe</cx:pt>
          <cx:pt idx="1773">Western Europe</cx:pt>
          <cx:pt idx="1774">Northern America</cx:pt>
          <cx:pt idx="1775">Western Europe</cx:pt>
          <cx:pt idx="1776">Western Europe</cx:pt>
          <cx:pt idx="1777">Western Europe</cx:pt>
          <cx:pt idx="1778">Asiatic Region</cx:pt>
          <cx:pt idx="1779">Eastern Europe</cx:pt>
          <cx:pt idx="1780">Western Europe</cx:pt>
          <cx:pt idx="1781">Northern America</cx:pt>
          <cx:pt idx="1782">Western Europe</cx:pt>
          <cx:pt idx="1783">Western Europe</cx:pt>
          <cx:pt idx="1784">Middle East</cx:pt>
          <cx:pt idx="1785">Northern America</cx:pt>
          <cx:pt idx="1786">Northern America</cx:pt>
          <cx:pt idx="1787">Western Europe</cx:pt>
          <cx:pt idx="1788">Northern America</cx:pt>
          <cx:pt idx="1789">Western Europe</cx:pt>
          <cx:pt idx="1790">Latin America</cx:pt>
          <cx:pt idx="1791">Western Europe</cx:pt>
          <cx:pt idx="1792">Western Europe</cx:pt>
          <cx:pt idx="1793">Western Europe</cx:pt>
          <cx:pt idx="1794">Western Europe</cx:pt>
          <cx:pt idx="1795">Northern America</cx:pt>
          <cx:pt idx="1796">Northern America</cx:pt>
          <cx:pt idx="1797">Western Europe</cx:pt>
          <cx:pt idx="1798">Western Europe</cx:pt>
          <cx:pt idx="1799">Western Europe</cx:pt>
          <cx:pt idx="1800">Northern America</cx:pt>
          <cx:pt idx="1801">Eastern Europe</cx:pt>
          <cx:pt idx="1802">Western Europe</cx:pt>
          <cx:pt idx="1803">Western Europe</cx:pt>
          <cx:pt idx="1804">Western Europe</cx:pt>
          <cx:pt idx="1805">Western Europe</cx:pt>
          <cx:pt idx="1806">Western Europe</cx:pt>
          <cx:pt idx="1807">Eastern Europe</cx:pt>
          <cx:pt idx="1808">Western Europe</cx:pt>
          <cx:pt idx="1809">Eastern Europe</cx:pt>
          <cx:pt idx="1810">Eastern Europe</cx:pt>
          <cx:pt idx="1811">Northern America</cx:pt>
          <cx:pt idx="1812">Western Europe</cx:pt>
          <cx:pt idx="1813">Northern America</cx:pt>
          <cx:pt idx="1814">Northern America</cx:pt>
          <cx:pt idx="1815">Western Europe</cx:pt>
          <cx:pt idx="1816">Northern America</cx:pt>
          <cx:pt idx="1817">Western Europe</cx:pt>
          <cx:pt idx="1818">Western Europe</cx:pt>
          <cx:pt idx="1819">Western Europe</cx:pt>
          <cx:pt idx="1820">Northern America</cx:pt>
          <cx:pt idx="1821">Northern America</cx:pt>
          <cx:pt idx="1822">Eastern Europe</cx:pt>
          <cx:pt idx="1823">Western Europe</cx:pt>
          <cx:pt idx="1824">Eastern Europe</cx:pt>
          <cx:pt idx="1825">Middle East</cx:pt>
          <cx:pt idx="1826">Western Europe</cx:pt>
          <cx:pt idx="1827">Latin America</cx:pt>
          <cx:pt idx="1828">Western Europe</cx:pt>
          <cx:pt idx="1829">Eastern Europe</cx:pt>
          <cx:pt idx="1830">Western Europe</cx:pt>
          <cx:pt idx="1831">Eastern Europe</cx:pt>
          <cx:pt idx="1832">Eastern Europe</cx:pt>
          <cx:pt idx="1833">Western Europe</cx:pt>
          <cx:pt idx="1834">Western Europe</cx:pt>
          <cx:pt idx="1835">Western Europe</cx:pt>
          <cx:pt idx="1836">Northern America</cx:pt>
          <cx:pt idx="1837">Western Europe</cx:pt>
          <cx:pt idx="1838">Eastern Europe</cx:pt>
          <cx:pt idx="1839">Western Europe</cx:pt>
          <cx:pt idx="1840">Western Europe</cx:pt>
          <cx:pt idx="1841">Western Europe</cx:pt>
          <cx:pt idx="1842">Eastern Europe</cx:pt>
          <cx:pt idx="1843">Western Europe</cx:pt>
          <cx:pt idx="1844">Western Europe</cx:pt>
          <cx:pt idx="1845">Northern America</cx:pt>
          <cx:pt idx="1846">Northern America</cx:pt>
          <cx:pt idx="1847">Western Europe</cx:pt>
          <cx:pt idx="1848">Northern America</cx:pt>
          <cx:pt idx="1849">Western Europe</cx:pt>
          <cx:pt idx="1850">Western Europe</cx:pt>
          <cx:pt idx="1851">Northern America</cx:pt>
          <cx:pt idx="1852">Western Europe</cx:pt>
          <cx:pt idx="1853">Western Europe</cx:pt>
          <cx:pt idx="1854">Western Europe</cx:pt>
          <cx:pt idx="1855">Western Europe</cx:pt>
          <cx:pt idx="1856">Western Europe</cx:pt>
          <cx:pt idx="1857">Western Europe</cx:pt>
          <cx:pt idx="1858">Western Europe</cx:pt>
          <cx:pt idx="1859">Northern America</cx:pt>
          <cx:pt idx="1860">Northern America</cx:pt>
          <cx:pt idx="1861">Western Europe</cx:pt>
          <cx:pt idx="1862">Western Europe</cx:pt>
          <cx:pt idx="1863">Western Europe</cx:pt>
          <cx:pt idx="1864">Eastern Europe</cx:pt>
          <cx:pt idx="1865">Northern America</cx:pt>
          <cx:pt idx="1866">Western Europe</cx:pt>
          <cx:pt idx="1867">Latin America</cx:pt>
          <cx:pt idx="1868">Eastern Europe</cx:pt>
          <cx:pt idx="1869">Western Europe</cx:pt>
          <cx:pt idx="1870">Western Europe</cx:pt>
          <cx:pt idx="1871">Northern America</cx:pt>
          <cx:pt idx="1872">Northern America</cx:pt>
          <cx:pt idx="1873">Western Europe</cx:pt>
          <cx:pt idx="1874">Western Europe</cx:pt>
          <cx:pt idx="1875">Africa</cx:pt>
          <cx:pt idx="1876">Eastern Europe</cx:pt>
          <cx:pt idx="1877">Northern America</cx:pt>
          <cx:pt idx="1878">Western Europe</cx:pt>
          <cx:pt idx="1879">Northern America</cx:pt>
          <cx:pt idx="1880">Western Europe</cx:pt>
          <cx:pt idx="1881">Western Europe</cx:pt>
          <cx:pt idx="1882">Latin America</cx:pt>
          <cx:pt idx="1883">Northern America</cx:pt>
          <cx:pt idx="1884">Western Europe</cx:pt>
          <cx:pt idx="1885">Western Europe</cx:pt>
          <cx:pt idx="1886">Latin America</cx:pt>
          <cx:pt idx="1887">Western Europe</cx:pt>
          <cx:pt idx="1888">Western Europe</cx:pt>
          <cx:pt idx="1889">Western Europe</cx:pt>
          <cx:pt idx="1890">Latin America</cx:pt>
          <cx:pt idx="1891">Eastern Europe</cx:pt>
          <cx:pt idx="1892">Middle East</cx:pt>
          <cx:pt idx="1893">Western Europe</cx:pt>
          <cx:pt idx="1894">Eastern Europe</cx:pt>
          <cx:pt idx="1895">Asiatic Region</cx:pt>
          <cx:pt idx="1896">Northern America</cx:pt>
          <cx:pt idx="1897">Eastern Europe</cx:pt>
          <cx:pt idx="1898">Eastern Europe</cx:pt>
          <cx:pt idx="1899">Western Europe</cx:pt>
          <cx:pt idx="1900">Western Europe</cx:pt>
          <cx:pt idx="1901">Western Europe</cx:pt>
          <cx:pt idx="1902">Eastern Europe</cx:pt>
          <cx:pt idx="1903">Western Europe</cx:pt>
          <cx:pt idx="1904">Eastern Europe</cx:pt>
          <cx:pt idx="1905">Northern America</cx:pt>
          <cx:pt idx="1906">Northern America</cx:pt>
          <cx:pt idx="1907">Western Europe</cx:pt>
          <cx:pt idx="1908">Western Europe</cx:pt>
          <cx:pt idx="1909">Northern America</cx:pt>
          <cx:pt idx="1910">Northern America</cx:pt>
          <cx:pt idx="1911">Northern America</cx:pt>
          <cx:pt idx="1912">Western Europe</cx:pt>
          <cx:pt idx="1913">Northern America</cx:pt>
          <cx:pt idx="1914">Northern America</cx:pt>
          <cx:pt idx="1915">Western Europe</cx:pt>
          <cx:pt idx="1916">Western Europe</cx:pt>
          <cx:pt idx="1917">Northern America</cx:pt>
          <cx:pt idx="1918">Western Europe</cx:pt>
          <cx:pt idx="1919">Western Europe</cx:pt>
          <cx:pt idx="1920">Western Europe</cx:pt>
          <cx:pt idx="1921">Asiatic Region</cx:pt>
          <cx:pt idx="1922">Northern America</cx:pt>
          <cx:pt idx="1923">Latin America</cx:pt>
          <cx:pt idx="1924">Western Europe</cx:pt>
          <cx:pt idx="1925">Eastern Europe</cx:pt>
          <cx:pt idx="1926">Latin America</cx:pt>
          <cx:pt idx="1927">Eastern Europe</cx:pt>
          <cx:pt idx="1928">Eastern Europe</cx:pt>
          <cx:pt idx="1929">Northern America</cx:pt>
          <cx:pt idx="1930">Eastern Europe</cx:pt>
          <cx:pt idx="1931">Latin America</cx:pt>
          <cx:pt idx="1932">Western Europe</cx:pt>
          <cx:pt idx="1933">Western Europe</cx:pt>
          <cx:pt idx="1934">Eastern Europe</cx:pt>
          <cx:pt idx="1935">Northern America</cx:pt>
          <cx:pt idx="1936">Northern America</cx:pt>
          <cx:pt idx="1937">Northern America</cx:pt>
          <cx:pt idx="1938">Northern America</cx:pt>
          <cx:pt idx="1939">Western Europe</cx:pt>
          <cx:pt idx="1940">Northern America</cx:pt>
          <cx:pt idx="1941">Eastern Europe</cx:pt>
          <cx:pt idx="1942">Western Europe</cx:pt>
          <cx:pt idx="1943">Northern America</cx:pt>
          <cx:pt idx="1944">Western Europe</cx:pt>
          <cx:pt idx="1945">Northern America</cx:pt>
          <cx:pt idx="1946">Western Europe</cx:pt>
          <cx:pt idx="1947">Western Europe</cx:pt>
          <cx:pt idx="1948">Northern America</cx:pt>
          <cx:pt idx="1949">Eastern Europe</cx:pt>
          <cx:pt idx="1950">Western Europe</cx:pt>
          <cx:pt idx="1951">Western Europe</cx:pt>
          <cx:pt idx="1952">Northern America</cx:pt>
          <cx:pt idx="1953">Eastern Europe</cx:pt>
          <cx:pt idx="1954">Western Europe</cx:pt>
          <cx:pt idx="1955">Latin America</cx:pt>
          <cx:pt idx="1956">Northern America</cx:pt>
          <cx:pt idx="1957">Northern America</cx:pt>
          <cx:pt idx="1958">Western Europe</cx:pt>
          <cx:pt idx="1959">Western Europe</cx:pt>
          <cx:pt idx="1960">Eastern Europe</cx:pt>
          <cx:pt idx="1961">Northern America</cx:pt>
          <cx:pt idx="1962">Northern America</cx:pt>
          <cx:pt idx="1963">Western Europe</cx:pt>
          <cx:pt idx="1964">Eastern Europe</cx:pt>
          <cx:pt idx="1965">Northern America</cx:pt>
          <cx:pt idx="1966">Eastern Europe</cx:pt>
          <cx:pt idx="1967">Western Europe</cx:pt>
          <cx:pt idx="1968">Northern America</cx:pt>
          <cx:pt idx="1969">Northern America</cx:pt>
          <cx:pt idx="1970">Northern America</cx:pt>
          <cx:pt idx="1971">Northern America</cx:pt>
          <cx:pt idx="1972">Western Europe</cx:pt>
          <cx:pt idx="1973">Northern America</cx:pt>
          <cx:pt idx="1974">Pacific Region</cx:pt>
          <cx:pt idx="1975">Northern America</cx:pt>
          <cx:pt idx="1976">Western Europe</cx:pt>
          <cx:pt idx="1977">Western Europe</cx:pt>
          <cx:pt idx="1978">Pacific Region</cx:pt>
          <cx:pt idx="1979">Western Europe</cx:pt>
          <cx:pt idx="1980">Western Europe</cx:pt>
          <cx:pt idx="1981">Northern America</cx:pt>
          <cx:pt idx="1982">Western Europe</cx:pt>
          <cx:pt idx="1983">Eastern Europe</cx:pt>
          <cx:pt idx="1984">Eastern Europe</cx:pt>
          <cx:pt idx="1985">Western Europe</cx:pt>
          <cx:pt idx="1986">Eastern Europe</cx:pt>
          <cx:pt idx="1987">Western Europe</cx:pt>
          <cx:pt idx="1988">Eastern Europe</cx:pt>
          <cx:pt idx="1989">Northern America</cx:pt>
          <cx:pt idx="1990">Eastern Europe</cx:pt>
          <cx:pt idx="1991">Western Europe</cx:pt>
          <cx:pt idx="1992">Western Europe</cx:pt>
          <cx:pt idx="1993">Western Europe</cx:pt>
          <cx:pt idx="1994">Western Europe</cx:pt>
          <cx:pt idx="1995">Northern America</cx:pt>
          <cx:pt idx="1996">Eastern Europe</cx:pt>
          <cx:pt idx="1997">Western Europe</cx:pt>
          <cx:pt idx="1998">Western Europe</cx:pt>
          <cx:pt idx="1999">Northern America</cx:pt>
          <cx:pt idx="2000">Latin America</cx:pt>
          <cx:pt idx="2001">Eastern Europe</cx:pt>
          <cx:pt idx="2002">Eastern Europe</cx:pt>
          <cx:pt idx="2003">Western Europe</cx:pt>
          <cx:pt idx="2004">Western Europe</cx:pt>
          <cx:pt idx="2005">Eastern Europe</cx:pt>
          <cx:pt idx="2006">Northern America</cx:pt>
          <cx:pt idx="2007">Western Europe</cx:pt>
          <cx:pt idx="2008">Northern America</cx:pt>
          <cx:pt idx="2009">Northern America</cx:pt>
          <cx:pt idx="2010">Western Europe</cx:pt>
          <cx:pt idx="2011">Western Europe</cx:pt>
          <cx:pt idx="2012">Latin America</cx:pt>
          <cx:pt idx="2013">Western Europe</cx:pt>
          <cx:pt idx="2014">Eastern Europe</cx:pt>
          <cx:pt idx="2015">Western Europe</cx:pt>
          <cx:pt idx="2016">Western Europe</cx:pt>
          <cx:pt idx="2017">Northern America</cx:pt>
          <cx:pt idx="2018">Western Europe</cx:pt>
          <cx:pt idx="2019">Western Europe</cx:pt>
          <cx:pt idx="2020">Northern America</cx:pt>
          <cx:pt idx="2021">Eastern Europe</cx:pt>
          <cx:pt idx="2022">Northern America</cx:pt>
          <cx:pt idx="2023">Western Europe</cx:pt>
          <cx:pt idx="2024">Northern America</cx:pt>
          <cx:pt idx="2025">Eastern Europe</cx:pt>
          <cx:pt idx="2026">Northern America</cx:pt>
          <cx:pt idx="2027">Latin America</cx:pt>
          <cx:pt idx="2028">Northern America</cx:pt>
          <cx:pt idx="2029">Western Europe</cx:pt>
          <cx:pt idx="2030">Western Europe</cx:pt>
          <cx:pt idx="2031">Western Europe</cx:pt>
          <cx:pt idx="2032">Eastern Europe</cx:pt>
          <cx:pt idx="2033">Northern America</cx:pt>
          <cx:pt idx="2034">Northern America</cx:pt>
          <cx:pt idx="2035">Northern America</cx:pt>
          <cx:pt idx="2036">Western Europe</cx:pt>
          <cx:pt idx="2037">Northern America</cx:pt>
          <cx:pt idx="2038">Western Europe</cx:pt>
          <cx:pt idx="2039">Eastern Europe</cx:pt>
          <cx:pt idx="2040">Northern America</cx:pt>
          <cx:pt idx="2041">Asiatic Region</cx:pt>
          <cx:pt idx="2042">Latin America</cx:pt>
          <cx:pt idx="2043">Western Europe</cx:pt>
          <cx:pt idx="2044">Eastern Europe</cx:pt>
          <cx:pt idx="2045">Western Europe</cx:pt>
          <cx:pt idx="2046">Latin America</cx:pt>
          <cx:pt idx="2047">Northern America</cx:pt>
          <cx:pt idx="2048">Northern America</cx:pt>
          <cx:pt idx="2049">Eastern Europe</cx:pt>
          <cx:pt idx="2050">Western Europe</cx:pt>
          <cx:pt idx="2051">Western Europe</cx:pt>
          <cx:pt idx="2052">Western Europe</cx:pt>
          <cx:pt idx="2053">Western Europe</cx:pt>
          <cx:pt idx="2054">Northern America</cx:pt>
          <cx:pt idx="2055">Western Europe</cx:pt>
          <cx:pt idx="2056">Western Europe</cx:pt>
          <cx:pt idx="2057">Western Europe</cx:pt>
          <cx:pt idx="2058">Northern America</cx:pt>
          <cx:pt idx="2059">Northern America</cx:pt>
          <cx:pt idx="2060">Northern America</cx:pt>
          <cx:pt idx="2061">Eastern Europe</cx:pt>
          <cx:pt idx="2062">Western Europe</cx:pt>
          <cx:pt idx="2063">Western Europe</cx:pt>
          <cx:pt idx="2064">Western Europe</cx:pt>
          <cx:pt idx="2065">Northern America</cx:pt>
          <cx:pt idx="2066">Western Europe</cx:pt>
          <cx:pt idx="2067">Western Europe</cx:pt>
          <cx:pt idx="2068">Western Europe</cx:pt>
          <cx:pt idx="2069">Eastern Europe</cx:pt>
          <cx:pt idx="2070">Northern America</cx:pt>
          <cx:pt idx="2071">Western Europe</cx:pt>
          <cx:pt idx="2072">Asiatic Region</cx:pt>
          <cx:pt idx="2073">Northern America</cx:pt>
          <cx:pt idx="2074">Western Europe</cx:pt>
          <cx:pt idx="2075">Northern America</cx:pt>
          <cx:pt idx="2076">Pacific Region</cx:pt>
          <cx:pt idx="2077">Eastern Europe</cx:pt>
          <cx:pt idx="2078">Western Europe</cx:pt>
          <cx:pt idx="2079">Western Europe</cx:pt>
          <cx:pt idx="2080">Western Europe</cx:pt>
          <cx:pt idx="2081">Western Europe</cx:pt>
          <cx:pt idx="2082">Western Europe</cx:pt>
          <cx:pt idx="2083">Eastern Europe</cx:pt>
          <cx:pt idx="2084">Middle East</cx:pt>
          <cx:pt idx="2085">Western Europe</cx:pt>
          <cx:pt idx="2086">Eastern Europe</cx:pt>
          <cx:pt idx="2087">Northern America</cx:pt>
          <cx:pt idx="2088">Western Europe</cx:pt>
          <cx:pt idx="2089">Western Europe</cx:pt>
          <cx:pt idx="2090">Northern America</cx:pt>
          <cx:pt idx="2091">Asiatic Region</cx:pt>
          <cx:pt idx="2092">Western Europe</cx:pt>
          <cx:pt idx="2093">Northern America</cx:pt>
          <cx:pt idx="2094">Northern America</cx:pt>
          <cx:pt idx="2095">Northern America</cx:pt>
          <cx:pt idx="2096">Northern America</cx:pt>
          <cx:pt idx="2097">Western Europe</cx:pt>
          <cx:pt idx="2098">Western Europe</cx:pt>
          <cx:pt idx="2099">Western Europe</cx:pt>
          <cx:pt idx="2100">Northern America</cx:pt>
          <cx:pt idx="2101">Northern America</cx:pt>
          <cx:pt idx="2102">Northern America</cx:pt>
          <cx:pt idx="2103">Northern America</cx:pt>
          <cx:pt idx="2104">Western Europe</cx:pt>
          <cx:pt idx="2105">Western Europe</cx:pt>
          <cx:pt idx="2106">Northern America</cx:pt>
          <cx:pt idx="2107">Middle East</cx:pt>
          <cx:pt idx="2108">Western Europe</cx:pt>
          <cx:pt idx="2109">Western Europe</cx:pt>
          <cx:pt idx="2110">Western Europe</cx:pt>
          <cx:pt idx="2111">Eastern Europe</cx:pt>
          <cx:pt idx="2112">Eastern Europe</cx:pt>
          <cx:pt idx="2113">Eastern Europe</cx:pt>
          <cx:pt idx="2114">Asiatic Region</cx:pt>
          <cx:pt idx="2115">Northern America</cx:pt>
          <cx:pt idx="2116">Western Europe</cx:pt>
          <cx:pt idx="2117">Latin America</cx:pt>
          <cx:pt idx="2118">Western Europe</cx:pt>
          <cx:pt idx="2119">Africa</cx:pt>
          <cx:pt idx="2120">Eastern Europe</cx:pt>
          <cx:pt idx="2121">Northern America</cx:pt>
          <cx:pt idx="2122">Northern America</cx:pt>
          <cx:pt idx="2123">Western Europe</cx:pt>
          <cx:pt idx="2124">Northern America</cx:pt>
          <cx:pt idx="2125">Western Europe</cx:pt>
          <cx:pt idx="2126">Western Europe</cx:pt>
          <cx:pt idx="2127">Western Europe</cx:pt>
          <cx:pt idx="2128">Eastern Europe</cx:pt>
          <cx:pt idx="2129">Northern America</cx:pt>
          <cx:pt idx="2130">Northern America</cx:pt>
          <cx:pt idx="2131">Western Europe</cx:pt>
          <cx:pt idx="2132">Western Europe</cx:pt>
          <cx:pt idx="2133">Latin America</cx:pt>
          <cx:pt idx="2134">Western Europe</cx:pt>
          <cx:pt idx="2135">Eastern Europe</cx:pt>
          <cx:pt idx="2136">Western Europe</cx:pt>
          <cx:pt idx="2137">Western Europe</cx:pt>
          <cx:pt idx="2138">Western Europe</cx:pt>
          <cx:pt idx="2139">Northern America</cx:pt>
          <cx:pt idx="2140">Eastern Europe</cx:pt>
          <cx:pt idx="2141">Eastern Europe</cx:pt>
          <cx:pt idx="2142">Eastern Europe</cx:pt>
          <cx:pt idx="2143">Western Europe</cx:pt>
          <cx:pt idx="2144">Western Europe</cx:pt>
          <cx:pt idx="2145">Western Europe</cx:pt>
          <cx:pt idx="2146">Western Europe</cx:pt>
          <cx:pt idx="2147">Eastern Europe</cx:pt>
          <cx:pt idx="2148">Eastern Europe</cx:pt>
          <cx:pt idx="2149">Western Europe</cx:pt>
          <cx:pt idx="2150">Northern America</cx:pt>
          <cx:pt idx="2151">Western Europe</cx:pt>
          <cx:pt idx="2152">Eastern Europe</cx:pt>
          <cx:pt idx="2153">Northern America</cx:pt>
          <cx:pt idx="2154">Eastern Europe</cx:pt>
          <cx:pt idx="2155">Western Europe</cx:pt>
          <cx:pt idx="2156">Eastern Europe</cx:pt>
          <cx:pt idx="2157">Western Europe</cx:pt>
          <cx:pt idx="2158">Western Europe</cx:pt>
          <cx:pt idx="2159">Western Europe</cx:pt>
          <cx:pt idx="2160">Western Europe</cx:pt>
          <cx:pt idx="2161">Western Europe</cx:pt>
          <cx:pt idx="2162">Western Europe</cx:pt>
          <cx:pt idx="2163">Western Europe</cx:pt>
          <cx:pt idx="2164">Latin America</cx:pt>
          <cx:pt idx="2165">Northern America</cx:pt>
          <cx:pt idx="2166">Eastern Europe</cx:pt>
          <cx:pt idx="2167">Western Europe</cx:pt>
          <cx:pt idx="2168">Northern America</cx:pt>
          <cx:pt idx="2169">Western Europe</cx:pt>
          <cx:pt idx="2170">Northern America</cx:pt>
          <cx:pt idx="2171">Western Europe</cx:pt>
          <cx:pt idx="2172">Northern America</cx:pt>
          <cx:pt idx="2173">Northern America</cx:pt>
          <cx:pt idx="2174">Western Europe</cx:pt>
          <cx:pt idx="2175">Western Europe</cx:pt>
          <cx:pt idx="2176">Northern America</cx:pt>
          <cx:pt idx="2177">Latin America</cx:pt>
          <cx:pt idx="2178">Northern America</cx:pt>
          <cx:pt idx="2179">Western Europe</cx:pt>
          <cx:pt idx="2180">Western Europe</cx:pt>
          <cx:pt idx="2181">Latin America</cx:pt>
          <cx:pt idx="2182">Northern America</cx:pt>
          <cx:pt idx="2183">Middle East</cx:pt>
          <cx:pt idx="2184">Northern America</cx:pt>
          <cx:pt idx="2185">Northern America</cx:pt>
          <cx:pt idx="2186">Northern America</cx:pt>
          <cx:pt idx="2187">Western Europe</cx:pt>
          <cx:pt idx="2188">Northern America</cx:pt>
          <cx:pt idx="2189">Africa</cx:pt>
          <cx:pt idx="2190">Western Europe</cx:pt>
          <cx:pt idx="2191">Western Europe</cx:pt>
          <cx:pt idx="2192">Northern America</cx:pt>
          <cx:pt idx="2193">Eastern Europe</cx:pt>
          <cx:pt idx="2194">Northern America</cx:pt>
          <cx:pt idx="2195">Northern America</cx:pt>
          <cx:pt idx="2196">Northern America</cx:pt>
          <cx:pt idx="2197">Eastern Europe</cx:pt>
          <cx:pt idx="2198">Northern America</cx:pt>
          <cx:pt idx="2199">Northern America</cx:pt>
          <cx:pt idx="2200">Northern America</cx:pt>
          <cx:pt idx="2201">Northern America</cx:pt>
          <cx:pt idx="2202">Western Europe</cx:pt>
          <cx:pt idx="2203">Eastern Europe</cx:pt>
          <cx:pt idx="2204">Northern America</cx:pt>
          <cx:pt idx="2205">Latin America</cx:pt>
          <cx:pt idx="2206">Western Europe</cx:pt>
          <cx:pt idx="2207">Western Europe</cx:pt>
          <cx:pt idx="2208">Western Europe</cx:pt>
          <cx:pt idx="2209">Western Europe</cx:pt>
          <cx:pt idx="2210">Western Europe</cx:pt>
          <cx:pt idx="2211">Northern America</cx:pt>
          <cx:pt idx="2212">Eastern Europe</cx:pt>
          <cx:pt idx="2213">Western Europe</cx:pt>
          <cx:pt idx="2214">Latin America</cx:pt>
          <cx:pt idx="2215">Western Europe</cx:pt>
          <cx:pt idx="2216">Latin America</cx:pt>
          <cx:pt idx="2217">Northern America</cx:pt>
          <cx:pt idx="2218">Northern America</cx:pt>
          <cx:pt idx="2219">Western Europe</cx:pt>
          <cx:pt idx="2220">Middle East</cx:pt>
          <cx:pt idx="2221">Middle East</cx:pt>
          <cx:pt idx="2222">Western Europe</cx:pt>
          <cx:pt idx="2223">Northern America</cx:pt>
          <cx:pt idx="2224">Western Europe</cx:pt>
          <cx:pt idx="2225">Western Europe</cx:pt>
          <cx:pt idx="2226">Western Europe</cx:pt>
          <cx:pt idx="2227">Latin America</cx:pt>
          <cx:pt idx="2228">Western Europe</cx:pt>
          <cx:pt idx="2229">Western Europe</cx:pt>
          <cx:pt idx="2230">Northern America</cx:pt>
          <cx:pt idx="2231">Western Europe</cx:pt>
          <cx:pt idx="2232">Asiatic Region</cx:pt>
          <cx:pt idx="2233">Middle East</cx:pt>
          <cx:pt idx="2234">Western Europe</cx:pt>
          <cx:pt idx="2235">Northern America</cx:pt>
          <cx:pt idx="2236">Latin America</cx:pt>
          <cx:pt idx="2237">Western Europe</cx:pt>
          <cx:pt idx="2238">Eastern Europe</cx:pt>
          <cx:pt idx="2239">Western Europe</cx:pt>
          <cx:pt idx="2240">Western Europe</cx:pt>
          <cx:pt idx="2241">Eastern Europe</cx:pt>
          <cx:pt idx="2242">Eastern Europe</cx:pt>
          <cx:pt idx="2243">Eastern Europe</cx:pt>
          <cx:pt idx="2244">Western Europe</cx:pt>
          <cx:pt idx="2245">Northern America</cx:pt>
          <cx:pt idx="2246">Western Europe</cx:pt>
          <cx:pt idx="2247">Western Europe</cx:pt>
          <cx:pt idx="2248">Asiatic Region</cx:pt>
          <cx:pt idx="2249">Northern America</cx:pt>
          <cx:pt idx="2250">Northern America</cx:pt>
          <cx:pt idx="2251">Western Europe</cx:pt>
          <cx:pt idx="2252">Western Europe</cx:pt>
          <cx:pt idx="2253">Eastern Europe</cx:pt>
          <cx:pt idx="2254">Northern America</cx:pt>
          <cx:pt idx="2255">Middle East</cx:pt>
          <cx:pt idx="2256">Eastern Europe</cx:pt>
          <cx:pt idx="2257">Northern America</cx:pt>
          <cx:pt idx="2258">Eastern Europe</cx:pt>
          <cx:pt idx="2259">Northern America</cx:pt>
          <cx:pt idx="2260">Eastern Europe</cx:pt>
          <cx:pt idx="2261">Latin America</cx:pt>
          <cx:pt idx="2262">Northern America</cx:pt>
          <cx:pt idx="2263">Northern America</cx:pt>
          <cx:pt idx="2264">Africa/Middle East</cx:pt>
          <cx:pt idx="2265">Northern America</cx:pt>
          <cx:pt idx="2266">Latin America</cx:pt>
          <cx:pt idx="2267">Western Europe</cx:pt>
          <cx:pt idx="2268">Western Europe</cx:pt>
          <cx:pt idx="2269">Western Europe</cx:pt>
          <cx:pt idx="2270">Western Europe</cx:pt>
          <cx:pt idx="2271">Western Europe</cx:pt>
          <cx:pt idx="2272">Western Europe</cx:pt>
          <cx:pt idx="2273">Western Europe</cx:pt>
          <cx:pt idx="2274">Western Europe</cx:pt>
          <cx:pt idx="2275">Northern America</cx:pt>
          <cx:pt idx="2276">Eastern Europe</cx:pt>
          <cx:pt idx="2277">Northern America</cx:pt>
          <cx:pt idx="2278">Northern America</cx:pt>
          <cx:pt idx="2279">Northern America</cx:pt>
          <cx:pt idx="2280">Western Europe</cx:pt>
          <cx:pt idx="2281">Western Europe</cx:pt>
          <cx:pt idx="2282">Western Europe</cx:pt>
          <cx:pt idx="2283">Western Europe</cx:pt>
          <cx:pt idx="2284">Western Europe</cx:pt>
          <cx:pt idx="2285">Western Europe</cx:pt>
          <cx:pt idx="2286">Eastern Europe</cx:pt>
          <cx:pt idx="2287">Asiatic Region</cx:pt>
          <cx:pt idx="2288">Western Europe</cx:pt>
          <cx:pt idx="2289">Western Europe</cx:pt>
          <cx:pt idx="2290">Northern America</cx:pt>
          <cx:pt idx="2291">Middle East</cx:pt>
          <cx:pt idx="2292">Northern America</cx:pt>
          <cx:pt idx="2293">Africa</cx:pt>
          <cx:pt idx="2294">Eastern Europe</cx:pt>
          <cx:pt idx="2295">Western Europe</cx:pt>
          <cx:pt idx="2296">Eastern Europe</cx:pt>
          <cx:pt idx="2297">Western Europe</cx:pt>
          <cx:pt idx="2298">Northern America</cx:pt>
          <cx:pt idx="2299">Eastern Europe</cx:pt>
          <cx:pt idx="2300">Middle East</cx:pt>
          <cx:pt idx="2301">Northern America</cx:pt>
          <cx:pt idx="2302">Northern America</cx:pt>
          <cx:pt idx="2303">Northern America</cx:pt>
          <cx:pt idx="2304">Northern America</cx:pt>
          <cx:pt idx="2305">Western Europe</cx:pt>
          <cx:pt idx="2306">Western Europe</cx:pt>
          <cx:pt idx="2307">Western Europe</cx:pt>
          <cx:pt idx="2308">Western Europe</cx:pt>
          <cx:pt idx="2309">Northern America</cx:pt>
          <cx:pt idx="2310">Western Europe</cx:pt>
          <cx:pt idx="2311">Africa/Middle East</cx:pt>
          <cx:pt idx="2312">Northern America</cx:pt>
          <cx:pt idx="2313">Western Europe</cx:pt>
          <cx:pt idx="2314">Latin America</cx:pt>
          <cx:pt idx="2315">Eastern Europe</cx:pt>
          <cx:pt idx="2316">Eastern Europe</cx:pt>
          <cx:pt idx="2317">Eastern Europe</cx:pt>
          <cx:pt idx="2318">Western Europe</cx:pt>
          <cx:pt idx="2319">Northern America</cx:pt>
          <cx:pt idx="2320">Eastern Europe</cx:pt>
          <cx:pt idx="2321">Latin America</cx:pt>
          <cx:pt idx="2322">Western Europe</cx:pt>
          <cx:pt idx="2323">Northern America</cx:pt>
          <cx:pt idx="2324">Western Europe</cx:pt>
          <cx:pt idx="2325">Western Europe</cx:pt>
          <cx:pt idx="2326">Eastern Europe</cx:pt>
          <cx:pt idx="2327">Eastern Europe</cx:pt>
          <cx:pt idx="2328">Northern America</cx:pt>
          <cx:pt idx="2329">Western Europe</cx:pt>
          <cx:pt idx="2330">Eastern Europe</cx:pt>
          <cx:pt idx="2331">Northern America</cx:pt>
          <cx:pt idx="2332">Latin America</cx:pt>
          <cx:pt idx="2333">Western Europe</cx:pt>
          <cx:pt idx="2334">Northern America</cx:pt>
          <cx:pt idx="2335">Northern America</cx:pt>
          <cx:pt idx="2336">Northern America</cx:pt>
          <cx:pt idx="2337">Western Europe</cx:pt>
          <cx:pt idx="2338">Northern America</cx:pt>
          <cx:pt idx="2339">Western Europe</cx:pt>
          <cx:pt idx="2340">Western Europe</cx:pt>
          <cx:pt idx="2341">Western Europe</cx:pt>
          <cx:pt idx="2342">Northern America</cx:pt>
          <cx:pt idx="2343">Pacific Region</cx:pt>
          <cx:pt idx="2344">Asiatic Region</cx:pt>
          <cx:pt idx="2345">Western Europe</cx:pt>
          <cx:pt idx="2346">Northern America</cx:pt>
          <cx:pt idx="2347">Northern America</cx:pt>
          <cx:pt idx="2348">Eastern Europe</cx:pt>
          <cx:pt idx="2349">Western Europe</cx:pt>
          <cx:pt idx="2350">Western Europe</cx:pt>
          <cx:pt idx="2351">Western Europe</cx:pt>
          <cx:pt idx="2352">Eastern Europe</cx:pt>
          <cx:pt idx="2353">Western Europe</cx:pt>
          <cx:pt idx="2354">Eastern Europe</cx:pt>
          <cx:pt idx="2355">Asiatic Region</cx:pt>
          <cx:pt idx="2356">Western Europe</cx:pt>
          <cx:pt idx="2357">Northern America</cx:pt>
          <cx:pt idx="2358">Western Europe</cx:pt>
          <cx:pt idx="2359">Northern America</cx:pt>
          <cx:pt idx="2360">Latin America</cx:pt>
          <cx:pt idx="2361">Eastern Europe</cx:pt>
          <cx:pt idx="2362">Western Europe</cx:pt>
          <cx:pt idx="2363">Northern America</cx:pt>
          <cx:pt idx="2364">Middle East</cx:pt>
          <cx:pt idx="2365">Eastern Europe</cx:pt>
          <cx:pt idx="2366">Latin America</cx:pt>
          <cx:pt idx="2367">Eastern Europe</cx:pt>
          <cx:pt idx="2368">Eastern Europe</cx:pt>
          <cx:pt idx="2369">Northern America</cx:pt>
          <cx:pt idx="2370">Northern America</cx:pt>
          <cx:pt idx="2371">Northern America</cx:pt>
          <cx:pt idx="2372">Eastern Europe</cx:pt>
          <cx:pt idx="2373">Northern America</cx:pt>
          <cx:pt idx="2374">Northern America</cx:pt>
          <cx:pt idx="2375">Northern America</cx:pt>
          <cx:pt idx="2376">Eastern Europe</cx:pt>
          <cx:pt idx="2377">Western Europe</cx:pt>
          <cx:pt idx="2378">Western Europe</cx:pt>
          <cx:pt idx="2379">Western Europe</cx:pt>
          <cx:pt idx="2380">Western Europe</cx:pt>
          <cx:pt idx="2381">Asiatic Region</cx:pt>
          <cx:pt idx="2382">Northern America</cx:pt>
          <cx:pt idx="2383">Africa</cx:pt>
          <cx:pt idx="2384">Western Europe</cx:pt>
          <cx:pt idx="2385">Asiatic Region</cx:pt>
          <cx:pt idx="2386">Asiatic Region</cx:pt>
          <cx:pt idx="2387">Eastern Europe</cx:pt>
          <cx:pt idx="2388">Asiatic Region</cx:pt>
          <cx:pt idx="2389">Northern America</cx:pt>
          <cx:pt idx="2390">Northern America</cx:pt>
          <cx:pt idx="2391">Western Europe</cx:pt>
          <cx:pt idx="2392">Asiatic Region</cx:pt>
          <cx:pt idx="2393">Western Europe</cx:pt>
          <cx:pt idx="2394">Western Europe</cx:pt>
          <cx:pt idx="2395">Eastern Europe</cx:pt>
          <cx:pt idx="2396">Latin America</cx:pt>
          <cx:pt idx="2397">Middle East</cx:pt>
          <cx:pt idx="2398">Northern America</cx:pt>
          <cx:pt idx="2399">Northern America</cx:pt>
          <cx:pt idx="2400">Western Europe</cx:pt>
          <cx:pt idx="2401">Western Europe</cx:pt>
          <cx:pt idx="2402">Western Europe</cx:pt>
          <cx:pt idx="2403">Pacific Region</cx:pt>
          <cx:pt idx="2404">Eastern Europe</cx:pt>
          <cx:pt idx="2405">Northern America</cx:pt>
          <cx:pt idx="2406">Latin America</cx:pt>
          <cx:pt idx="2407">Western Europe</cx:pt>
          <cx:pt idx="2408">Northern America</cx:pt>
          <cx:pt idx="2409">Western Europe</cx:pt>
          <cx:pt idx="2410">Northern America</cx:pt>
          <cx:pt idx="2411">Eastern Europe</cx:pt>
          <cx:pt idx="2412">Northern America</cx:pt>
          <cx:pt idx="2413">Western Europe</cx:pt>
          <cx:pt idx="2414">Western Europe</cx:pt>
          <cx:pt idx="2415">Western Europe</cx:pt>
          <cx:pt idx="2416">Western Europe</cx:pt>
          <cx:pt idx="2417">Western Europe</cx:pt>
          <cx:pt idx="2418">Western Europe</cx:pt>
          <cx:pt idx="2419">Western Europe</cx:pt>
          <cx:pt idx="2420">Eastern Europe</cx:pt>
          <cx:pt idx="2421">Western Europe</cx:pt>
          <cx:pt idx="2422">Eastern Europe</cx:pt>
          <cx:pt idx="2423">Northern America</cx:pt>
          <cx:pt idx="2424">Western Europe</cx:pt>
          <cx:pt idx="2425">Northern America</cx:pt>
          <cx:pt idx="2426">Eastern Europe</cx:pt>
          <cx:pt idx="2427">Asiatic Region</cx:pt>
          <cx:pt idx="2428">Western Europe</cx:pt>
          <cx:pt idx="2429">Western Europe</cx:pt>
          <cx:pt idx="2430">Western Europe</cx:pt>
          <cx:pt idx="2431">Western Europe</cx:pt>
          <cx:pt idx="2432">Western Europe</cx:pt>
          <cx:pt idx="2433">Northern America</cx:pt>
          <cx:pt idx="2434">Western Europe</cx:pt>
          <cx:pt idx="2435">Northern America</cx:pt>
          <cx:pt idx="2436">Western Europe</cx:pt>
          <cx:pt idx="2437">Northern America</cx:pt>
          <cx:pt idx="2438">Northern America</cx:pt>
          <cx:pt idx="2439">Western Europe</cx:pt>
          <cx:pt idx="2440">Northern America</cx:pt>
          <cx:pt idx="2441">Western Europe</cx:pt>
          <cx:pt idx="2442">Northern America</cx:pt>
          <cx:pt idx="2443">Western Europe</cx:pt>
          <cx:pt idx="2444">Latin America</cx:pt>
          <cx:pt idx="2445">Northern America</cx:pt>
          <cx:pt idx="2446">Northern America</cx:pt>
          <cx:pt idx="2447">Western Europe</cx:pt>
          <cx:pt idx="2448">Northern America</cx:pt>
          <cx:pt idx="2449">Western Europe</cx:pt>
          <cx:pt idx="2450">Pacific Region</cx:pt>
          <cx:pt idx="2451">Eastern Europe</cx:pt>
          <cx:pt idx="2452">Latin America</cx:pt>
          <cx:pt idx="2453">Asiatic Region</cx:pt>
          <cx:pt idx="2454">Northern America</cx:pt>
          <cx:pt idx="2455">Western Europe</cx:pt>
          <cx:pt idx="2456">Latin America</cx:pt>
          <cx:pt idx="2457">Northern America</cx:pt>
          <cx:pt idx="2458">Northern America</cx:pt>
          <cx:pt idx="2459">Pacific Region</cx:pt>
          <cx:pt idx="2460">Pacific Region</cx:pt>
          <cx:pt idx="2461">Northern America</cx:pt>
          <cx:pt idx="2462">Western Europe</cx:pt>
          <cx:pt idx="2463">Eastern Europe</cx:pt>
          <cx:pt idx="2464">Eastern Europe</cx:pt>
          <cx:pt idx="2465">Western Europe</cx:pt>
          <cx:pt idx="2466">Western Europe</cx:pt>
          <cx:pt idx="2467">Western Europe</cx:pt>
          <cx:pt idx="2468">Western Europe</cx:pt>
          <cx:pt idx="2469">Northern America</cx:pt>
          <cx:pt idx="2470">Eastern Europe</cx:pt>
          <cx:pt idx="2471">Western Europe</cx:pt>
          <cx:pt idx="2472">Pacific Region</cx:pt>
          <cx:pt idx="2473">Northern America</cx:pt>
          <cx:pt idx="2474">Northern America</cx:pt>
          <cx:pt idx="2475">Northern America</cx:pt>
          <cx:pt idx="2476">Western Europe</cx:pt>
          <cx:pt idx="2477">Western Europe</cx:pt>
          <cx:pt idx="2478">Eastern Europe</cx:pt>
          <cx:pt idx="2479">Northern America</cx:pt>
          <cx:pt idx="2480">Eastern Europe</cx:pt>
          <cx:pt idx="2481">Western Europe</cx:pt>
          <cx:pt idx="2482">Western Europe</cx:pt>
          <cx:pt idx="2483">Western Europe</cx:pt>
          <cx:pt idx="2484">Eastern Europe</cx:pt>
          <cx:pt idx="2485">Northern America</cx:pt>
          <cx:pt idx="2486">Eastern Europe</cx:pt>
          <cx:pt idx="2487">Northern America</cx:pt>
          <cx:pt idx="2488">Eastern Europe</cx:pt>
          <cx:pt idx="2489">Asiatic Region</cx:pt>
          <cx:pt idx="2490">Eastern Europe</cx:pt>
          <cx:pt idx="2491">Western Europe</cx:pt>
          <cx:pt idx="2492">Latin America</cx:pt>
          <cx:pt idx="2493">Asiatic Region</cx:pt>
          <cx:pt idx="2494">Northern America</cx:pt>
          <cx:pt idx="2495">Northern America</cx:pt>
          <cx:pt idx="2496">Western Europe</cx:pt>
          <cx:pt idx="2497">Latin America</cx:pt>
          <cx:pt idx="2498">Northern America</cx:pt>
          <cx:pt idx="2499">Western Europe</cx:pt>
          <cx:pt idx="2500">Western Europe</cx:pt>
          <cx:pt idx="2501">Western Europe</cx:pt>
          <cx:pt idx="2502">Western Europe</cx:pt>
          <cx:pt idx="2503">Western Europe</cx:pt>
          <cx:pt idx="2504">Western Europe</cx:pt>
          <cx:pt idx="2505">Eastern Europe</cx:pt>
          <cx:pt idx="2506">Western Europe</cx:pt>
          <cx:pt idx="2507">Eastern Europe</cx:pt>
          <cx:pt idx="2508">Latin America</cx:pt>
          <cx:pt idx="2509">Latin America</cx:pt>
          <cx:pt idx="2510">Western Europe</cx:pt>
          <cx:pt idx="2511">Western Europe</cx:pt>
          <cx:pt idx="2512">Western Europe</cx:pt>
          <cx:pt idx="2513">Western Europe</cx:pt>
          <cx:pt idx="2514">Asiatic Region</cx:pt>
          <cx:pt idx="2515">Latin America</cx:pt>
          <cx:pt idx="2516">Northern America</cx:pt>
          <cx:pt idx="2517">Western Europe</cx:pt>
          <cx:pt idx="2518">Northern America</cx:pt>
          <cx:pt idx="2519">Western Europe</cx:pt>
          <cx:pt idx="2520">Eastern Europe</cx:pt>
          <cx:pt idx="2521">Western Europe</cx:pt>
          <cx:pt idx="2522">Eastern Europe</cx:pt>
          <cx:pt idx="2523">Middle East</cx:pt>
          <cx:pt idx="2524">Northern America</cx:pt>
          <cx:pt idx="2525">Northern America</cx:pt>
          <cx:pt idx="2526">Western Europe</cx:pt>
          <cx:pt idx="2527">Eastern Europe</cx:pt>
          <cx:pt idx="2528">Western Europe</cx:pt>
          <cx:pt idx="2529">Western Europe</cx:pt>
          <cx:pt idx="2530">Eastern Europe</cx:pt>
          <cx:pt idx="2531">Northern America</cx:pt>
          <cx:pt idx="2532">Northern America</cx:pt>
          <cx:pt idx="2533">Northern America</cx:pt>
          <cx:pt idx="2534">Western Europe</cx:pt>
          <cx:pt idx="2535">Northern America</cx:pt>
          <cx:pt idx="2536">Asiatic Region</cx:pt>
          <cx:pt idx="2537">Northern America</cx:pt>
          <cx:pt idx="2538">Western Europe</cx:pt>
          <cx:pt idx="2539">Western Europe</cx:pt>
          <cx:pt idx="2540">Western Europe</cx:pt>
          <cx:pt idx="2541">Western Europe</cx:pt>
          <cx:pt idx="2542">Pacific Region</cx:pt>
          <cx:pt idx="2543">Northern America</cx:pt>
          <cx:pt idx="2544">Northern America</cx:pt>
          <cx:pt idx="2545">Western Europe</cx:pt>
          <cx:pt idx="2546">Western Europe</cx:pt>
          <cx:pt idx="2547">Northern America</cx:pt>
          <cx:pt idx="2548">Western Europe</cx:pt>
          <cx:pt idx="2549">Western Europe</cx:pt>
          <cx:pt idx="2550">Northern America</cx:pt>
          <cx:pt idx="2551">Western Europe</cx:pt>
          <cx:pt idx="2552">Western Europe</cx:pt>
          <cx:pt idx="2553">Middle East</cx:pt>
          <cx:pt idx="2554">Northern America</cx:pt>
          <cx:pt idx="2555">Western Europe</cx:pt>
          <cx:pt idx="2556">Northern America</cx:pt>
          <cx:pt idx="2557">Western Europe</cx:pt>
          <cx:pt idx="2558">Western Europe</cx:pt>
          <cx:pt idx="2559">Western Europe</cx:pt>
          <cx:pt idx="2560">Northern America</cx:pt>
          <cx:pt idx="2561">Eastern Europe</cx:pt>
          <cx:pt idx="2562">Western Europe</cx:pt>
          <cx:pt idx="2563">Western Europe</cx:pt>
          <cx:pt idx="2564">Western Europe</cx:pt>
          <cx:pt idx="2565">Northern America</cx:pt>
          <cx:pt idx="2566">Asiatic Region</cx:pt>
          <cx:pt idx="2567">Eastern Europe</cx:pt>
          <cx:pt idx="2568">Northern America</cx:pt>
          <cx:pt idx="2569">Eastern Europe</cx:pt>
          <cx:pt idx="2570">Northern America</cx:pt>
          <cx:pt idx="2571">Western Europe</cx:pt>
          <cx:pt idx="2572">Western Europe</cx:pt>
          <cx:pt idx="2573">Western Europe</cx:pt>
          <cx:pt idx="2574">Asiatic Region</cx:pt>
          <cx:pt idx="2575">Western Europe</cx:pt>
          <cx:pt idx="2576">Asiatic Region</cx:pt>
          <cx:pt idx="2577">Northern America</cx:pt>
          <cx:pt idx="2578">Western Europe</cx:pt>
          <cx:pt idx="2579">Western Europe</cx:pt>
          <cx:pt idx="2580">Western Europe</cx:pt>
          <cx:pt idx="2581">Western Europe</cx:pt>
          <cx:pt idx="2582">Eastern Europe</cx:pt>
          <cx:pt idx="2583">Western Europe</cx:pt>
          <cx:pt idx="2584">Western Europe</cx:pt>
          <cx:pt idx="2585">Africa</cx:pt>
          <cx:pt idx="2586">Northern America</cx:pt>
          <cx:pt idx="2587">Eastern Europe</cx:pt>
          <cx:pt idx="2588">Northern America</cx:pt>
          <cx:pt idx="2589">Western Europe</cx:pt>
          <cx:pt idx="2590">Western Europe</cx:pt>
          <cx:pt idx="2591">Middle East</cx:pt>
          <cx:pt idx="2592">Western Europe</cx:pt>
          <cx:pt idx="2593">Western Europe</cx:pt>
          <cx:pt idx="2594">Western Europe</cx:pt>
          <cx:pt idx="2595">Northern America</cx:pt>
          <cx:pt idx="2596">Eastern Europe</cx:pt>
          <cx:pt idx="2597">Eastern Europe</cx:pt>
          <cx:pt idx="2598">Northern America</cx:pt>
          <cx:pt idx="2599">Latin America</cx:pt>
          <cx:pt idx="2600">Western Europe</cx:pt>
          <cx:pt idx="2601">Western Europe</cx:pt>
          <cx:pt idx="2602">Western Europe</cx:pt>
          <cx:pt idx="2603">Western Europe</cx:pt>
          <cx:pt idx="2604">Western Europe</cx:pt>
          <cx:pt idx="2605">Northern America</cx:pt>
          <cx:pt idx="2606">Northern America</cx:pt>
          <cx:pt idx="2607">Western Europe</cx:pt>
          <cx:pt idx="2608">Asiatic Region</cx:pt>
          <cx:pt idx="2609">Western Europe</cx:pt>
          <cx:pt idx="2610">Asiatic Region</cx:pt>
          <cx:pt idx="2611">Western Europe</cx:pt>
          <cx:pt idx="2612">Northern America</cx:pt>
          <cx:pt idx="2613">Western Europe</cx:pt>
          <cx:pt idx="2614">Western Europe</cx:pt>
          <cx:pt idx="2615">Western Europe</cx:pt>
          <cx:pt idx="2616">Western Europe</cx:pt>
          <cx:pt idx="2617">Western Europe</cx:pt>
          <cx:pt idx="2618">Northern America</cx:pt>
          <cx:pt idx="2619">Western Europe</cx:pt>
          <cx:pt idx="2620">Western Europe</cx:pt>
          <cx:pt idx="2621">Western Europe</cx:pt>
          <cx:pt idx="2622">Northern America</cx:pt>
          <cx:pt idx="2623">Eastern Europe</cx:pt>
          <cx:pt idx="2624">Western Europe</cx:pt>
          <cx:pt idx="2625">Western Europe</cx:pt>
          <cx:pt idx="2626">Western Europe</cx:pt>
          <cx:pt idx="2627">Northern America</cx:pt>
          <cx:pt idx="2628">Eastern Europe</cx:pt>
          <cx:pt idx="2629">Western Europe</cx:pt>
          <cx:pt idx="2630">Western Europe</cx:pt>
          <cx:pt idx="2631">Northern America</cx:pt>
          <cx:pt idx="2632">Northern America</cx:pt>
          <cx:pt idx="2633">Middle East</cx:pt>
          <cx:pt idx="2634">Western Europe</cx:pt>
          <cx:pt idx="2635">Western Europe</cx:pt>
          <cx:pt idx="2636">Western Europe</cx:pt>
          <cx:pt idx="2637">Western Europe</cx:pt>
          <cx:pt idx="2638">Western Europe</cx:pt>
          <cx:pt idx="2639">Northern America</cx:pt>
          <cx:pt idx="2640">Western Europe</cx:pt>
          <cx:pt idx="2641">Northern America</cx:pt>
          <cx:pt idx="2642">Northern America</cx:pt>
          <cx:pt idx="2643">Eastern Europe</cx:pt>
          <cx:pt idx="2644">Western Europe</cx:pt>
          <cx:pt idx="2645">Western Europe</cx:pt>
          <cx:pt idx="2646">Western Europe</cx:pt>
          <cx:pt idx="2647">Western Europe</cx:pt>
          <cx:pt idx="2648">Western Europe</cx:pt>
          <cx:pt idx="2649">Northern America</cx:pt>
          <cx:pt idx="2650">Western Europe</cx:pt>
          <cx:pt idx="2651">Western Europe</cx:pt>
          <cx:pt idx="2652">Northern America</cx:pt>
          <cx:pt idx="2653">Western Europe</cx:pt>
          <cx:pt idx="2654">Northern America</cx:pt>
          <cx:pt idx="2655">Western Europe</cx:pt>
          <cx:pt idx="2656">Africa</cx:pt>
          <cx:pt idx="2657">Northern America</cx:pt>
          <cx:pt idx="2658">Latin America</cx:pt>
          <cx:pt idx="2659">Eastern Europe</cx:pt>
          <cx:pt idx="2660">Northern America</cx:pt>
          <cx:pt idx="2661">Western Europe</cx:pt>
          <cx:pt idx="2662">Northern America</cx:pt>
          <cx:pt idx="2663">Eastern Europe</cx:pt>
          <cx:pt idx="2664">Western Europe</cx:pt>
          <cx:pt idx="2665">Middle East</cx:pt>
          <cx:pt idx="2666">Asiatic Region</cx:pt>
          <cx:pt idx="2667">Northern America</cx:pt>
          <cx:pt idx="2668">Northern America</cx:pt>
          <cx:pt idx="2669">Asiatic Region</cx:pt>
          <cx:pt idx="2670">Northern America</cx:pt>
          <cx:pt idx="2671">Eastern Europe</cx:pt>
          <cx:pt idx="2672">Northern America</cx:pt>
          <cx:pt idx="2673">Northern America</cx:pt>
          <cx:pt idx="2674">Western Europe</cx:pt>
          <cx:pt idx="2675">Northern America</cx:pt>
          <cx:pt idx="2676">Northern America</cx:pt>
          <cx:pt idx="2677">Northern America</cx:pt>
          <cx:pt idx="2678">Northern America</cx:pt>
          <cx:pt idx="2679">Eastern Europe</cx:pt>
          <cx:pt idx="2680">Western Europe</cx:pt>
          <cx:pt idx="2681">Pacific Region</cx:pt>
          <cx:pt idx="2682">Western Europe</cx:pt>
          <cx:pt idx="2683">Northern America</cx:pt>
          <cx:pt idx="2684">Northern America</cx:pt>
          <cx:pt idx="2685">Northern America</cx:pt>
          <cx:pt idx="2686">Latin America</cx:pt>
          <cx:pt idx="2687">Northern America</cx:pt>
          <cx:pt idx="2688">Western Europe</cx:pt>
          <cx:pt idx="2689">Western Europe</cx:pt>
          <cx:pt idx="2690">Western Europe</cx:pt>
          <cx:pt idx="2691">Northern America</cx:pt>
          <cx:pt idx="2692">Northern America</cx:pt>
          <cx:pt idx="2693">Western Europe</cx:pt>
          <cx:pt idx="2694">Western Europe</cx:pt>
          <cx:pt idx="2695">Western Europe</cx:pt>
          <cx:pt idx="2696">Western Europe</cx:pt>
          <cx:pt idx="2697">Middle East</cx:pt>
          <cx:pt idx="2698">Northern America</cx:pt>
          <cx:pt idx="2699">Western Europe</cx:pt>
          <cx:pt idx="2700">Western Europe</cx:pt>
          <cx:pt idx="2701">Western Europe</cx:pt>
          <cx:pt idx="2702">Western Europe</cx:pt>
          <cx:pt idx="2703">Northern America</cx:pt>
          <cx:pt idx="2704">Middle East</cx:pt>
          <cx:pt idx="2705">Northern America</cx:pt>
          <cx:pt idx="2706">Eastern Europe</cx:pt>
          <cx:pt idx="2707">Western Europe</cx:pt>
          <cx:pt idx="2708">Western Europe</cx:pt>
          <cx:pt idx="2709">Northern America</cx:pt>
          <cx:pt idx="2710">Western Europe</cx:pt>
          <cx:pt idx="2711">Western Europe</cx:pt>
          <cx:pt idx="2712">Northern America</cx:pt>
          <cx:pt idx="2713">Northern America</cx:pt>
          <cx:pt idx="2714">Northern America</cx:pt>
          <cx:pt idx="2715">Western Europe</cx:pt>
          <cx:pt idx="2716">Latin America</cx:pt>
          <cx:pt idx="2717">Northern America</cx:pt>
          <cx:pt idx="2718">Northern America</cx:pt>
          <cx:pt idx="2719">Northern America</cx:pt>
          <cx:pt idx="2720">Western Europe</cx:pt>
          <cx:pt idx="2721">Eastern Europe</cx:pt>
          <cx:pt idx="2722">Western Europe</cx:pt>
          <cx:pt idx="2723">Middle East</cx:pt>
          <cx:pt idx="2724">Northern America</cx:pt>
          <cx:pt idx="2725">Northern America</cx:pt>
          <cx:pt idx="2726">Western Europe</cx:pt>
          <cx:pt idx="2727">Northern America</cx:pt>
          <cx:pt idx="2728">Western Europe</cx:pt>
          <cx:pt idx="2729">Northern America</cx:pt>
          <cx:pt idx="2730">Eastern Europe</cx:pt>
          <cx:pt idx="2731">Northern America</cx:pt>
          <cx:pt idx="2732">Northern America</cx:pt>
          <cx:pt idx="2733">Eastern Europe</cx:pt>
          <cx:pt idx="2734">Eastern Europe</cx:pt>
          <cx:pt idx="2735">Northern America</cx:pt>
          <cx:pt idx="2736">Northern America</cx:pt>
          <cx:pt idx="2737">Western Europe</cx:pt>
          <cx:pt idx="2738">Western Europe</cx:pt>
          <cx:pt idx="2739">Northern America</cx:pt>
          <cx:pt idx="2740">Western Europe</cx:pt>
          <cx:pt idx="2741">Western Europe</cx:pt>
          <cx:pt idx="2742">Western Europe</cx:pt>
          <cx:pt idx="2743">Western Europe</cx:pt>
          <cx:pt idx="2744">Western Europe</cx:pt>
          <cx:pt idx="2745">Western Europe</cx:pt>
          <cx:pt idx="2746">Western Europe</cx:pt>
          <cx:pt idx="2747">Northern America</cx:pt>
          <cx:pt idx="2748">Western Europe</cx:pt>
          <cx:pt idx="2749">Latin America</cx:pt>
          <cx:pt idx="2750">Western Europe</cx:pt>
          <cx:pt idx="2751">Western Europe</cx:pt>
          <cx:pt idx="2752">Asiatic Region</cx:pt>
          <cx:pt idx="2753">Middle East</cx:pt>
          <cx:pt idx="2754">Eastern Europe</cx:pt>
          <cx:pt idx="2755">Middle East</cx:pt>
          <cx:pt idx="2756">Western Europe</cx:pt>
          <cx:pt idx="2757">Western Europe</cx:pt>
          <cx:pt idx="2758">Northern America</cx:pt>
          <cx:pt idx="2759">Western Europe</cx:pt>
          <cx:pt idx="2760">Northern America</cx:pt>
          <cx:pt idx="2761">Latin America</cx:pt>
          <cx:pt idx="2762">Latin America</cx:pt>
          <cx:pt idx="2763">Western Europe</cx:pt>
          <cx:pt idx="2764">Northern America</cx:pt>
          <cx:pt idx="2765">Western Europe</cx:pt>
          <cx:pt idx="2766">Western Europe</cx:pt>
          <cx:pt idx="2767">Northern America</cx:pt>
          <cx:pt idx="2768">Western Europe</cx:pt>
          <cx:pt idx="2769">Western Europe</cx:pt>
          <cx:pt idx="2770">Western Europe</cx:pt>
          <cx:pt idx="2771">Northern America</cx:pt>
          <cx:pt idx="2772">Western Europe</cx:pt>
          <cx:pt idx="2773">Northern America</cx:pt>
          <cx:pt idx="2774">Northern America</cx:pt>
          <cx:pt idx="2775">Asiatic Region</cx:pt>
          <cx:pt idx="2776">Northern America</cx:pt>
          <cx:pt idx="2777">Western Europe</cx:pt>
          <cx:pt idx="2778">Asiatic Region</cx:pt>
          <cx:pt idx="2779">Latin America</cx:pt>
          <cx:pt idx="2780">Eastern Europe</cx:pt>
          <cx:pt idx="2781">Northern America</cx:pt>
          <cx:pt idx="2782">Western Europe</cx:pt>
          <cx:pt idx="2783">Northern America</cx:pt>
          <cx:pt idx="2784">Western Europe</cx:pt>
          <cx:pt idx="2785">Northern America</cx:pt>
          <cx:pt idx="2786">Eastern Europe</cx:pt>
          <cx:pt idx="2787">Northern America</cx:pt>
          <cx:pt idx="2788">Western Europe</cx:pt>
          <cx:pt idx="2789">Northern America</cx:pt>
          <cx:pt idx="2790">Western Europe</cx:pt>
          <cx:pt idx="2791">Africa</cx:pt>
          <cx:pt idx="2792">Pacific Region</cx:pt>
          <cx:pt idx="2793">Eastern Europe</cx:pt>
          <cx:pt idx="2794">Western Europe</cx:pt>
          <cx:pt idx="2795">Western Europe</cx:pt>
          <cx:pt idx="2796">Middle East</cx:pt>
          <cx:pt idx="2797">Eastern Europe</cx:pt>
          <cx:pt idx="2798">Western Europe</cx:pt>
          <cx:pt idx="2799">Western Europe</cx:pt>
          <cx:pt idx="2800">Eastern Europe</cx:pt>
          <cx:pt idx="2801">Western Europe</cx:pt>
          <cx:pt idx="2802">Western Europe</cx:pt>
          <cx:pt idx="2803">Eastern Europe</cx:pt>
          <cx:pt idx="2804">Western Europe</cx:pt>
          <cx:pt idx="2805">Western Europe</cx:pt>
          <cx:pt idx="2806">Western Europe</cx:pt>
          <cx:pt idx="2807">Western Europe</cx:pt>
          <cx:pt idx="2808">Western Europe</cx:pt>
          <cx:pt idx="2809">Western Europe</cx:pt>
          <cx:pt idx="2810">Eastern Europe</cx:pt>
          <cx:pt idx="2811">Eastern Europe</cx:pt>
          <cx:pt idx="2812">Northern America</cx:pt>
          <cx:pt idx="2813">Western Europe</cx:pt>
          <cx:pt idx="2814">Northern America</cx:pt>
          <cx:pt idx="2815">Western Europe</cx:pt>
          <cx:pt idx="2816">Western Europe</cx:pt>
          <cx:pt idx="2817">Western Europe</cx:pt>
          <cx:pt idx="2818">Western Europe</cx:pt>
          <cx:pt idx="2819">Middle East</cx:pt>
          <cx:pt idx="2820">Western Europe</cx:pt>
          <cx:pt idx="2821">Asiatic Region</cx:pt>
          <cx:pt idx="2822">Western Europe</cx:pt>
          <cx:pt idx="2823">Western Europe</cx:pt>
          <cx:pt idx="2824">Northern America</cx:pt>
          <cx:pt idx="2825">Western Europe</cx:pt>
          <cx:pt idx="2826">Western Europe</cx:pt>
          <cx:pt idx="2827">Pacific Region</cx:pt>
          <cx:pt idx="2828">Western Europe</cx:pt>
          <cx:pt idx="2829">Western Europe</cx:pt>
          <cx:pt idx="2830">Africa</cx:pt>
          <cx:pt idx="2831">Asiatic Region</cx:pt>
          <cx:pt idx="2832">Northern America</cx:pt>
          <cx:pt idx="2833">Northern America</cx:pt>
          <cx:pt idx="2834">Western Europe</cx:pt>
          <cx:pt idx="2835">Northern America</cx:pt>
          <cx:pt idx="2836">Eastern Europe</cx:pt>
          <cx:pt idx="2837">Western Europe</cx:pt>
          <cx:pt idx="2838">Northern America</cx:pt>
          <cx:pt idx="2839">Northern America</cx:pt>
          <cx:pt idx="2840">Latin America</cx:pt>
          <cx:pt idx="2841">Western Europe</cx:pt>
          <cx:pt idx="2842">Middle East</cx:pt>
          <cx:pt idx="2843">Eastern Europe</cx:pt>
          <cx:pt idx="2844">Northern America</cx:pt>
          <cx:pt idx="2845">Northern America</cx:pt>
          <cx:pt idx="2846">Western Europe</cx:pt>
          <cx:pt idx="2847">Western Europe</cx:pt>
          <cx:pt idx="2848">Northern America</cx:pt>
          <cx:pt idx="2849">Northern America</cx:pt>
          <cx:pt idx="2850">Northern America</cx:pt>
          <cx:pt idx="2851">Northern America</cx:pt>
          <cx:pt idx="2852">Western Europe</cx:pt>
          <cx:pt idx="2853">Eastern Europe</cx:pt>
          <cx:pt idx="2854">Northern America</cx:pt>
          <cx:pt idx="2855">Western Europe</cx:pt>
          <cx:pt idx="2856">Asiatic Region</cx:pt>
          <cx:pt idx="2857">Latin America</cx:pt>
          <cx:pt idx="2858">Eastern Europe</cx:pt>
          <cx:pt idx="2859">Northern America</cx:pt>
          <cx:pt idx="2860">Western Europe</cx:pt>
          <cx:pt idx="2861">Northern America</cx:pt>
          <cx:pt idx="2862">Latin America</cx:pt>
          <cx:pt idx="2863">Western Europe</cx:pt>
          <cx:pt idx="2864">Northern America</cx:pt>
          <cx:pt idx="2865">Western Europe</cx:pt>
          <cx:pt idx="2866">Northern America</cx:pt>
          <cx:pt idx="2867">Eastern Europe</cx:pt>
          <cx:pt idx="2868">Northern America</cx:pt>
          <cx:pt idx="2869">Northern America</cx:pt>
          <cx:pt idx="2870">Western Europe</cx:pt>
          <cx:pt idx="2871">Northern America</cx:pt>
          <cx:pt idx="2872">Eastern Europe</cx:pt>
          <cx:pt idx="2873">Northern America</cx:pt>
          <cx:pt idx="2874">Northern America</cx:pt>
          <cx:pt idx="2875">Western Europe</cx:pt>
          <cx:pt idx="2876">Western Europe</cx:pt>
          <cx:pt idx="2877">Northern America</cx:pt>
          <cx:pt idx="2878">Western Europe</cx:pt>
          <cx:pt idx="2879">Northern America</cx:pt>
          <cx:pt idx="2880">Western Europe</cx:pt>
          <cx:pt idx="2881">Latin America</cx:pt>
          <cx:pt idx="2882">Western Europe</cx:pt>
          <cx:pt idx="2883">Northern America</cx:pt>
          <cx:pt idx="2884">Eastern Europe</cx:pt>
          <cx:pt idx="2885">Eastern Europe</cx:pt>
          <cx:pt idx="2886">Latin America</cx:pt>
          <cx:pt idx="2887">Northern America</cx:pt>
          <cx:pt idx="2888">Western Europe</cx:pt>
          <cx:pt idx="2889">Western Europe</cx:pt>
          <cx:pt idx="2890">Northern America</cx:pt>
          <cx:pt idx="2891">Northern America</cx:pt>
          <cx:pt idx="2892">Middle East</cx:pt>
          <cx:pt idx="2893">Northern America</cx:pt>
          <cx:pt idx="2894">Northern America</cx:pt>
          <cx:pt idx="2895">Eastern Europe</cx:pt>
          <cx:pt idx="2896">Middle East</cx:pt>
          <cx:pt idx="2897">Eastern Europe</cx:pt>
          <cx:pt idx="2898">Northern America</cx:pt>
          <cx:pt idx="2899">Northern America</cx:pt>
          <cx:pt idx="2900">Northern America</cx:pt>
          <cx:pt idx="2901">Western Europe</cx:pt>
          <cx:pt idx="2902">Northern America</cx:pt>
          <cx:pt idx="2903">Northern America</cx:pt>
          <cx:pt idx="2904">Western Europe</cx:pt>
          <cx:pt idx="2905">Western Europe</cx:pt>
          <cx:pt idx="2906">Western Europe</cx:pt>
          <cx:pt idx="2907">Western Europe</cx:pt>
          <cx:pt idx="2908">Northern America</cx:pt>
          <cx:pt idx="2909">Eastern Europe</cx:pt>
          <cx:pt idx="2910">Northern America</cx:pt>
          <cx:pt idx="2911">Northern America</cx:pt>
          <cx:pt idx="2912">Northern America</cx:pt>
          <cx:pt idx="2913">Western Europe</cx:pt>
          <cx:pt idx="2914">Northern America</cx:pt>
          <cx:pt idx="2915">Western Europe</cx:pt>
          <cx:pt idx="2916">Western Europe</cx:pt>
          <cx:pt idx="2917">Northern America</cx:pt>
          <cx:pt idx="2918">Northern America</cx:pt>
          <cx:pt idx="2919">Africa/Middle East</cx:pt>
          <cx:pt idx="2920">Northern America</cx:pt>
          <cx:pt idx="2921">Western Europe</cx:pt>
          <cx:pt idx="2922">Latin America</cx:pt>
          <cx:pt idx="2923">Western Europe</cx:pt>
          <cx:pt idx="2924">Northern America</cx:pt>
          <cx:pt idx="2925">Northern America</cx:pt>
          <cx:pt idx="2926">Northern America</cx:pt>
          <cx:pt idx="2927">Western Europe</cx:pt>
          <cx:pt idx="2928">Eastern Europe</cx:pt>
          <cx:pt idx="2929">Western Europe</cx:pt>
          <cx:pt idx="2930">Northern America</cx:pt>
          <cx:pt idx="2931">Middle East</cx:pt>
          <cx:pt idx="2932">Western Europe</cx:pt>
          <cx:pt idx="2933">Pacific Region</cx:pt>
          <cx:pt idx="2934">Middle East</cx:pt>
          <cx:pt idx="2935">Western Europe</cx:pt>
          <cx:pt idx="2936">Western Europe</cx:pt>
          <cx:pt idx="2937">Eastern Europe</cx:pt>
          <cx:pt idx="2938">Middle East</cx:pt>
          <cx:pt idx="2939">Western Europe</cx:pt>
          <cx:pt idx="2940">Western Europe</cx:pt>
          <cx:pt idx="2941">Northern America</cx:pt>
          <cx:pt idx="2942">Pacific Region</cx:pt>
          <cx:pt idx="2943">Northern America</cx:pt>
          <cx:pt idx="2944">Asiatic Region</cx:pt>
          <cx:pt idx="2945">Middle East</cx:pt>
          <cx:pt idx="2946">Western Europe</cx:pt>
          <cx:pt idx="2947">Northern America</cx:pt>
          <cx:pt idx="2948">Western Europe</cx:pt>
          <cx:pt idx="2949">Eastern Europe</cx:pt>
          <cx:pt idx="2950">Northern America</cx:pt>
          <cx:pt idx="2951">Western Europe</cx:pt>
          <cx:pt idx="2952">Pacific Region</cx:pt>
          <cx:pt idx="2953">Northern America</cx:pt>
          <cx:pt idx="2954">Northern America</cx:pt>
          <cx:pt idx="2955">Middle East</cx:pt>
          <cx:pt idx="2956">Western Europe</cx:pt>
          <cx:pt idx="2957">Western Europe</cx:pt>
          <cx:pt idx="2958">Western Europe</cx:pt>
          <cx:pt idx="2959">Northern America</cx:pt>
          <cx:pt idx="2960">Western Europe</cx:pt>
          <cx:pt idx="2961">Western Europe</cx:pt>
          <cx:pt idx="2962">Northern America</cx:pt>
          <cx:pt idx="2963">Northern America</cx:pt>
          <cx:pt idx="2964">Western Europe</cx:pt>
          <cx:pt idx="2965">Eastern Europe</cx:pt>
          <cx:pt idx="2966">Northern America</cx:pt>
          <cx:pt idx="2967">Northern America</cx:pt>
          <cx:pt idx="2968">Northern America</cx:pt>
          <cx:pt idx="2969">Western Europe</cx:pt>
          <cx:pt idx="2970">Eastern Europe</cx:pt>
          <cx:pt idx="2971">Western Europe</cx:pt>
          <cx:pt idx="2972">Asiatic Region</cx:pt>
          <cx:pt idx="2973">Western Europe</cx:pt>
          <cx:pt idx="2974">Northern America</cx:pt>
          <cx:pt idx="2975">Middle East</cx:pt>
          <cx:pt idx="2976">Northern America</cx:pt>
          <cx:pt idx="2977">Eastern Europe</cx:pt>
          <cx:pt idx="2978">Western Europe</cx:pt>
          <cx:pt idx="2979">Northern America</cx:pt>
          <cx:pt idx="2980">Northern America</cx:pt>
          <cx:pt idx="2981">Western Europe</cx:pt>
          <cx:pt idx="2982">Northern America</cx:pt>
          <cx:pt idx="2983">Western Europe</cx:pt>
          <cx:pt idx="2984">Northern America</cx:pt>
          <cx:pt idx="2985">Northern America</cx:pt>
          <cx:pt idx="2986">Western Europe</cx:pt>
          <cx:pt idx="2987">Northern America</cx:pt>
          <cx:pt idx="2988">Northern America</cx:pt>
          <cx:pt idx="2989">Asiatic Region</cx:pt>
          <cx:pt idx="2990">Northern America</cx:pt>
          <cx:pt idx="2991">Eastern Europe</cx:pt>
          <cx:pt idx="2992">Northern America</cx:pt>
          <cx:pt idx="2993">Western Europe</cx:pt>
          <cx:pt idx="2994">Northern America</cx:pt>
          <cx:pt idx="2995">Northern America</cx:pt>
          <cx:pt idx="2996">Western Europe</cx:pt>
          <cx:pt idx="2997">Western Europe</cx:pt>
          <cx:pt idx="2998">Northern America</cx:pt>
          <cx:pt idx="2999">Western Europe</cx:pt>
          <cx:pt idx="3000">Northern America</cx:pt>
          <cx:pt idx="3001">Latin America</cx:pt>
          <cx:pt idx="3002">Northern America</cx:pt>
          <cx:pt idx="3003">Western Europe</cx:pt>
          <cx:pt idx="3004">Northern America</cx:pt>
          <cx:pt idx="3005">Eastern Europe</cx:pt>
          <cx:pt idx="3006">Northern America</cx:pt>
          <cx:pt idx="3007">Northern America</cx:pt>
          <cx:pt idx="3008">Northern America</cx:pt>
          <cx:pt idx="3009">Western Europe</cx:pt>
          <cx:pt idx="3010">Northern America</cx:pt>
          <cx:pt idx="3011">Western Europe</cx:pt>
          <cx:pt idx="3012">Northern America</cx:pt>
          <cx:pt idx="3013">Western Europe</cx:pt>
          <cx:pt idx="3014">Western Europe</cx:pt>
          <cx:pt idx="3015">Northern America</cx:pt>
          <cx:pt idx="3016">Northern America</cx:pt>
          <cx:pt idx="3017">Western Europe</cx:pt>
          <cx:pt idx="3018">Eastern Europe</cx:pt>
          <cx:pt idx="3019">Western Europe</cx:pt>
          <cx:pt idx="3020">Western Europe</cx:pt>
          <cx:pt idx="3021">Western Europe</cx:pt>
          <cx:pt idx="3022">Western Europe</cx:pt>
          <cx:pt idx="3023">Western Europe</cx:pt>
          <cx:pt idx="3024">Northern America</cx:pt>
          <cx:pt idx="3025">Eastern Europe</cx:pt>
          <cx:pt idx="3026">Western Europe</cx:pt>
          <cx:pt idx="3027">Northern America</cx:pt>
          <cx:pt idx="3028">Western Europe</cx:pt>
          <cx:pt idx="3029">Northern America</cx:pt>
          <cx:pt idx="3030">Northern America</cx:pt>
          <cx:pt idx="3031">Western Europe</cx:pt>
          <cx:pt idx="3032">Western Europe</cx:pt>
          <cx:pt idx="3033">Western Europe</cx:pt>
          <cx:pt idx="3034">Western Europe</cx:pt>
          <cx:pt idx="3035">Eastern Europe</cx:pt>
          <cx:pt idx="3036">Western Europe</cx:pt>
          <cx:pt idx="3037">Western Europe</cx:pt>
          <cx:pt idx="3038">Northern America</cx:pt>
          <cx:pt idx="3039">Asiatic Region</cx:pt>
          <cx:pt idx="3040">Western Europe</cx:pt>
          <cx:pt idx="3041">Western Europe</cx:pt>
          <cx:pt idx="3042">Eastern Europe</cx:pt>
          <cx:pt idx="3043">Western Europe</cx:pt>
          <cx:pt idx="3044">Pacific Region</cx:pt>
          <cx:pt idx="3045">Eastern Europe</cx:pt>
          <cx:pt idx="3046">Latin America</cx:pt>
          <cx:pt idx="3047">Western Europe</cx:pt>
          <cx:pt idx="3048">Western Europe</cx:pt>
          <cx:pt idx="3049">Western Europe</cx:pt>
          <cx:pt idx="3050">Western Europe</cx:pt>
          <cx:pt idx="3051">Western Europe</cx:pt>
          <cx:pt idx="3052">Western Europe</cx:pt>
          <cx:pt idx="3053">Latin America</cx:pt>
          <cx:pt idx="3054">Asiatic Region</cx:pt>
          <cx:pt idx="3055">Asiatic Region</cx:pt>
          <cx:pt idx="3056">Western Europe</cx:pt>
          <cx:pt idx="3057">Western Europe</cx:pt>
          <cx:pt idx="3058">Western Europe</cx:pt>
          <cx:pt idx="3059">Northern America</cx:pt>
          <cx:pt idx="3060">Western Europe</cx:pt>
          <cx:pt idx="3061">Eastern Europe</cx:pt>
          <cx:pt idx="3062">Western Europe</cx:pt>
          <cx:pt idx="3063">Northern America</cx:pt>
          <cx:pt idx="3064">Northern America</cx:pt>
          <cx:pt idx="3065">Northern America</cx:pt>
          <cx:pt idx="3066">Pacific Region</cx:pt>
          <cx:pt idx="3067">Western Europe</cx:pt>
          <cx:pt idx="3068">Asiatic Region</cx:pt>
          <cx:pt idx="3069">Eastern Europe</cx:pt>
          <cx:pt idx="3070">Latin America</cx:pt>
          <cx:pt idx="3071">Eastern Europe</cx:pt>
          <cx:pt idx="3072">Western Europe</cx:pt>
          <cx:pt idx="3073">Western Europe</cx:pt>
          <cx:pt idx="3074">Western Europe</cx:pt>
          <cx:pt idx="3075">Western Europe</cx:pt>
          <cx:pt idx="3076">Western Europe</cx:pt>
          <cx:pt idx="3077">Western Europe</cx:pt>
          <cx:pt idx="3078">Western Europe</cx:pt>
          <cx:pt idx="3079">Western Europe</cx:pt>
          <cx:pt idx="3080">Western Europe</cx:pt>
          <cx:pt idx="3081">Western Europe</cx:pt>
          <cx:pt idx="3082">Western Europe</cx:pt>
          <cx:pt idx="3083">Western Europe</cx:pt>
          <cx:pt idx="3084">Western Europe</cx:pt>
          <cx:pt idx="3085">Western Europe</cx:pt>
          <cx:pt idx="3086">Western Europe</cx:pt>
          <cx:pt idx="3087">Western Europe</cx:pt>
          <cx:pt idx="3088">Middle East</cx:pt>
          <cx:pt idx="3089">Middle East</cx:pt>
          <cx:pt idx="3090">Western Europe</cx:pt>
          <cx:pt idx="3091">Western Europe</cx:pt>
          <cx:pt idx="3092">Western Europe</cx:pt>
          <cx:pt idx="3093">Eastern Europe</cx:pt>
          <cx:pt idx="3094">Asiatic Region</cx:pt>
          <cx:pt idx="3095">Western Europe</cx:pt>
          <cx:pt idx="3096">Western Europe</cx:pt>
          <cx:pt idx="3097">Eastern Europe</cx:pt>
          <cx:pt idx="3098">Western Europe</cx:pt>
          <cx:pt idx="3099">Western Europe</cx:pt>
          <cx:pt idx="3100">Northern America</cx:pt>
          <cx:pt idx="3101">Western Europe</cx:pt>
          <cx:pt idx="3102">Northern America</cx:pt>
          <cx:pt idx="3103">Eastern Europe</cx:pt>
          <cx:pt idx="3104">Eastern Europe</cx:pt>
          <cx:pt idx="3105">Western Europe</cx:pt>
          <cx:pt idx="3106">Western Europe</cx:pt>
          <cx:pt idx="3107">Western Europe</cx:pt>
          <cx:pt idx="3108">Western Europe</cx:pt>
          <cx:pt idx="3109">Northern America</cx:pt>
          <cx:pt idx="3110">Western Europe</cx:pt>
          <cx:pt idx="3111">Western Europe</cx:pt>
          <cx:pt idx="3112">Northern America</cx:pt>
          <cx:pt idx="3113">Northern America</cx:pt>
          <cx:pt idx="3114">Eastern Europe</cx:pt>
          <cx:pt idx="3115">Northern America</cx:pt>
          <cx:pt idx="3116">Western Europe</cx:pt>
          <cx:pt idx="3117">Northern America</cx:pt>
          <cx:pt idx="3118">Asiatic Region</cx:pt>
          <cx:pt idx="3119">Northern America</cx:pt>
          <cx:pt idx="3120">Asiatic Region</cx:pt>
          <cx:pt idx="3121">Western Europe</cx:pt>
          <cx:pt idx="3122">Northern America</cx:pt>
          <cx:pt idx="3123">Eastern Europe</cx:pt>
          <cx:pt idx="3124">Northern America</cx:pt>
          <cx:pt idx="3125">Western Europe</cx:pt>
          <cx:pt idx="3126">Western Europe</cx:pt>
          <cx:pt idx="3127">Western Europe</cx:pt>
          <cx:pt idx="3128">Eastern Europe</cx:pt>
          <cx:pt idx="3129">Northern America</cx:pt>
          <cx:pt idx="3130">Eastern Europe</cx:pt>
          <cx:pt idx="3131">Northern America</cx:pt>
          <cx:pt idx="3132">Western Europe</cx:pt>
          <cx:pt idx="3133">Western Europe</cx:pt>
          <cx:pt idx="3134">Western Europe</cx:pt>
          <cx:pt idx="3135">Northern America</cx:pt>
          <cx:pt idx="3136">Asiatic Region</cx:pt>
          <cx:pt idx="3137">Middle East</cx:pt>
          <cx:pt idx="3138">Northern America</cx:pt>
          <cx:pt idx="3139">Northern America</cx:pt>
          <cx:pt idx="3140">Northern America</cx:pt>
          <cx:pt idx="3141">Northern America</cx:pt>
          <cx:pt idx="3142">Northern America</cx:pt>
          <cx:pt idx="3143">Western Europe</cx:pt>
          <cx:pt idx="3144">Western Europe</cx:pt>
          <cx:pt idx="3145">Western Europe</cx:pt>
          <cx:pt idx="3146">Middle East</cx:pt>
          <cx:pt idx="3147">Western Europe</cx:pt>
          <cx:pt idx="3148">Africa/Middle East</cx:pt>
          <cx:pt idx="3149">Western Europe</cx:pt>
          <cx:pt idx="3150">Western Europe</cx:pt>
          <cx:pt idx="3151">Western Europe</cx:pt>
          <cx:pt idx="3152">Northern America</cx:pt>
          <cx:pt idx="3153">Western Europe</cx:pt>
          <cx:pt idx="3154">Latin America</cx:pt>
          <cx:pt idx="3155">Northern America</cx:pt>
          <cx:pt idx="3156">Asiatic Region</cx:pt>
          <cx:pt idx="3157">Northern America</cx:pt>
          <cx:pt idx="3158">Western Europe</cx:pt>
          <cx:pt idx="3159">Western Europe</cx:pt>
          <cx:pt idx="3160">Latin America</cx:pt>
          <cx:pt idx="3161">Middle East</cx:pt>
          <cx:pt idx="3162">Western Europe</cx:pt>
          <cx:pt idx="3163">Northern America</cx:pt>
          <cx:pt idx="3164">Western Europe</cx:pt>
          <cx:pt idx="3165">Eastern Europe</cx:pt>
          <cx:pt idx="3166">Western Europe</cx:pt>
          <cx:pt idx="3167">Western Europe</cx:pt>
          <cx:pt idx="3168">Western Europe</cx:pt>
          <cx:pt idx="3169">Western Europe</cx:pt>
          <cx:pt idx="3170">Western Europe</cx:pt>
          <cx:pt idx="3171">Northern America</cx:pt>
          <cx:pt idx="3172">Eastern Europe</cx:pt>
          <cx:pt idx="3173">Western Europe</cx:pt>
          <cx:pt idx="3174">Asiatic Region</cx:pt>
          <cx:pt idx="3175">Western Europe</cx:pt>
          <cx:pt idx="3176">Northern America</cx:pt>
          <cx:pt idx="3177">Western Europe</cx:pt>
          <cx:pt idx="3178">Western Europe</cx:pt>
          <cx:pt idx="3179">Western Europe</cx:pt>
          <cx:pt idx="3180">Western Europe</cx:pt>
          <cx:pt idx="3181">Asiatic Region</cx:pt>
          <cx:pt idx="3182">Northern America</cx:pt>
          <cx:pt idx="3183">Western Europe</cx:pt>
          <cx:pt idx="3184">Western Europe</cx:pt>
          <cx:pt idx="3185">Western Europe</cx:pt>
          <cx:pt idx="3186">Western Europe</cx:pt>
          <cx:pt idx="3187">Northern America</cx:pt>
          <cx:pt idx="3188">Asiatic Region</cx:pt>
          <cx:pt idx="3189">Eastern Europe</cx:pt>
          <cx:pt idx="3190">Eastern Europe</cx:pt>
          <cx:pt idx="3191">Western Europe</cx:pt>
          <cx:pt idx="3192">Western Europe</cx:pt>
          <cx:pt idx="3193">Northern America</cx:pt>
          <cx:pt idx="3194">Eastern Europe</cx:pt>
          <cx:pt idx="3195">Western Europe</cx:pt>
          <cx:pt idx="3196">Northern America</cx:pt>
          <cx:pt idx="3197">Northern America</cx:pt>
          <cx:pt idx="3198">Western Europe</cx:pt>
          <cx:pt idx="3199">Western Europe</cx:pt>
          <cx:pt idx="3200">Eastern Europe</cx:pt>
          <cx:pt idx="3201">Western Europe</cx:pt>
          <cx:pt idx="3202">Middle East</cx:pt>
          <cx:pt idx="3203">Northern America</cx:pt>
          <cx:pt idx="3204">Northern America</cx:pt>
          <cx:pt idx="3205">Western Europe</cx:pt>
          <cx:pt idx="3206">Northern America</cx:pt>
          <cx:pt idx="3207">Western Europe</cx:pt>
          <cx:pt idx="3208">Eastern Europe</cx:pt>
          <cx:pt idx="3209">Eastern Europe</cx:pt>
          <cx:pt idx="3210">Northern America</cx:pt>
          <cx:pt idx="3211">Northern America</cx:pt>
          <cx:pt idx="3212">Western Europe</cx:pt>
          <cx:pt idx="3213">Western Europe</cx:pt>
          <cx:pt idx="3214">Northern America</cx:pt>
          <cx:pt idx="3215">Northern America</cx:pt>
          <cx:pt idx="3216">Northern America</cx:pt>
          <cx:pt idx="3217">Western Europe</cx:pt>
          <cx:pt idx="3218">Eastern Europe</cx:pt>
          <cx:pt idx="3219">Northern America</cx:pt>
          <cx:pt idx="3220">Western Europe</cx:pt>
          <cx:pt idx="3221">Eastern Europe</cx:pt>
          <cx:pt idx="3222">Middle East</cx:pt>
          <cx:pt idx="3223">Eastern Europe</cx:pt>
          <cx:pt idx="3224">Northern America</cx:pt>
          <cx:pt idx="3225">Western Europe</cx:pt>
          <cx:pt idx="3226">Western Europe</cx:pt>
          <cx:pt idx="3227">Western Europe</cx:pt>
          <cx:pt idx="3228">Eastern Europe</cx:pt>
          <cx:pt idx="3229">Western Europe</cx:pt>
          <cx:pt idx="3230">Eastern Europe</cx:pt>
          <cx:pt idx="3231">Eastern Europe</cx:pt>
          <cx:pt idx="3232">Western Europe</cx:pt>
          <cx:pt idx="3233">Western Europe</cx:pt>
          <cx:pt idx="3234">Western Europe</cx:pt>
          <cx:pt idx="3235">Western Europe</cx:pt>
          <cx:pt idx="3236">Northern America</cx:pt>
          <cx:pt idx="3237">Northern America</cx:pt>
          <cx:pt idx="3238">Northern America</cx:pt>
          <cx:pt idx="3239">Western Europe</cx:pt>
          <cx:pt idx="3240">Eastern Europe</cx:pt>
          <cx:pt idx="3241">Northern America</cx:pt>
          <cx:pt idx="3242">Western Europe</cx:pt>
          <cx:pt idx="3243">Western Europe</cx:pt>
          <cx:pt idx="3244">Western Europe</cx:pt>
          <cx:pt idx="3245">Western Europe</cx:pt>
          <cx:pt idx="3246">Pacific Region</cx:pt>
          <cx:pt idx="3247">Eastern Europe</cx:pt>
          <cx:pt idx="3248">Eastern Europe</cx:pt>
          <cx:pt idx="3249">Northern America</cx:pt>
          <cx:pt idx="3250">Western Europe</cx:pt>
          <cx:pt idx="3251">Western Europe</cx:pt>
          <cx:pt idx="3252">Northern America</cx:pt>
          <cx:pt idx="3253">Western Europe</cx:pt>
          <cx:pt idx="3254">Western Europe</cx:pt>
          <cx:pt idx="3255">Western Europe</cx:pt>
          <cx:pt idx="3256">Eastern Europe</cx:pt>
          <cx:pt idx="3257">Western Europe</cx:pt>
          <cx:pt idx="3258">Western Europe</cx:pt>
          <cx:pt idx="3259">Western Europe</cx:pt>
          <cx:pt idx="3260">Northern America</cx:pt>
          <cx:pt idx="3261">Northern America</cx:pt>
          <cx:pt idx="3262">Western Europe</cx:pt>
          <cx:pt idx="3263">Western Europe</cx:pt>
          <cx:pt idx="3264">Western Europe</cx:pt>
          <cx:pt idx="3265">Eastern Europe</cx:pt>
          <cx:pt idx="3266">Northern America</cx:pt>
          <cx:pt idx="3267">Asiatic Region</cx:pt>
          <cx:pt idx="3268">Northern America</cx:pt>
          <cx:pt idx="3269">Western Europe</cx:pt>
          <cx:pt idx="3270">Northern America</cx:pt>
          <cx:pt idx="3271">Asiatic Region</cx:pt>
          <cx:pt idx="3272">Western Europe</cx:pt>
          <cx:pt idx="3273">Western Europe</cx:pt>
          <cx:pt idx="3274">Western Europe</cx:pt>
          <cx:pt idx="3275">Latin America</cx:pt>
          <cx:pt idx="3276">Northern America</cx:pt>
          <cx:pt idx="3277">Northern America</cx:pt>
          <cx:pt idx="3278">Latin America</cx:pt>
          <cx:pt idx="3279">Western Europe</cx:pt>
          <cx:pt idx="3280">Western Europe</cx:pt>
          <cx:pt idx="3281">Asiatic Region</cx:pt>
          <cx:pt idx="3282">Western Europe</cx:pt>
          <cx:pt idx="3283">Northern America</cx:pt>
          <cx:pt idx="3284">Western Europe</cx:pt>
          <cx:pt idx="3285">Northern America</cx:pt>
          <cx:pt idx="3286">Western Europe</cx:pt>
          <cx:pt idx="3287">Latin America</cx:pt>
          <cx:pt idx="3288">Northern America</cx:pt>
          <cx:pt idx="3289">Northern America</cx:pt>
          <cx:pt idx="3290">Pacific Region</cx:pt>
          <cx:pt idx="3291">Western Europe</cx:pt>
          <cx:pt idx="3292">Western Europe</cx:pt>
          <cx:pt idx="3293">Northern America</cx:pt>
          <cx:pt idx="3294">Western Europe</cx:pt>
          <cx:pt idx="3295">Western Europe</cx:pt>
          <cx:pt idx="3296">Northern America</cx:pt>
          <cx:pt idx="3297">Northern America</cx:pt>
          <cx:pt idx="3298">Eastern Europe</cx:pt>
          <cx:pt idx="3299">Latin America</cx:pt>
          <cx:pt idx="3300">Northern America</cx:pt>
          <cx:pt idx="3301">Western Europe</cx:pt>
          <cx:pt idx="3302">Western Europe</cx:pt>
          <cx:pt idx="3303">Asiatic Region</cx:pt>
          <cx:pt idx="3304">Middle East</cx:pt>
          <cx:pt idx="3305">Western Europe</cx:pt>
          <cx:pt idx="3306">Western Europe</cx:pt>
          <cx:pt idx="3307">Western Europe</cx:pt>
          <cx:pt idx="3308">Western Europe</cx:pt>
          <cx:pt idx="3309">Western Europe</cx:pt>
          <cx:pt idx="3310">Latin America</cx:pt>
          <cx:pt idx="3311">Western Europe</cx:pt>
          <cx:pt idx="3312">Latin America</cx:pt>
          <cx:pt idx="3313">Eastern Europe</cx:pt>
          <cx:pt idx="3314">Latin America</cx:pt>
          <cx:pt idx="3315">Western Europe</cx:pt>
          <cx:pt idx="3316">Western Europe</cx:pt>
          <cx:pt idx="3317">Western Europe</cx:pt>
          <cx:pt idx="3318">Northern America</cx:pt>
          <cx:pt idx="3319">Western Europe</cx:pt>
          <cx:pt idx="3320">Northern America</cx:pt>
          <cx:pt idx="3321">Western Europe</cx:pt>
          <cx:pt idx="3322">Western Europe</cx:pt>
          <cx:pt idx="3323">Eastern Europe</cx:pt>
          <cx:pt idx="3324">Northern America</cx:pt>
          <cx:pt idx="3325">Western Europe</cx:pt>
          <cx:pt idx="3326">Western Europe</cx:pt>
          <cx:pt idx="3327">Northern America</cx:pt>
          <cx:pt idx="3328">Western Europe</cx:pt>
          <cx:pt idx="3329">Pacific Region</cx:pt>
          <cx:pt idx="3330">Western Europe</cx:pt>
          <cx:pt idx="3331">Western Europe</cx:pt>
          <cx:pt idx="3332">Northern America</cx:pt>
          <cx:pt idx="3333">Northern America</cx:pt>
          <cx:pt idx="3334">Northern America</cx:pt>
          <cx:pt idx="3335">Western Europe</cx:pt>
          <cx:pt idx="3336">Asiatic Region</cx:pt>
          <cx:pt idx="3337">Eastern Europe</cx:pt>
          <cx:pt idx="3338">Western Europe</cx:pt>
          <cx:pt idx="3339">Western Europe</cx:pt>
          <cx:pt idx="3340">Western Europe</cx:pt>
          <cx:pt idx="3341">Northern America</cx:pt>
          <cx:pt idx="3342">Eastern Europe</cx:pt>
          <cx:pt idx="3343">Asiatic Region</cx:pt>
          <cx:pt idx="3344">Middle East</cx:pt>
          <cx:pt idx="3345">Western Europe</cx:pt>
          <cx:pt idx="3346">Africa</cx:pt>
          <cx:pt idx="3347">Western Europe</cx:pt>
          <cx:pt idx="3348">Western Europe</cx:pt>
          <cx:pt idx="3349">Western Europe</cx:pt>
          <cx:pt idx="3350">Northern America</cx:pt>
          <cx:pt idx="3351">Western Europe</cx:pt>
          <cx:pt idx="3352">Latin America</cx:pt>
          <cx:pt idx="3353">Northern America</cx:pt>
          <cx:pt idx="3354">Western Europe</cx:pt>
          <cx:pt idx="3355">Western Europe</cx:pt>
          <cx:pt idx="3356">Western Europe</cx:pt>
          <cx:pt idx="3357">Northern America</cx:pt>
          <cx:pt idx="3358">Western Europe</cx:pt>
          <cx:pt idx="3359">Western Europe</cx:pt>
          <cx:pt idx="3360">Western Europe</cx:pt>
          <cx:pt idx="3361">Latin America</cx:pt>
          <cx:pt idx="3362">Latin America</cx:pt>
          <cx:pt idx="3363">Northern America</cx:pt>
          <cx:pt idx="3364">Latin America</cx:pt>
          <cx:pt idx="3365">Western Europe</cx:pt>
          <cx:pt idx="3366">Northern America</cx:pt>
          <cx:pt idx="3367">Western Europe</cx:pt>
          <cx:pt idx="3368">Eastern Europe</cx:pt>
          <cx:pt idx="3369">Northern America</cx:pt>
          <cx:pt idx="3370">Northern America</cx:pt>
          <cx:pt idx="3371">Western Europe</cx:pt>
          <cx:pt idx="3372">Western Europe</cx:pt>
          <cx:pt idx="3373">Asiatic Region</cx:pt>
          <cx:pt idx="3374">Northern America</cx:pt>
          <cx:pt idx="3375">Northern America</cx:pt>
          <cx:pt idx="3376">Western Europe</cx:pt>
          <cx:pt idx="3377">Western Europe</cx:pt>
          <cx:pt idx="3378">Western Europe</cx:pt>
          <cx:pt idx="3379">Eastern Europe</cx:pt>
          <cx:pt idx="3380">Middle East</cx:pt>
          <cx:pt idx="3381">Western Europe</cx:pt>
          <cx:pt idx="3382">Northern America</cx:pt>
          <cx:pt idx="3383">Northern America</cx:pt>
          <cx:pt idx="3384">Western Europe</cx:pt>
          <cx:pt idx="3385">Western Europe</cx:pt>
          <cx:pt idx="3386">Northern America</cx:pt>
          <cx:pt idx="3387">Eastern Europe</cx:pt>
          <cx:pt idx="3388">Western Europe</cx:pt>
          <cx:pt idx="3389">Western Europe</cx:pt>
          <cx:pt idx="3390">Western Europe</cx:pt>
          <cx:pt idx="3391">Western Europe</cx:pt>
          <cx:pt idx="3392">Northern America</cx:pt>
          <cx:pt idx="3393">Eastern Europe</cx:pt>
          <cx:pt idx="3394">Western Europe</cx:pt>
          <cx:pt idx="3395">Northern America</cx:pt>
          <cx:pt idx="3396">Northern America</cx:pt>
          <cx:pt idx="3397">Western Europe</cx:pt>
          <cx:pt idx="3398">Eastern Europe</cx:pt>
          <cx:pt idx="3399">Asiatic Region</cx:pt>
          <cx:pt idx="3400">Western Europe</cx:pt>
          <cx:pt idx="3401">Pacific Region</cx:pt>
          <cx:pt idx="3402">Northern America</cx:pt>
          <cx:pt idx="3403">Asiatic Region</cx:pt>
          <cx:pt idx="3404">Western Europe</cx:pt>
          <cx:pt idx="3405">Western Europe</cx:pt>
          <cx:pt idx="3406">Western Europe</cx:pt>
          <cx:pt idx="3407">Eastern Europe</cx:pt>
          <cx:pt idx="3408">Western Europe</cx:pt>
          <cx:pt idx="3409">Western Europe</cx:pt>
          <cx:pt idx="3410">Eastern Europe</cx:pt>
          <cx:pt idx="3411">Western Europe</cx:pt>
          <cx:pt idx="3412">Northern America</cx:pt>
          <cx:pt idx="3413">Eastern Europe</cx:pt>
          <cx:pt idx="3414">Eastern Europe</cx:pt>
          <cx:pt idx="3415">Western Europe</cx:pt>
          <cx:pt idx="3416">Western Europe</cx:pt>
          <cx:pt idx="3417">Western Europe</cx:pt>
          <cx:pt idx="3418">Northern America</cx:pt>
          <cx:pt idx="3419">Eastern Europe</cx:pt>
          <cx:pt idx="3420">Northern America</cx:pt>
          <cx:pt idx="3421">Western Europe</cx:pt>
          <cx:pt idx="3422">Pacific Region</cx:pt>
          <cx:pt idx="3423">Northern America</cx:pt>
          <cx:pt idx="3424">Western Europe</cx:pt>
          <cx:pt idx="3425">Northern America</cx:pt>
          <cx:pt idx="3426">Northern America</cx:pt>
          <cx:pt idx="3427">Western Europe</cx:pt>
          <cx:pt idx="3428">Middle East</cx:pt>
          <cx:pt idx="3429">Western Europe</cx:pt>
          <cx:pt idx="3430">Northern America</cx:pt>
          <cx:pt idx="3431">Middle East</cx:pt>
          <cx:pt idx="3432">Western Europe</cx:pt>
          <cx:pt idx="3433">Pacific Region</cx:pt>
          <cx:pt idx="3434">Eastern Europe</cx:pt>
          <cx:pt idx="3435">Pacific Region</cx:pt>
          <cx:pt idx="3436">Western Europe</cx:pt>
          <cx:pt idx="3437">Western Europe</cx:pt>
          <cx:pt idx="3438">Western Europe</cx:pt>
          <cx:pt idx="3439">Northern America</cx:pt>
          <cx:pt idx="3440">Northern America</cx:pt>
          <cx:pt idx="3441">Western Europe</cx:pt>
          <cx:pt idx="3442">Western Europe</cx:pt>
          <cx:pt idx="3443">Asiatic Region</cx:pt>
          <cx:pt idx="3444">Eastern Europe</cx:pt>
          <cx:pt idx="3445">Northern America</cx:pt>
          <cx:pt idx="3446">Western Europe</cx:pt>
          <cx:pt idx="3447">Western Europe</cx:pt>
          <cx:pt idx="3448">Northern America</cx:pt>
          <cx:pt idx="3449">Northern America</cx:pt>
          <cx:pt idx="3450">Western Europe</cx:pt>
          <cx:pt idx="3451">Western Europe</cx:pt>
          <cx:pt idx="3452">Western Europe</cx:pt>
          <cx:pt idx="3453">Northern America</cx:pt>
          <cx:pt idx="3454">Western Europe</cx:pt>
          <cx:pt idx="3455">Latin America</cx:pt>
          <cx:pt idx="3456">Northern America</cx:pt>
          <cx:pt idx="3457">Pacific Region</cx:pt>
          <cx:pt idx="3458">Pacific Region</cx:pt>
          <cx:pt idx="3459">Western Europe</cx:pt>
          <cx:pt idx="3460">Western Europe</cx:pt>
          <cx:pt idx="3461">Western Europe</cx:pt>
          <cx:pt idx="3462">Western Europe</cx:pt>
          <cx:pt idx="3463">Eastern Europe</cx:pt>
          <cx:pt idx="3464">Eastern Europe</cx:pt>
          <cx:pt idx="3465">Western Europe</cx:pt>
          <cx:pt idx="3466">Western Europe</cx:pt>
          <cx:pt idx="3467">Northern America</cx:pt>
          <cx:pt idx="3468">Western Europe</cx:pt>
          <cx:pt idx="3469">Asiatic Region</cx:pt>
          <cx:pt idx="3470">Northern America</cx:pt>
          <cx:pt idx="3471">Asiatic Region</cx:pt>
          <cx:pt idx="3472">Western Europe</cx:pt>
          <cx:pt idx="3473">Western Europe</cx:pt>
          <cx:pt idx="3474">Asiatic Region</cx:pt>
          <cx:pt idx="3475">Western Europe</cx:pt>
          <cx:pt idx="3476">Latin America</cx:pt>
          <cx:pt idx="3477">Western Europe</cx:pt>
          <cx:pt idx="3478">Western Europe</cx:pt>
          <cx:pt idx="3479">Western Europe</cx:pt>
          <cx:pt idx="3480">Eastern Europe</cx:pt>
          <cx:pt idx="3481">Western Europe</cx:pt>
          <cx:pt idx="3482">Western Europe</cx:pt>
          <cx:pt idx="3483">Western Europe</cx:pt>
          <cx:pt idx="3484">Eastern Europe</cx:pt>
          <cx:pt idx="3485">Eastern Europe</cx:pt>
          <cx:pt idx="3486">Eastern Europe</cx:pt>
          <cx:pt idx="3487">Asiatic Region</cx:pt>
          <cx:pt idx="3488">Western Europe</cx:pt>
          <cx:pt idx="3489">Latin America</cx:pt>
          <cx:pt idx="3490">Eastern Europe</cx:pt>
          <cx:pt idx="3491">Northern America</cx:pt>
          <cx:pt idx="3492">Eastern Europe</cx:pt>
          <cx:pt idx="3493">Middle East</cx:pt>
          <cx:pt idx="3494">Asiatic Region</cx:pt>
          <cx:pt idx="3495">Pacific Region</cx:pt>
          <cx:pt idx="3496">Western Europe</cx:pt>
          <cx:pt idx="3497">Africa</cx:pt>
          <cx:pt idx="3498">Western Europe</cx:pt>
          <cx:pt idx="3499">Middle East</cx:pt>
          <cx:pt idx="3500">Asiatic Region</cx:pt>
          <cx:pt idx="3501">Asiatic Region</cx:pt>
          <cx:pt idx="3502">Western Europe</cx:pt>
          <cx:pt idx="3503">Western Europe</cx:pt>
          <cx:pt idx="3504">Northern America</cx:pt>
          <cx:pt idx="3505">Western Europe</cx:pt>
          <cx:pt idx="3506">Western Europe</cx:pt>
          <cx:pt idx="3507">Western Europe</cx:pt>
          <cx:pt idx="3508">Northern America</cx:pt>
          <cx:pt idx="3509">Latin America</cx:pt>
          <cx:pt idx="3510">Eastern Europe</cx:pt>
          <cx:pt idx="3511">Western Europe</cx:pt>
          <cx:pt idx="3512">Northern America</cx:pt>
          <cx:pt idx="3513">Western Europe</cx:pt>
          <cx:pt idx="3514">Western Europe</cx:pt>
          <cx:pt idx="3515">Western Europe</cx:pt>
          <cx:pt idx="3516">Western Europe</cx:pt>
          <cx:pt idx="3517">Latin America</cx:pt>
          <cx:pt idx="3518">Northern America</cx:pt>
          <cx:pt idx="3519">Northern America</cx:pt>
          <cx:pt idx="3520">Western Europe</cx:pt>
          <cx:pt idx="3521">Western Europe</cx:pt>
          <cx:pt idx="3522">Latin America</cx:pt>
          <cx:pt idx="3523">Western Europe</cx:pt>
          <cx:pt idx="3524">Western Europe</cx:pt>
          <cx:pt idx="3525">Pacific Region</cx:pt>
          <cx:pt idx="3526">Eastern Europe</cx:pt>
          <cx:pt idx="3527">Eastern Europe</cx:pt>
          <cx:pt idx="3528">Western Europe</cx:pt>
          <cx:pt idx="3529">Western Europe</cx:pt>
          <cx:pt idx="3530">Northern America</cx:pt>
          <cx:pt idx="3531">Northern America</cx:pt>
          <cx:pt idx="3532">Western Europe</cx:pt>
          <cx:pt idx="3533">Latin America</cx:pt>
          <cx:pt idx="3534">Eastern Europe</cx:pt>
          <cx:pt idx="3535">Pacific Region</cx:pt>
          <cx:pt idx="3536">Western Europe</cx:pt>
          <cx:pt idx="3537">Western Europe</cx:pt>
          <cx:pt idx="3538">Western Europe</cx:pt>
          <cx:pt idx="3539">Western Europe</cx:pt>
          <cx:pt idx="3540">Eastern Europe</cx:pt>
          <cx:pt idx="3541">Western Europe</cx:pt>
          <cx:pt idx="3542">Western Europe</cx:pt>
          <cx:pt idx="3543">Western Europe</cx:pt>
          <cx:pt idx="3544">Western Europe</cx:pt>
          <cx:pt idx="3545">Northern America</cx:pt>
          <cx:pt idx="3546">Western Europe</cx:pt>
          <cx:pt idx="3547">Western Europe</cx:pt>
          <cx:pt idx="3548">Western Europe</cx:pt>
          <cx:pt idx="3549">Western Europe</cx:pt>
          <cx:pt idx="3550">Asiatic Region</cx:pt>
          <cx:pt idx="3551">Western Europe</cx:pt>
          <cx:pt idx="3552">Western Europe</cx:pt>
          <cx:pt idx="3553">Asiatic Region</cx:pt>
          <cx:pt idx="3554">Western Europe</cx:pt>
          <cx:pt idx="3555">Northern America</cx:pt>
          <cx:pt idx="3556">Northern America</cx:pt>
          <cx:pt idx="3557">Western Europe</cx:pt>
          <cx:pt idx="3558">Western Europe</cx:pt>
          <cx:pt idx="3559">Western Europe</cx:pt>
          <cx:pt idx="3560">Western Europe</cx:pt>
          <cx:pt idx="3561">Northern America</cx:pt>
          <cx:pt idx="3562">Eastern Europe</cx:pt>
          <cx:pt idx="3563">Western Europe</cx:pt>
          <cx:pt idx="3564">Western Europe</cx:pt>
          <cx:pt idx="3565">Western Europe</cx:pt>
          <cx:pt idx="3566">Northern America</cx:pt>
          <cx:pt idx="3567">Northern America</cx:pt>
          <cx:pt idx="3568">Eastern Europe</cx:pt>
          <cx:pt idx="3569">Western Europe</cx:pt>
          <cx:pt idx="3570">Asiatic Region</cx:pt>
          <cx:pt idx="3571">Western Europe</cx:pt>
          <cx:pt idx="3572">Northern America</cx:pt>
          <cx:pt idx="3573">Western Europe</cx:pt>
          <cx:pt idx="3574">Western Europe</cx:pt>
          <cx:pt idx="3575">Latin America</cx:pt>
          <cx:pt idx="3576">Middle East</cx:pt>
          <cx:pt idx="3577">Northern America</cx:pt>
          <cx:pt idx="3578">Western Europe</cx:pt>
          <cx:pt idx="3579">Western Europe</cx:pt>
          <cx:pt idx="3580">Middle East</cx:pt>
          <cx:pt idx="3581">Western Europe</cx:pt>
          <cx:pt idx="3582">Northern America</cx:pt>
          <cx:pt idx="3583">Western Europe</cx:pt>
          <cx:pt idx="3584">Western Europe</cx:pt>
          <cx:pt idx="3585">Northern America</cx:pt>
          <cx:pt idx="3586">Western Europe</cx:pt>
          <cx:pt idx="3587">Eastern Europe</cx:pt>
          <cx:pt idx="3588">Latin America</cx:pt>
          <cx:pt idx="3589">Western Europe</cx:pt>
          <cx:pt idx="3590">Eastern Europe</cx:pt>
          <cx:pt idx="3591">Western Europe</cx:pt>
          <cx:pt idx="3592">Eastern Europe</cx:pt>
          <cx:pt idx="3593">Western Europe</cx:pt>
          <cx:pt idx="3594">Middle East</cx:pt>
          <cx:pt idx="3595">Western Europe</cx:pt>
          <cx:pt idx="3596">Northern America</cx:pt>
          <cx:pt idx="3597">Northern America</cx:pt>
          <cx:pt idx="3598">Eastern Europe</cx:pt>
          <cx:pt idx="3599">Western Europe</cx:pt>
          <cx:pt idx="3600">Northern America</cx:pt>
          <cx:pt idx="3601">Latin America</cx:pt>
          <cx:pt idx="3602">Northern America</cx:pt>
          <cx:pt idx="3603">Western Europe</cx:pt>
          <cx:pt idx="3604">Western Europe</cx:pt>
          <cx:pt idx="3605">Northern America</cx:pt>
          <cx:pt idx="3606">Northern America</cx:pt>
          <cx:pt idx="3607">Western Europe</cx:pt>
          <cx:pt idx="3608">Western Europe</cx:pt>
          <cx:pt idx="3609">Eastern Europe</cx:pt>
          <cx:pt idx="3610">Northern America</cx:pt>
          <cx:pt idx="3611">Western Europe</cx:pt>
          <cx:pt idx="3612">Western Europe</cx:pt>
          <cx:pt idx="3613">Northern America</cx:pt>
          <cx:pt idx="3614">Western Europe</cx:pt>
          <cx:pt idx="3615">Western Europe</cx:pt>
          <cx:pt idx="3616">Northern America</cx:pt>
          <cx:pt idx="3617">Western Europe</cx:pt>
          <cx:pt idx="3618">Northern America</cx:pt>
          <cx:pt idx="3619">Africa/Middle East</cx:pt>
          <cx:pt idx="3620">Western Europe</cx:pt>
          <cx:pt idx="3621">Latin America</cx:pt>
          <cx:pt idx="3622">Western Europe</cx:pt>
          <cx:pt idx="3623">Western Europe</cx:pt>
          <cx:pt idx="3624">Western Europe</cx:pt>
          <cx:pt idx="3625">Western Europe</cx:pt>
          <cx:pt idx="3626">Western Europe</cx:pt>
          <cx:pt idx="3627">Middle East</cx:pt>
          <cx:pt idx="3628">Northern America</cx:pt>
          <cx:pt idx="3629">Western Europe</cx:pt>
          <cx:pt idx="3630">Northern America</cx:pt>
          <cx:pt idx="3631">Eastern Europe</cx:pt>
          <cx:pt idx="3632">Western Europe</cx:pt>
          <cx:pt idx="3633">Northern America</cx:pt>
          <cx:pt idx="3634">Western Europe</cx:pt>
          <cx:pt idx="3635">Western Europe</cx:pt>
          <cx:pt idx="3636">Western Europe</cx:pt>
          <cx:pt idx="3637">Western Europe</cx:pt>
          <cx:pt idx="3638">Eastern Europe</cx:pt>
          <cx:pt idx="3639">Western Europe</cx:pt>
          <cx:pt idx="3640">Northern America</cx:pt>
          <cx:pt idx="3641">Western Europe</cx:pt>
          <cx:pt idx="3642">Northern America</cx:pt>
          <cx:pt idx="3643">Western Europe</cx:pt>
          <cx:pt idx="3644">Northern America</cx:pt>
          <cx:pt idx="3645">Latin America</cx:pt>
          <cx:pt idx="3646">Western Europe</cx:pt>
          <cx:pt idx="3647">Northern America</cx:pt>
          <cx:pt idx="3648">Northern America</cx:pt>
          <cx:pt idx="3649">Northern America</cx:pt>
          <cx:pt idx="3650">Northern America</cx:pt>
          <cx:pt idx="3651">Western Europe</cx:pt>
          <cx:pt idx="3652">Western Europe</cx:pt>
          <cx:pt idx="3653">Eastern Europe</cx:pt>
          <cx:pt idx="3654">Middle East</cx:pt>
          <cx:pt idx="3655">Western Europe</cx:pt>
          <cx:pt idx="3656">Middle East</cx:pt>
          <cx:pt idx="3657">Northern America</cx:pt>
          <cx:pt idx="3658">Latin America</cx:pt>
          <cx:pt idx="3659">Middle East</cx:pt>
          <cx:pt idx="3660">Western Europe</cx:pt>
          <cx:pt idx="3661">Western Europe</cx:pt>
          <cx:pt idx="3662">Middle East</cx:pt>
          <cx:pt idx="3663">Western Europe</cx:pt>
          <cx:pt idx="3664">Northern America</cx:pt>
          <cx:pt idx="3665">Western Europe</cx:pt>
          <cx:pt idx="3666">Asiatic Region</cx:pt>
          <cx:pt idx="3667">Pacific Region</cx:pt>
          <cx:pt idx="3668">Western Europe</cx:pt>
          <cx:pt idx="3669">Western Europe</cx:pt>
          <cx:pt idx="3670">Western Europe</cx:pt>
          <cx:pt idx="3671">Western Europe</cx:pt>
          <cx:pt idx="3672">Western Europe</cx:pt>
          <cx:pt idx="3673">Western Europe</cx:pt>
          <cx:pt idx="3674">Latin America</cx:pt>
          <cx:pt idx="3675">Western Europe</cx:pt>
          <cx:pt idx="3676">Western Europe</cx:pt>
          <cx:pt idx="3677">Western Europe</cx:pt>
          <cx:pt idx="3678">Latin America</cx:pt>
          <cx:pt idx="3679">Northern America</cx:pt>
          <cx:pt idx="3680">Northern America</cx:pt>
          <cx:pt idx="3681">Northern America</cx:pt>
          <cx:pt idx="3682">Eastern Europe</cx:pt>
          <cx:pt idx="3683">Western Europe</cx:pt>
          <cx:pt idx="3684">Western Europe</cx:pt>
          <cx:pt idx="3685">Eastern Europe</cx:pt>
          <cx:pt idx="3686">Northern America</cx:pt>
          <cx:pt idx="3687">Western Europe</cx:pt>
          <cx:pt idx="3688">Northern America</cx:pt>
          <cx:pt idx="3689">Western Europe</cx:pt>
          <cx:pt idx="3690">Eastern Europe</cx:pt>
          <cx:pt idx="3691">Western Europe</cx:pt>
          <cx:pt idx="3692">Latin America</cx:pt>
          <cx:pt idx="3693">Eastern Europe</cx:pt>
          <cx:pt idx="3694">Western Europe</cx:pt>
          <cx:pt idx="3695">Western Europe</cx:pt>
          <cx:pt idx="3696">Northern America</cx:pt>
          <cx:pt idx="3697">Northern America</cx:pt>
          <cx:pt idx="3698">Western Europe</cx:pt>
          <cx:pt idx="3699">Western Europe</cx:pt>
          <cx:pt idx="3700">Western Europe</cx:pt>
          <cx:pt idx="3701">Eastern Europe</cx:pt>
          <cx:pt idx="3702">Northern America</cx:pt>
          <cx:pt idx="3703">Western Europe</cx:pt>
          <cx:pt idx="3704">Northern America</cx:pt>
          <cx:pt idx="3705">Western Europe</cx:pt>
          <cx:pt idx="3706">Eastern Europe</cx:pt>
          <cx:pt idx="3707">Northern America</cx:pt>
          <cx:pt idx="3708">Western Europe</cx:pt>
          <cx:pt idx="3709">Western Europe</cx:pt>
          <cx:pt idx="3710">Eastern Europe</cx:pt>
          <cx:pt idx="3711">Eastern Europe</cx:pt>
          <cx:pt idx="3712">Pacific Region</cx:pt>
          <cx:pt idx="3713">Northern America</cx:pt>
          <cx:pt idx="3714">Eastern Europe</cx:pt>
          <cx:pt idx="3715">Asiatic Region</cx:pt>
          <cx:pt idx="3716">Western Europe</cx:pt>
          <cx:pt idx="3717">Latin America</cx:pt>
          <cx:pt idx="3718">Western Europe</cx:pt>
          <cx:pt idx="3719">Asiatic Region</cx:pt>
          <cx:pt idx="3720">Pacific Region</cx:pt>
          <cx:pt idx="3721">Western Europe</cx:pt>
          <cx:pt idx="3722">Eastern Europe</cx:pt>
          <cx:pt idx="3723">Eastern Europe</cx:pt>
          <cx:pt idx="3724">Middle East</cx:pt>
          <cx:pt idx="3725">Western Europe</cx:pt>
          <cx:pt idx="3726">Northern America</cx:pt>
          <cx:pt idx="3727">Eastern Europe</cx:pt>
          <cx:pt idx="3728">Western Europe</cx:pt>
          <cx:pt idx="3729">Northern America</cx:pt>
          <cx:pt idx="3730">Northern America</cx:pt>
          <cx:pt idx="3731">Western Europe</cx:pt>
          <cx:pt idx="3732">Western Europe</cx:pt>
          <cx:pt idx="3733">Northern America</cx:pt>
          <cx:pt idx="3734">Northern America</cx:pt>
          <cx:pt idx="3735">Northern America</cx:pt>
          <cx:pt idx="3736">Western Europe</cx:pt>
          <cx:pt idx="3737">Eastern Europe</cx:pt>
          <cx:pt idx="3738">Western Europe</cx:pt>
          <cx:pt idx="3739">Northern America</cx:pt>
          <cx:pt idx="3740">Western Europe</cx:pt>
          <cx:pt idx="3741">Northern America</cx:pt>
          <cx:pt idx="3742">Western Europe</cx:pt>
          <cx:pt idx="3743">Eastern Europe</cx:pt>
          <cx:pt idx="3744">Western Europe</cx:pt>
          <cx:pt idx="3745">Northern America</cx:pt>
          <cx:pt idx="3746">Western Europe</cx:pt>
          <cx:pt idx="3747">Northern America</cx:pt>
          <cx:pt idx="3748">Western Europe</cx:pt>
          <cx:pt idx="3749">Northern America</cx:pt>
          <cx:pt idx="3750">Northern America</cx:pt>
          <cx:pt idx="3751">Eastern Europe</cx:pt>
          <cx:pt idx="3752">Western Europe</cx:pt>
          <cx:pt idx="3753">Latin America</cx:pt>
          <cx:pt idx="3754">Northern America</cx:pt>
          <cx:pt idx="3755">Western Europe</cx:pt>
          <cx:pt idx="3756">Northern America</cx:pt>
          <cx:pt idx="3757">Middle East</cx:pt>
          <cx:pt idx="3758">Eastern Europe</cx:pt>
          <cx:pt idx="3759">Eastern Europe</cx:pt>
          <cx:pt idx="3760">Northern America</cx:pt>
          <cx:pt idx="3761">Northern America</cx:pt>
          <cx:pt idx="3762">Northern America</cx:pt>
          <cx:pt idx="3763">Northern America</cx:pt>
          <cx:pt idx="3764">Western Europe</cx:pt>
          <cx:pt idx="3765">Eastern Europe</cx:pt>
          <cx:pt idx="3766">Middle East</cx:pt>
          <cx:pt idx="3767">Northern America</cx:pt>
          <cx:pt idx="3768">Africa</cx:pt>
          <cx:pt idx="3769">Western Europe</cx:pt>
          <cx:pt idx="3770">Western Europe</cx:pt>
          <cx:pt idx="3771">Northern America</cx:pt>
          <cx:pt idx="3772">Northern America</cx:pt>
          <cx:pt idx="3773">Western Europe</cx:pt>
          <cx:pt idx="3774">Asiatic Region</cx:pt>
          <cx:pt idx="3775">Western Europe</cx:pt>
          <cx:pt idx="3776">Western Europe</cx:pt>
          <cx:pt idx="3777">Northern America</cx:pt>
          <cx:pt idx="3778">Eastern Europe</cx:pt>
          <cx:pt idx="3779">Western Europe</cx:pt>
          <cx:pt idx="3780">Middle East</cx:pt>
          <cx:pt idx="3781">Northern America</cx:pt>
          <cx:pt idx="3782">Northern America</cx:pt>
          <cx:pt idx="3783">Northern America</cx:pt>
          <cx:pt idx="3784">Western Europe</cx:pt>
          <cx:pt idx="3785">Northern America</cx:pt>
          <cx:pt idx="3786">Northern America</cx:pt>
          <cx:pt idx="3787">Eastern Europe</cx:pt>
          <cx:pt idx="3788">Eastern Europe</cx:pt>
          <cx:pt idx="3789">Latin America</cx:pt>
          <cx:pt idx="3790">Western Europe</cx:pt>
          <cx:pt idx="3791">Middle East</cx:pt>
          <cx:pt idx="3792">Western Europe</cx:pt>
          <cx:pt idx="3793">Northern America</cx:pt>
          <cx:pt idx="3794">Western Europe</cx:pt>
          <cx:pt idx="3795">Northern America</cx:pt>
          <cx:pt idx="3796">Western Europe</cx:pt>
          <cx:pt idx="3797">Western Europe</cx:pt>
          <cx:pt idx="3798">Northern America</cx:pt>
          <cx:pt idx="3799">Western Europe</cx:pt>
          <cx:pt idx="3800">Northern America</cx:pt>
          <cx:pt idx="3801">Western Europe</cx:pt>
          <cx:pt idx="3802">Northern America</cx:pt>
          <cx:pt idx="3803">Northern America</cx:pt>
          <cx:pt idx="3804">Northern America</cx:pt>
          <cx:pt idx="3805">Asiatic Region</cx:pt>
          <cx:pt idx="3806">Western Europe</cx:pt>
          <cx:pt idx="3807">Western Europe</cx:pt>
          <cx:pt idx="3808">Eastern Europe</cx:pt>
          <cx:pt idx="3809">Western Europe</cx:pt>
          <cx:pt idx="3810">Western Europe</cx:pt>
          <cx:pt idx="3811">Western Europe</cx:pt>
          <cx:pt idx="3812">Northern America</cx:pt>
          <cx:pt idx="3813">Northern America</cx:pt>
          <cx:pt idx="3814">Western Europe</cx:pt>
          <cx:pt idx="3815">Western Europe</cx:pt>
          <cx:pt idx="3816">Latin America</cx:pt>
          <cx:pt idx="3817">Western Europe</cx:pt>
          <cx:pt idx="3818">Western Europe</cx:pt>
          <cx:pt idx="3819">Western Europe</cx:pt>
          <cx:pt idx="3820">Western Europe</cx:pt>
          <cx:pt idx="3821">Western Europe</cx:pt>
          <cx:pt idx="3822">Western Europe</cx:pt>
          <cx:pt idx="3823">Eastern Europe</cx:pt>
          <cx:pt idx="3824">Eastern Europe</cx:pt>
          <cx:pt idx="3825">Western Europe</cx:pt>
          <cx:pt idx="3826">Western Europe</cx:pt>
          <cx:pt idx="3827">Asiatic Region</cx:pt>
          <cx:pt idx="3828">Northern America</cx:pt>
          <cx:pt idx="3829">Western Europe</cx:pt>
          <cx:pt idx="3830">Western Europe</cx:pt>
          <cx:pt idx="3831">Northern America</cx:pt>
          <cx:pt idx="3832">Western Europe</cx:pt>
          <cx:pt idx="3833">Northern America</cx:pt>
          <cx:pt idx="3834">Eastern Europe</cx:pt>
          <cx:pt idx="3835">Western Europe</cx:pt>
          <cx:pt idx="3836">Western Europe</cx:pt>
          <cx:pt idx="3837">Asiatic Region</cx:pt>
          <cx:pt idx="3838">Asiatic Region</cx:pt>
          <cx:pt idx="3839">Northern America</cx:pt>
          <cx:pt idx="3840">Western Europe</cx:pt>
          <cx:pt idx="3841">Western Europe</cx:pt>
          <cx:pt idx="3842">Northern America</cx:pt>
          <cx:pt idx="3843">Asiatic Region</cx:pt>
          <cx:pt idx="3844">Western Europe</cx:pt>
          <cx:pt idx="3845">Western Europe</cx:pt>
          <cx:pt idx="3846">Western Europe</cx:pt>
          <cx:pt idx="3847">Eastern Europe</cx:pt>
          <cx:pt idx="3848">Asiatic Region</cx:pt>
          <cx:pt idx="3849">Western Europe</cx:pt>
          <cx:pt idx="3850">Western Europe</cx:pt>
          <cx:pt idx="3851">Western Europe</cx:pt>
          <cx:pt idx="3852">Western Europe</cx:pt>
          <cx:pt idx="3853">Eastern Europe</cx:pt>
          <cx:pt idx="3854">Western Europe</cx:pt>
          <cx:pt idx="3855">Western Europe</cx:pt>
          <cx:pt idx="3856">Western Europe</cx:pt>
          <cx:pt idx="3857">Eastern Europe</cx:pt>
          <cx:pt idx="3858">Eastern Europe</cx:pt>
          <cx:pt idx="3859">Western Europe</cx:pt>
          <cx:pt idx="3860">Western Europe</cx:pt>
          <cx:pt idx="3861">Western Europe</cx:pt>
          <cx:pt idx="3862">Western Europe</cx:pt>
          <cx:pt idx="3863">Western Europe</cx:pt>
          <cx:pt idx="3864">Northern America</cx:pt>
          <cx:pt idx="3865">Western Europe</cx:pt>
          <cx:pt idx="3866">Western Europe</cx:pt>
          <cx:pt idx="3867">Western Europe</cx:pt>
          <cx:pt idx="3868">Western Europe</cx:pt>
          <cx:pt idx="3869">Western Europe</cx:pt>
          <cx:pt idx="3870">Northern America</cx:pt>
          <cx:pt idx="3871">Eastern Europe</cx:pt>
          <cx:pt idx="3872">Western Europe</cx:pt>
          <cx:pt idx="3873">Northern America</cx:pt>
          <cx:pt idx="3874">Western Europe</cx:pt>
          <cx:pt idx="3875">Asiatic Region</cx:pt>
          <cx:pt idx="3876">Middle East</cx:pt>
          <cx:pt idx="3877">Northern America</cx:pt>
          <cx:pt idx="3878">Western Europe</cx:pt>
          <cx:pt idx="3879">Asiatic Region</cx:pt>
          <cx:pt idx="3880">Latin America</cx:pt>
          <cx:pt idx="3881">Middle East</cx:pt>
          <cx:pt idx="3882">Western Europe</cx:pt>
          <cx:pt idx="3883">Latin America</cx:pt>
          <cx:pt idx="3884">Eastern Europe</cx:pt>
          <cx:pt idx="3885">Western Europe</cx:pt>
          <cx:pt idx="3886">Western Europe</cx:pt>
          <cx:pt idx="3887">Western Europe</cx:pt>
          <cx:pt idx="3888">Western Europe</cx:pt>
          <cx:pt idx="3889">Northern America</cx:pt>
          <cx:pt idx="3890">Latin America</cx:pt>
          <cx:pt idx="3891">Western Europe</cx:pt>
          <cx:pt idx="3892">Northern America</cx:pt>
          <cx:pt idx="3893">Northern America</cx:pt>
          <cx:pt idx="3894">Western Europe</cx:pt>
          <cx:pt idx="3895">Western Europe</cx:pt>
          <cx:pt idx="3896">Eastern Europe</cx:pt>
          <cx:pt idx="3897">Western Europe</cx:pt>
          <cx:pt idx="3898">Eastern Europe</cx:pt>
          <cx:pt idx="3899">Eastern Europe</cx:pt>
          <cx:pt idx="3900">Western Europe</cx:pt>
          <cx:pt idx="3901">Northern America</cx:pt>
          <cx:pt idx="3902">Western Europe</cx:pt>
          <cx:pt idx="3903">Latin America</cx:pt>
          <cx:pt idx="3904">Latin America</cx:pt>
          <cx:pt idx="3905">Middle East</cx:pt>
          <cx:pt idx="3906">Eastern Europe</cx:pt>
          <cx:pt idx="3907">Latin America</cx:pt>
          <cx:pt idx="3908">Western Europe</cx:pt>
          <cx:pt idx="3909">Western Europe</cx:pt>
          <cx:pt idx="3910">Western Europe</cx:pt>
          <cx:pt idx="3911">Pacific Region</cx:pt>
          <cx:pt idx="3912">Africa</cx:pt>
          <cx:pt idx="3913">Western Europe</cx:pt>
          <cx:pt idx="3914">Western Europe</cx:pt>
          <cx:pt idx="3915">Asiatic Region</cx:pt>
          <cx:pt idx="3916">Eastern Europe</cx:pt>
          <cx:pt idx="3917">Western Europe</cx:pt>
          <cx:pt idx="3918">Middle East</cx:pt>
          <cx:pt idx="3919">Western Europe</cx:pt>
          <cx:pt idx="3920">Northern America</cx:pt>
          <cx:pt idx="3921">Asiatic Region</cx:pt>
          <cx:pt idx="3922">Northern America</cx:pt>
          <cx:pt idx="3923">Eastern Europe</cx:pt>
          <cx:pt idx="3924">Western Europe</cx:pt>
          <cx:pt idx="3925">Latin America</cx:pt>
          <cx:pt idx="3926">Eastern Europe</cx:pt>
          <cx:pt idx="3927">Middle East</cx:pt>
          <cx:pt idx="3928">Pacific Region</cx:pt>
          <cx:pt idx="3929">Northern America</cx:pt>
          <cx:pt idx="3930">Western Europe</cx:pt>
          <cx:pt idx="3931">Northern America</cx:pt>
          <cx:pt idx="3932">Eastern Europe</cx:pt>
          <cx:pt idx="3933">Asiatic Region</cx:pt>
          <cx:pt idx="3934">Western Europe</cx:pt>
          <cx:pt idx="3935">Western Europe</cx:pt>
          <cx:pt idx="3936">Western Europe</cx:pt>
          <cx:pt idx="3937">Latin America</cx:pt>
          <cx:pt idx="3938">Northern America</cx:pt>
          <cx:pt idx="3939">Eastern Europe</cx:pt>
          <cx:pt idx="3940">Northern America</cx:pt>
          <cx:pt idx="3941">Latin America</cx:pt>
          <cx:pt idx="3942">Eastern Europe</cx:pt>
          <cx:pt idx="3943">Western Europe</cx:pt>
          <cx:pt idx="3944">Western Europe</cx:pt>
          <cx:pt idx="3945">Northern America</cx:pt>
          <cx:pt idx="3946">Western Europe</cx:pt>
          <cx:pt idx="3947">Western Europe</cx:pt>
          <cx:pt idx="3948">Northern America</cx:pt>
          <cx:pt idx="3949">Latin America</cx:pt>
          <cx:pt idx="3950">Northern America</cx:pt>
          <cx:pt idx="3951">Western Europe</cx:pt>
          <cx:pt idx="3952">Western Europe</cx:pt>
          <cx:pt idx="3953">Eastern Europe</cx:pt>
          <cx:pt idx="3954">Eastern Europe</cx:pt>
          <cx:pt idx="3955">Western Europe</cx:pt>
          <cx:pt idx="3956">Western Europe</cx:pt>
          <cx:pt idx="3957">Eastern Europe</cx:pt>
          <cx:pt idx="3958">Western Europe</cx:pt>
          <cx:pt idx="3959">Asiatic Region</cx:pt>
          <cx:pt idx="3960">Western Europe</cx:pt>
          <cx:pt idx="3961">Middle East</cx:pt>
          <cx:pt idx="3962">Western Europe</cx:pt>
          <cx:pt idx="3963">Western Europe</cx:pt>
          <cx:pt idx="3964">Western Europe</cx:pt>
          <cx:pt idx="3965">Northern America</cx:pt>
          <cx:pt idx="3966">Northern America</cx:pt>
          <cx:pt idx="3967">Western Europe</cx:pt>
          <cx:pt idx="3968">Asiatic Region</cx:pt>
          <cx:pt idx="3969">Northern America</cx:pt>
          <cx:pt idx="3970">Western Europe</cx:pt>
          <cx:pt idx="3971">Western Europe</cx:pt>
          <cx:pt idx="3972">Northern America</cx:pt>
          <cx:pt idx="3973">Western Europe</cx:pt>
          <cx:pt idx="3974">Western Europe</cx:pt>
          <cx:pt idx="3975">Western Europe</cx:pt>
          <cx:pt idx="3976">Latin America</cx:pt>
          <cx:pt idx="3977">Northern America</cx:pt>
          <cx:pt idx="3978">Western Europe</cx:pt>
          <cx:pt idx="3979">Western Europe</cx:pt>
          <cx:pt idx="3980">Northern America</cx:pt>
          <cx:pt idx="3981">Northern America</cx:pt>
          <cx:pt idx="3982">Northern America</cx:pt>
          <cx:pt idx="3983">Northern America</cx:pt>
          <cx:pt idx="3984">Northern America</cx:pt>
          <cx:pt idx="3985">Eastern Europe</cx:pt>
          <cx:pt idx="3986">Western Europe</cx:pt>
          <cx:pt idx="3987">Northern America</cx:pt>
          <cx:pt idx="3988">Northern America</cx:pt>
          <cx:pt idx="3989">Asiatic Region</cx:pt>
          <cx:pt idx="3990">Eastern Europe</cx:pt>
          <cx:pt idx="3991">Latin America</cx:pt>
          <cx:pt idx="3992">Western Europe</cx:pt>
          <cx:pt idx="3993">Western Europe</cx:pt>
          <cx:pt idx="3994">Eastern Europe</cx:pt>
          <cx:pt idx="3995">Western Europe</cx:pt>
          <cx:pt idx="3996">Eastern Europe</cx:pt>
          <cx:pt idx="3997">Eastern Europe</cx:pt>
          <cx:pt idx="3998">Western Europe</cx:pt>
          <cx:pt idx="3999">Northern America</cx:pt>
          <cx:pt idx="4000">Eastern Europe</cx:pt>
          <cx:pt idx="4001">Western Europe</cx:pt>
          <cx:pt idx="4002">Western Europe</cx:pt>
          <cx:pt idx="4003">Northern America</cx:pt>
          <cx:pt idx="4004">Northern America</cx:pt>
          <cx:pt idx="4005">Asiatic Region</cx:pt>
          <cx:pt idx="4006">Northern America</cx:pt>
          <cx:pt idx="4007">Western Europe</cx:pt>
          <cx:pt idx="4008">Northern America</cx:pt>
          <cx:pt idx="4009">Eastern Europe</cx:pt>
          <cx:pt idx="4010">Northern America</cx:pt>
          <cx:pt idx="4011">Northern America</cx:pt>
          <cx:pt idx="4012">Latin America</cx:pt>
          <cx:pt idx="4013">Western Europe</cx:pt>
          <cx:pt idx="4014">Western Europe</cx:pt>
          <cx:pt idx="4015">Asiatic Region</cx:pt>
          <cx:pt idx="4016">Western Europe</cx:pt>
          <cx:pt idx="4017">Northern America</cx:pt>
          <cx:pt idx="4018">Eastern Europe</cx:pt>
          <cx:pt idx="4019">Western Europe</cx:pt>
          <cx:pt idx="4020">Western Europe</cx:pt>
          <cx:pt idx="4021">Middle East</cx:pt>
          <cx:pt idx="4022">Western Europe</cx:pt>
          <cx:pt idx="4023">Northern America</cx:pt>
          <cx:pt idx="4024">Latin America</cx:pt>
          <cx:pt idx="4025">Western Europe</cx:pt>
          <cx:pt idx="4026">Western Europe</cx:pt>
          <cx:pt idx="4027">Northern America</cx:pt>
          <cx:pt idx="4028">Northern America</cx:pt>
          <cx:pt idx="4029">Northern America</cx:pt>
          <cx:pt idx="4030">Northern America</cx:pt>
          <cx:pt idx="4031">Western Europe</cx:pt>
          <cx:pt idx="4032">Middle East</cx:pt>
          <cx:pt idx="4033">Eastern Europe</cx:pt>
          <cx:pt idx="4034">Northern America</cx:pt>
          <cx:pt idx="4035">Eastern Europe</cx:pt>
          <cx:pt idx="4036">Western Europe</cx:pt>
          <cx:pt idx="4037">Northern America</cx:pt>
          <cx:pt idx="4038">Western Europe</cx:pt>
          <cx:pt idx="4039">Northern America</cx:pt>
          <cx:pt idx="4040">Eastern Europe</cx:pt>
          <cx:pt idx="4041">Western Europe</cx:pt>
          <cx:pt idx="4042">Asiatic Region</cx:pt>
          <cx:pt idx="4043">Western Europe</cx:pt>
          <cx:pt idx="4044">Western Europe</cx:pt>
          <cx:pt idx="4045">Asiatic Region</cx:pt>
          <cx:pt idx="4046">Western Europe</cx:pt>
          <cx:pt idx="4047">Western Europe</cx:pt>
          <cx:pt idx="4048">Northern America</cx:pt>
          <cx:pt idx="4049">Western Europe</cx:pt>
          <cx:pt idx="4050">Northern America</cx:pt>
          <cx:pt idx="4051">Western Europe</cx:pt>
          <cx:pt idx="4052">Western Europe</cx:pt>
          <cx:pt idx="4053">Western Europe</cx:pt>
          <cx:pt idx="4054">Western Europe</cx:pt>
          <cx:pt idx="4055">Latin America</cx:pt>
          <cx:pt idx="4056">Western Europe</cx:pt>
          <cx:pt idx="4057">Northern America</cx:pt>
          <cx:pt idx="4058">Latin America</cx:pt>
          <cx:pt idx="4059">Asiatic Region</cx:pt>
          <cx:pt idx="4060">Western Europe</cx:pt>
          <cx:pt idx="4061">Northern America</cx:pt>
          <cx:pt idx="4062">Northern America</cx:pt>
          <cx:pt idx="4063">Latin America</cx:pt>
          <cx:pt idx="4064">Western Europe</cx:pt>
          <cx:pt idx="4065">Western Europe</cx:pt>
          <cx:pt idx="4066">Western Europe</cx:pt>
          <cx:pt idx="4067">Western Europe</cx:pt>
          <cx:pt idx="4068">Latin America</cx:pt>
          <cx:pt idx="4069">Western Europe</cx:pt>
          <cx:pt idx="4070">Western Europe</cx:pt>
          <cx:pt idx="4071">Western Europe</cx:pt>
          <cx:pt idx="4072">Northern America</cx:pt>
          <cx:pt idx="4073">Western Europe</cx:pt>
          <cx:pt idx="4074">Northern America</cx:pt>
          <cx:pt idx="4075">Eastern Europe</cx:pt>
          <cx:pt idx="4076">Western Europe</cx:pt>
          <cx:pt idx="4077">Northern America</cx:pt>
          <cx:pt idx="4078">Western Europe</cx:pt>
          <cx:pt idx="4079">Western Europe</cx:pt>
          <cx:pt idx="4080">Western Europe</cx:pt>
          <cx:pt idx="4081">Latin America</cx:pt>
          <cx:pt idx="4082">Western Europe</cx:pt>
          <cx:pt idx="4083">Asiatic Region</cx:pt>
          <cx:pt idx="4084">Northern America</cx:pt>
          <cx:pt idx="4085">Western Europe</cx:pt>
          <cx:pt idx="4086">Western Europe</cx:pt>
          <cx:pt idx="4087">Latin America</cx:pt>
          <cx:pt idx="4088">Western Europe</cx:pt>
          <cx:pt idx="4089">Middle East</cx:pt>
          <cx:pt idx="4090">Western Europe</cx:pt>
          <cx:pt idx="4091">Western Europe</cx:pt>
          <cx:pt idx="4092">Latin America</cx:pt>
          <cx:pt idx="4093">Latin America</cx:pt>
          <cx:pt idx="4094">Western Europe</cx:pt>
          <cx:pt idx="4095">Western Europe</cx:pt>
          <cx:pt idx="4096">Latin America</cx:pt>
          <cx:pt idx="4097">Western Europe</cx:pt>
          <cx:pt idx="4098">Asiatic Region</cx:pt>
          <cx:pt idx="4099">Western Europe</cx:pt>
          <cx:pt idx="4100">Northern America</cx:pt>
          <cx:pt idx="4101">Western Europe</cx:pt>
          <cx:pt idx="4102">Western Europe</cx:pt>
          <cx:pt idx="4103">Western Europe</cx:pt>
          <cx:pt idx="4104">Asiatic Region</cx:pt>
          <cx:pt idx="4105">Western Europe</cx:pt>
          <cx:pt idx="4106">Western Europe</cx:pt>
          <cx:pt idx="4107">Northern America</cx:pt>
          <cx:pt idx="4108">Eastern Europe</cx:pt>
          <cx:pt idx="4109">Western Europe</cx:pt>
          <cx:pt idx="4110">Western Europe</cx:pt>
          <cx:pt idx="4111">Eastern Europe</cx:pt>
          <cx:pt idx="4112">Northern America</cx:pt>
          <cx:pt idx="4113">Western Europe</cx:pt>
          <cx:pt idx="4114">Northern America</cx:pt>
          <cx:pt idx="4115">Western Europe</cx:pt>
          <cx:pt idx="4116">Western Europe</cx:pt>
          <cx:pt idx="4117">Western Europe</cx:pt>
          <cx:pt idx="4118">Northern America</cx:pt>
          <cx:pt idx="4119">Western Europe</cx:pt>
          <cx:pt idx="4120">Eastern Europe</cx:pt>
          <cx:pt idx="4121">Eastern Europe</cx:pt>
          <cx:pt idx="4122">Latin America</cx:pt>
          <cx:pt idx="4123">Western Europe</cx:pt>
          <cx:pt idx="4124">Western Europe</cx:pt>
          <cx:pt idx="4125">Latin America</cx:pt>
          <cx:pt idx="4126">Northern America</cx:pt>
          <cx:pt idx="4127">Western Europe</cx:pt>
          <cx:pt idx="4128">Northern America</cx:pt>
          <cx:pt idx="4129">Eastern Europe</cx:pt>
          <cx:pt idx="4130">Northern America</cx:pt>
          <cx:pt idx="4131">Eastern Europe</cx:pt>
          <cx:pt idx="4132">Eastern Europe</cx:pt>
          <cx:pt idx="4133">Latin America</cx:pt>
          <cx:pt idx="4134">Eastern Europe</cx:pt>
          <cx:pt idx="4135">Western Europe</cx:pt>
          <cx:pt idx="4136">Western Europe</cx:pt>
          <cx:pt idx="4137">Western Europe</cx:pt>
          <cx:pt idx="4138">Northern America</cx:pt>
          <cx:pt idx="4139">Asiatic Region</cx:pt>
          <cx:pt idx="4140">Eastern Europe</cx:pt>
          <cx:pt idx="4141">Northern America</cx:pt>
          <cx:pt idx="4142">Western Europe</cx:pt>
          <cx:pt idx="4143">Northern America</cx:pt>
          <cx:pt idx="4144">Eastern Europe</cx:pt>
          <cx:pt idx="4145">Western Europe</cx:pt>
          <cx:pt idx="4146">Western Europe</cx:pt>
          <cx:pt idx="4147">Northern America</cx:pt>
          <cx:pt idx="4148">Western Europe</cx:pt>
          <cx:pt idx="4149">Latin America</cx:pt>
          <cx:pt idx="4150">Eastern Europe</cx:pt>
          <cx:pt idx="4151">Western Europe</cx:pt>
          <cx:pt idx="4152">Western Europe</cx:pt>
          <cx:pt idx="4153">Northern America</cx:pt>
          <cx:pt idx="4154">Pacific Region</cx:pt>
          <cx:pt idx="4155">Eastern Europe</cx:pt>
          <cx:pt idx="4156">Western Europe</cx:pt>
          <cx:pt idx="4157">Northern America</cx:pt>
          <cx:pt idx="4158">Asiatic Region</cx:pt>
          <cx:pt idx="4159">Western Europe</cx:pt>
          <cx:pt idx="4160">Northern America</cx:pt>
          <cx:pt idx="4161">Western Europe</cx:pt>
          <cx:pt idx="4162">Northern America</cx:pt>
          <cx:pt idx="4163">Northern America</cx:pt>
          <cx:pt idx="4164">Eastern Europe</cx:pt>
          <cx:pt idx="4165">Northern America</cx:pt>
          <cx:pt idx="4166">Northern America</cx:pt>
          <cx:pt idx="4167">Northern America</cx:pt>
          <cx:pt idx="4168">Latin America</cx:pt>
          <cx:pt idx="4169">Asiatic Region</cx:pt>
          <cx:pt idx="4170">Western Europe</cx:pt>
          <cx:pt idx="4171">Western Europe</cx:pt>
          <cx:pt idx="4172">Western Europe</cx:pt>
          <cx:pt idx="4173">Asiatic Region</cx:pt>
          <cx:pt idx="4174">Western Europe</cx:pt>
          <cx:pt idx="4175">Northern America</cx:pt>
          <cx:pt idx="4176">Western Europe</cx:pt>
          <cx:pt idx="4177">Middle East</cx:pt>
          <cx:pt idx="4178">Northern America</cx:pt>
          <cx:pt idx="4179">Middle East</cx:pt>
          <cx:pt idx="4180">Northern America</cx:pt>
          <cx:pt idx="4181">Northern America</cx:pt>
          <cx:pt idx="4182">Western Europe</cx:pt>
          <cx:pt idx="4183">Western Europe</cx:pt>
          <cx:pt idx="4184">Western Europe</cx:pt>
          <cx:pt idx="4185">Western Europe</cx:pt>
          <cx:pt idx="4186">Middle East</cx:pt>
          <cx:pt idx="4187">Pacific Region</cx:pt>
          <cx:pt idx="4188">Western Europe</cx:pt>
          <cx:pt idx="4189">Northern America</cx:pt>
          <cx:pt idx="4190">Western Europe</cx:pt>
          <cx:pt idx="4191">Western Europe</cx:pt>
          <cx:pt idx="4192">Northern America</cx:pt>
          <cx:pt idx="4193">Northern America</cx:pt>
          <cx:pt idx="4194">Western Europe</cx:pt>
          <cx:pt idx="4195">Asiatic Region</cx:pt>
          <cx:pt idx="4196">Eastern Europe</cx:pt>
          <cx:pt idx="4197">Middle East</cx:pt>
          <cx:pt idx="4198">Western Europe</cx:pt>
          <cx:pt idx="4199">Western Europe</cx:pt>
          <cx:pt idx="4200">Northern America</cx:pt>
          <cx:pt idx="4201">Asiatic Region</cx:pt>
          <cx:pt idx="4202">Western Europe</cx:pt>
          <cx:pt idx="4203">Western Europe</cx:pt>
          <cx:pt idx="4204">Eastern Europe</cx:pt>
          <cx:pt idx="4205">Western Europe</cx:pt>
          <cx:pt idx="4206">Western Europe</cx:pt>
          <cx:pt idx="4207">Northern America</cx:pt>
          <cx:pt idx="4208">Middle East</cx:pt>
          <cx:pt idx="4209">Western Europe</cx:pt>
          <cx:pt idx="4210">Northern America</cx:pt>
          <cx:pt idx="4211">Pacific Region</cx:pt>
          <cx:pt idx="4212">Northern America</cx:pt>
          <cx:pt idx="4213">Northern America</cx:pt>
          <cx:pt idx="4214">Pacific Region</cx:pt>
          <cx:pt idx="4215">Middle East</cx:pt>
          <cx:pt idx="4216">Northern America</cx:pt>
          <cx:pt idx="4217">Western Europe</cx:pt>
          <cx:pt idx="4218">Northern America</cx:pt>
          <cx:pt idx="4219">Northern America</cx:pt>
          <cx:pt idx="4220">Eastern Europe</cx:pt>
          <cx:pt idx="4221">Asiatic Region</cx:pt>
          <cx:pt idx="4222">Asiatic Region</cx:pt>
          <cx:pt idx="4223">Northern America</cx:pt>
          <cx:pt idx="4224">Western Europe</cx:pt>
          <cx:pt idx="4225">Western Europe</cx:pt>
          <cx:pt idx="4226">Western Europe</cx:pt>
          <cx:pt idx="4227">Western Europe</cx:pt>
          <cx:pt idx="4228">Northern America</cx:pt>
          <cx:pt idx="4229">Western Europe</cx:pt>
          <cx:pt idx="4230">Western Europe</cx:pt>
          <cx:pt idx="4231">Northern America</cx:pt>
          <cx:pt idx="4232">Northern America</cx:pt>
          <cx:pt idx="4233">Western Europe</cx:pt>
          <cx:pt idx="4234">Western Europe</cx:pt>
          <cx:pt idx="4235">Northern America</cx:pt>
          <cx:pt idx="4236">Northern America</cx:pt>
          <cx:pt idx="4237">Western Europe</cx:pt>
          <cx:pt idx="4238">Latin America</cx:pt>
          <cx:pt idx="4239">Pacific Region</cx:pt>
          <cx:pt idx="4240">Western Europe</cx:pt>
          <cx:pt idx="4241">Western Europe</cx:pt>
          <cx:pt idx="4242">Western Europe</cx:pt>
          <cx:pt idx="4243">Western Europe</cx:pt>
          <cx:pt idx="4244">Latin America</cx:pt>
          <cx:pt idx="4245">Northern America</cx:pt>
          <cx:pt idx="4246">Western Europe</cx:pt>
          <cx:pt idx="4247">Western Europe</cx:pt>
          <cx:pt idx="4248">Western Europe</cx:pt>
          <cx:pt idx="4249">Eastern Europe</cx:pt>
          <cx:pt idx="4250">Western Europe</cx:pt>
          <cx:pt idx="4251">Western Europe</cx:pt>
          <cx:pt idx="4252">Northern America</cx:pt>
          <cx:pt idx="4253">Western Europe</cx:pt>
          <cx:pt idx="4254">Western Europe</cx:pt>
          <cx:pt idx="4255">Western Europe</cx:pt>
          <cx:pt idx="4256">Western Europe</cx:pt>
          <cx:pt idx="4257">Western Europe</cx:pt>
          <cx:pt idx="4258">Eastern Europe</cx:pt>
          <cx:pt idx="4259">Northern America</cx:pt>
          <cx:pt idx="4260">Western Europe</cx:pt>
          <cx:pt idx="4261">Latin America</cx:pt>
          <cx:pt idx="4262">Western Europe</cx:pt>
          <cx:pt idx="4263">Northern America</cx:pt>
          <cx:pt idx="4264">Western Europe</cx:pt>
          <cx:pt idx="4265">Latin America</cx:pt>
          <cx:pt idx="4266">Western Europe</cx:pt>
          <cx:pt idx="4267">Latin America</cx:pt>
          <cx:pt idx="4268">Western Europe</cx:pt>
          <cx:pt idx="4269">Northern America</cx:pt>
          <cx:pt idx="4270">Latin America</cx:pt>
          <cx:pt idx="4271">Western Europe</cx:pt>
          <cx:pt idx="4272">Northern America</cx:pt>
          <cx:pt idx="4273">Latin America</cx:pt>
          <cx:pt idx="4274">Northern America</cx:pt>
          <cx:pt idx="4275">Eastern Europe</cx:pt>
          <cx:pt idx="4276">Eastern Europe</cx:pt>
          <cx:pt idx="4277">Western Europe</cx:pt>
          <cx:pt idx="4278">Western Europe</cx:pt>
          <cx:pt idx="4279">Western Europe</cx:pt>
          <cx:pt idx="4280">Asiatic Region</cx:pt>
          <cx:pt idx="4281">Western Europe</cx:pt>
          <cx:pt idx="4282">Western Europe</cx:pt>
          <cx:pt idx="4283">Western Europe</cx:pt>
          <cx:pt idx="4284">Northern America</cx:pt>
          <cx:pt idx="4285">Northern America</cx:pt>
          <cx:pt idx="4286">Western Europe</cx:pt>
          <cx:pt idx="4287">Eastern Europe</cx:pt>
          <cx:pt idx="4288">Western Europe</cx:pt>
          <cx:pt idx="4289">Western Europe</cx:pt>
          <cx:pt idx="4290">Northern America</cx:pt>
          <cx:pt idx="4291">Western Europe</cx:pt>
          <cx:pt idx="4292">Western Europe</cx:pt>
          <cx:pt idx="4293">Asiatic Region</cx:pt>
          <cx:pt idx="4294">Western Europe</cx:pt>
          <cx:pt idx="4295">Northern America</cx:pt>
          <cx:pt idx="4296">Eastern Europe</cx:pt>
          <cx:pt idx="4297">Asiatic Region</cx:pt>
          <cx:pt idx="4298">Western Europe</cx:pt>
          <cx:pt idx="4299">Northern America</cx:pt>
          <cx:pt idx="4300">Eastern Europe</cx:pt>
          <cx:pt idx="4301">Western Europe</cx:pt>
          <cx:pt idx="4302">Northern America</cx:pt>
          <cx:pt idx="4303">Northern America</cx:pt>
          <cx:pt idx="4304">Western Europe</cx:pt>
          <cx:pt idx="4305">Northern America</cx:pt>
          <cx:pt idx="4306">Western Europe</cx:pt>
          <cx:pt idx="4307">Northern America</cx:pt>
          <cx:pt idx="4308">Eastern Europe</cx:pt>
          <cx:pt idx="4309">Northern America</cx:pt>
          <cx:pt idx="4310">Western Europe</cx:pt>
          <cx:pt idx="4311">Asiatic Region</cx:pt>
          <cx:pt idx="4312">Western Europe</cx:pt>
          <cx:pt idx="4313">Western Europe</cx:pt>
          <cx:pt idx="4314">Eastern Europe</cx:pt>
          <cx:pt idx="4315">Western Europe</cx:pt>
          <cx:pt idx="4316">Western Europe</cx:pt>
          <cx:pt idx="4317">Northern America</cx:pt>
          <cx:pt idx="4318">Western Europe</cx:pt>
          <cx:pt idx="4319">Northern America</cx:pt>
          <cx:pt idx="4320">Northern America</cx:pt>
          <cx:pt idx="4321">Eastern Europe</cx:pt>
          <cx:pt idx="4322">Northern America</cx:pt>
          <cx:pt idx="4323">Northern America</cx:pt>
          <cx:pt idx="4324">Northern America</cx:pt>
          <cx:pt idx="4325">Africa</cx:pt>
          <cx:pt idx="4326">Eastern Europe</cx:pt>
          <cx:pt idx="4327">Western Europe</cx:pt>
          <cx:pt idx="4328">Northern America</cx:pt>
          <cx:pt idx="4329">Northern America</cx:pt>
          <cx:pt idx="4330">Western Europe</cx:pt>
          <cx:pt idx="4331">Western Europe</cx:pt>
          <cx:pt idx="4332">Western Europe</cx:pt>
          <cx:pt idx="4333">Western Europe</cx:pt>
          <cx:pt idx="4334">Western Europe</cx:pt>
          <cx:pt idx="4335">Western Europe</cx:pt>
          <cx:pt idx="4336">Western Europe</cx:pt>
          <cx:pt idx="4337">Western Europe</cx:pt>
          <cx:pt idx="4338">Northern America</cx:pt>
          <cx:pt idx="4339">Northern America</cx:pt>
          <cx:pt idx="4340">Northern America</cx:pt>
          <cx:pt idx="4341">Northern America</cx:pt>
          <cx:pt idx="4342">Asiatic Region</cx:pt>
          <cx:pt idx="4343">Northern America</cx:pt>
          <cx:pt idx="4344">Western Europe</cx:pt>
          <cx:pt idx="4345">Western Europe</cx:pt>
          <cx:pt idx="4346">Latin America</cx:pt>
          <cx:pt idx="4347">Northern America</cx:pt>
          <cx:pt idx="4348">Latin America</cx:pt>
          <cx:pt idx="4349">Western Europe</cx:pt>
          <cx:pt idx="4350">Western Europe</cx:pt>
          <cx:pt idx="4351">Western Europe</cx:pt>
          <cx:pt idx="4352">Northern America</cx:pt>
          <cx:pt idx="4353">Northern America</cx:pt>
          <cx:pt idx="4354">Western Europe</cx:pt>
          <cx:pt idx="4355">Eastern Europe</cx:pt>
          <cx:pt idx="4356">Northern America</cx:pt>
          <cx:pt idx="4357">Latin America</cx:pt>
          <cx:pt idx="4358">Western Europe</cx:pt>
          <cx:pt idx="4359">Western Europe</cx:pt>
          <cx:pt idx="4360">Eastern Europe</cx:pt>
          <cx:pt idx="4361">Western Europe</cx:pt>
          <cx:pt idx="4362">Northern America</cx:pt>
          <cx:pt idx="4363">Western Europe</cx:pt>
          <cx:pt idx="4364">Africa</cx:pt>
          <cx:pt idx="4365">Eastern Europe</cx:pt>
          <cx:pt idx="4366">Northern America</cx:pt>
          <cx:pt idx="4367">Asiatic Region</cx:pt>
          <cx:pt idx="4368">Northern America</cx:pt>
          <cx:pt idx="4369">Middle East</cx:pt>
          <cx:pt idx="4370">Western Europe</cx:pt>
          <cx:pt idx="4371">Middle East</cx:pt>
          <cx:pt idx="4372">Eastern Europe</cx:pt>
          <cx:pt idx="4373">Western Europe</cx:pt>
          <cx:pt idx="4374">Western Europe</cx:pt>
          <cx:pt idx="4375">Latin America</cx:pt>
          <cx:pt idx="4376">Asiatic Region</cx:pt>
          <cx:pt idx="4377">Western Europe</cx:pt>
          <cx:pt idx="4378">Western Europe</cx:pt>
          <cx:pt idx="4379">Western Europe</cx:pt>
          <cx:pt idx="4380">Western Europe</cx:pt>
          <cx:pt idx="4381">Asiatic Region</cx:pt>
          <cx:pt idx="4382">Latin America</cx:pt>
          <cx:pt idx="4383">Western Europe</cx:pt>
          <cx:pt idx="4384">Western Europe</cx:pt>
          <cx:pt idx="4385">Western Europe</cx:pt>
          <cx:pt idx="4386">Northern America</cx:pt>
          <cx:pt idx="4387">Northern America</cx:pt>
          <cx:pt idx="4388">Western Europe</cx:pt>
          <cx:pt idx="4389">Western Europe</cx:pt>
          <cx:pt idx="4390">Western Europe</cx:pt>
          <cx:pt idx="4391">Western Europe</cx:pt>
          <cx:pt idx="4392">Pacific Region</cx:pt>
          <cx:pt idx="4393">Northern America</cx:pt>
          <cx:pt idx="4394">Eastern Europe</cx:pt>
          <cx:pt idx="4395">Eastern Europe</cx:pt>
          <cx:pt idx="4396">Eastern Europe</cx:pt>
          <cx:pt idx="4397">Latin America</cx:pt>
          <cx:pt idx="4398">Western Europe</cx:pt>
          <cx:pt idx="4399">Western Europe</cx:pt>
          <cx:pt idx="4400">Western Europe</cx:pt>
          <cx:pt idx="4401">Asiatic Region</cx:pt>
          <cx:pt idx="4402">Western Europe</cx:pt>
          <cx:pt idx="4403">Western Europe</cx:pt>
          <cx:pt idx="4404">Western Europe</cx:pt>
          <cx:pt idx="4405">Northern America</cx:pt>
          <cx:pt idx="4406">Northern America</cx:pt>
          <cx:pt idx="4407">Africa</cx:pt>
          <cx:pt idx="4408">Latin America</cx:pt>
          <cx:pt idx="4409">Western Europe</cx:pt>
          <cx:pt idx="4410">Africa</cx:pt>
          <cx:pt idx="4411">Western Europe</cx:pt>
          <cx:pt idx="4412">Northern America</cx:pt>
          <cx:pt idx="4413">Western Europe</cx:pt>
          <cx:pt idx="4414">Africa/Middle East</cx:pt>
          <cx:pt idx="4415">Northern America</cx:pt>
          <cx:pt idx="4416">Latin America</cx:pt>
          <cx:pt idx="4417">Western Europe</cx:pt>
          <cx:pt idx="4418">Northern America</cx:pt>
          <cx:pt idx="4419">Western Europe</cx:pt>
          <cx:pt idx="4420">Eastern Europe</cx:pt>
          <cx:pt idx="4421">Eastern Europe</cx:pt>
          <cx:pt idx="4422">Northern America</cx:pt>
          <cx:pt idx="4423">Northern America</cx:pt>
          <cx:pt idx="4424">Western Europe</cx:pt>
          <cx:pt idx="4425">Western Europe</cx:pt>
          <cx:pt idx="4426">Northern America</cx:pt>
          <cx:pt idx="4427">Western Europe</cx:pt>
          <cx:pt idx="4428">Western Europe</cx:pt>
          <cx:pt idx="4429">Western Europe</cx:pt>
          <cx:pt idx="4430">Western Europe</cx:pt>
          <cx:pt idx="4431">Western Europe</cx:pt>
          <cx:pt idx="4432">Northern America</cx:pt>
          <cx:pt idx="4433">Western Europe</cx:pt>
          <cx:pt idx="4434">Western Europe</cx:pt>
          <cx:pt idx="4435">Middle East</cx:pt>
          <cx:pt idx="4436">Western Europe</cx:pt>
          <cx:pt idx="4437">Northern America</cx:pt>
          <cx:pt idx="4438">Western Europe</cx:pt>
          <cx:pt idx="4439">Western Europe</cx:pt>
          <cx:pt idx="4440">Eastern Europe</cx:pt>
          <cx:pt idx="4441">Northern America</cx:pt>
          <cx:pt idx="4442">Eastern Europe</cx:pt>
          <cx:pt idx="4443">Western Europe</cx:pt>
          <cx:pt idx="4444">Western Europe</cx:pt>
          <cx:pt idx="4445">Northern America</cx:pt>
          <cx:pt idx="4446">Middle East</cx:pt>
          <cx:pt idx="4447">Western Europe</cx:pt>
          <cx:pt idx="4448">Western Europe</cx:pt>
          <cx:pt idx="4449">Western Europe</cx:pt>
          <cx:pt idx="4450">Northern America</cx:pt>
          <cx:pt idx="4451">Western Europe</cx:pt>
          <cx:pt idx="4452">Western Europe</cx:pt>
          <cx:pt idx="4453">Western Europe</cx:pt>
          <cx:pt idx="4454">Western Europe</cx:pt>
          <cx:pt idx="4455">Western Europe</cx:pt>
          <cx:pt idx="4456">Northern America</cx:pt>
          <cx:pt idx="4457">Western Europe</cx:pt>
          <cx:pt idx="4458">Eastern Europe</cx:pt>
          <cx:pt idx="4459">Northern America</cx:pt>
          <cx:pt idx="4460">Western Europe</cx:pt>
          <cx:pt idx="4461">Northern America</cx:pt>
          <cx:pt idx="4462">Western Europe</cx:pt>
          <cx:pt idx="4463">Western Europe</cx:pt>
          <cx:pt idx="4464">Northern America</cx:pt>
          <cx:pt idx="4465">Northern America</cx:pt>
          <cx:pt idx="4466">Eastern Europe</cx:pt>
          <cx:pt idx="4467">Middle East</cx:pt>
          <cx:pt idx="4468">Northern America</cx:pt>
          <cx:pt idx="4469">Northern America</cx:pt>
          <cx:pt idx="4470">Northern America</cx:pt>
          <cx:pt idx="4471">Eastern Europe</cx:pt>
          <cx:pt idx="4472">Western Europe</cx:pt>
          <cx:pt idx="4473">Western Europe</cx:pt>
          <cx:pt idx="4474">Western Europe</cx:pt>
          <cx:pt idx="4475">Western Europe</cx:pt>
          <cx:pt idx="4476">Latin America</cx:pt>
          <cx:pt idx="4477">Western Europe</cx:pt>
          <cx:pt idx="4478">Northern America</cx:pt>
          <cx:pt idx="4479">Eastern Europe</cx:pt>
          <cx:pt idx="4480">Western Europe</cx:pt>
          <cx:pt idx="4481">Western Europe</cx:pt>
          <cx:pt idx="4482">Middle East</cx:pt>
          <cx:pt idx="4483">Eastern Europe</cx:pt>
          <cx:pt idx="4484">Western Europe</cx:pt>
          <cx:pt idx="4485">Eastern Europe</cx:pt>
          <cx:pt idx="4486">Northern America</cx:pt>
          <cx:pt idx="4487">Northern America</cx:pt>
          <cx:pt idx="4488">Eastern Europe</cx:pt>
          <cx:pt idx="4489">Eastern Europe</cx:pt>
          <cx:pt idx="4490">Latin America</cx:pt>
          <cx:pt idx="4491">Western Europe</cx:pt>
          <cx:pt idx="4492">Western Europe</cx:pt>
          <cx:pt idx="4493">Northern America</cx:pt>
          <cx:pt idx="4494">Western Europe</cx:pt>
          <cx:pt idx="4495">Northern America</cx:pt>
          <cx:pt idx="4496">Northern America</cx:pt>
          <cx:pt idx="4497">Western Europe</cx:pt>
          <cx:pt idx="4498">Western Europe</cx:pt>
          <cx:pt idx="4499">Eastern Europe</cx:pt>
          <cx:pt idx="4500">Western Europe</cx:pt>
          <cx:pt idx="4501">Northern America</cx:pt>
          <cx:pt idx="4502">Latin America</cx:pt>
          <cx:pt idx="4503">Northern America</cx:pt>
          <cx:pt idx="4504">Western Europe</cx:pt>
          <cx:pt idx="4505">Western Europe</cx:pt>
          <cx:pt idx="4506">Western Europe</cx:pt>
          <cx:pt idx="4507">Western Europe</cx:pt>
          <cx:pt idx="4508">Western Europe</cx:pt>
          <cx:pt idx="4509">Western Europe</cx:pt>
          <cx:pt idx="4510">Northern America</cx:pt>
          <cx:pt idx="4511">Western Europe</cx:pt>
          <cx:pt idx="4512">Middle East</cx:pt>
          <cx:pt idx="4513">Northern America</cx:pt>
          <cx:pt idx="4514">Eastern Europe</cx:pt>
          <cx:pt idx="4515">Western Europe</cx:pt>
          <cx:pt idx="4516">Northern America</cx:pt>
          <cx:pt idx="4517">Northern America</cx:pt>
          <cx:pt idx="4518">Latin America</cx:pt>
          <cx:pt idx="4519">Northern America</cx:pt>
          <cx:pt idx="4520">Western Europe</cx:pt>
          <cx:pt idx="4521">Northern America</cx:pt>
          <cx:pt idx="4522">Western Europe</cx:pt>
          <cx:pt idx="4523">Africa</cx:pt>
          <cx:pt idx="4524">Northern America</cx:pt>
          <cx:pt idx="4525">Western Europe</cx:pt>
          <cx:pt idx="4526">Western Europe</cx:pt>
          <cx:pt idx="4527">Northern America</cx:pt>
          <cx:pt idx="4528">Latin America</cx:pt>
          <cx:pt idx="4529">Eastern Europe</cx:pt>
          <cx:pt idx="4530">Latin America</cx:pt>
          <cx:pt idx="4531">Asiatic Region</cx:pt>
          <cx:pt idx="4532">Northern America</cx:pt>
          <cx:pt idx="4533">Latin America</cx:pt>
          <cx:pt idx="4534">Western Europe</cx:pt>
          <cx:pt idx="4535">Western Europe</cx:pt>
          <cx:pt idx="4536">Eastern Europe</cx:pt>
          <cx:pt idx="4537">Western Europe</cx:pt>
          <cx:pt idx="4538">Northern America</cx:pt>
          <cx:pt idx="4539">Northern America</cx:pt>
          <cx:pt idx="4540">Eastern Europe</cx:pt>
          <cx:pt idx="4541">Western Europe</cx:pt>
          <cx:pt idx="4542">Western Europe</cx:pt>
          <cx:pt idx="4543">Pacific Region</cx:pt>
          <cx:pt idx="4544">Northern America</cx:pt>
          <cx:pt idx="4545">Northern America</cx:pt>
          <cx:pt idx="4546">Western Europe</cx:pt>
          <cx:pt idx="4547">Northern America</cx:pt>
          <cx:pt idx="4548">Western Europe</cx:pt>
          <cx:pt idx="4549">Western Europe</cx:pt>
          <cx:pt idx="4550">Western Europe</cx:pt>
          <cx:pt idx="4551">Northern America</cx:pt>
          <cx:pt idx="4552">Western Europe</cx:pt>
          <cx:pt idx="4553">Northern America</cx:pt>
          <cx:pt idx="4554">Northern America</cx:pt>
          <cx:pt idx="4555">Asiatic Region</cx:pt>
          <cx:pt idx="4556">Western Europe</cx:pt>
          <cx:pt idx="4557">Western Europe</cx:pt>
          <cx:pt idx="4558">Western Europe</cx:pt>
          <cx:pt idx="4559">Western Europe</cx:pt>
          <cx:pt idx="4560">Northern America</cx:pt>
          <cx:pt idx="4561">Northern America</cx:pt>
          <cx:pt idx="4562">Western Europe</cx:pt>
          <cx:pt idx="4563">Western Europe</cx:pt>
          <cx:pt idx="4564">Western Europe</cx:pt>
          <cx:pt idx="4565">Northern America</cx:pt>
          <cx:pt idx="4566">Northern America</cx:pt>
          <cx:pt idx="4567">Northern America</cx:pt>
          <cx:pt idx="4568">Eastern Europe</cx:pt>
          <cx:pt idx="4569">Western Europe</cx:pt>
          <cx:pt idx="4570">Western Europe</cx:pt>
          <cx:pt idx="4571">Middle East</cx:pt>
          <cx:pt idx="4572">Eastern Europe</cx:pt>
          <cx:pt idx="4573">Western Europe</cx:pt>
          <cx:pt idx="4574">Pacific Region</cx:pt>
          <cx:pt idx="4575">Eastern Europe</cx:pt>
          <cx:pt idx="4576">Western Europe</cx:pt>
          <cx:pt idx="4577">Northern America</cx:pt>
          <cx:pt idx="4578">Northern America</cx:pt>
          <cx:pt idx="4579">Northern America</cx:pt>
          <cx:pt idx="4580">Asiatic Region</cx:pt>
          <cx:pt idx="4581">Western Europe</cx:pt>
          <cx:pt idx="4582">Western Europe</cx:pt>
          <cx:pt idx="4583">Middle East</cx:pt>
          <cx:pt idx="4584">Northern America</cx:pt>
          <cx:pt idx="4585">Northern America</cx:pt>
          <cx:pt idx="4586">Eastern Europe</cx:pt>
          <cx:pt idx="4587">Northern America</cx:pt>
          <cx:pt idx="4588">Western Europe</cx:pt>
          <cx:pt idx="4589">Eastern Europe</cx:pt>
          <cx:pt idx="4590">Western Europe</cx:pt>
          <cx:pt idx="4591">Eastern Europe</cx:pt>
          <cx:pt idx="4592">Pacific Region</cx:pt>
          <cx:pt idx="4593">Western Europe</cx:pt>
          <cx:pt idx="4594">Western Europe</cx:pt>
          <cx:pt idx="4595">Eastern Europe</cx:pt>
          <cx:pt idx="4596">Latin America</cx:pt>
          <cx:pt idx="4597">Northern America</cx:pt>
          <cx:pt idx="4598">Latin America</cx:pt>
          <cx:pt idx="4599">Western Europe</cx:pt>
          <cx:pt idx="4600">Northern America</cx:pt>
          <cx:pt idx="4601">Northern America</cx:pt>
          <cx:pt idx="4602">Eastern Europe</cx:pt>
          <cx:pt idx="4603">Western Europe</cx:pt>
          <cx:pt idx="4604">Northern America</cx:pt>
          <cx:pt idx="4605">Western Europe</cx:pt>
          <cx:pt idx="4606">Eastern Europe</cx:pt>
          <cx:pt idx="4607">Western Europe</cx:pt>
          <cx:pt idx="4608">Western Europe</cx:pt>
          <cx:pt idx="4609">Western Europe</cx:pt>
          <cx:pt idx="4610">Western Europe</cx:pt>
          <cx:pt idx="4611">Pacific Region</cx:pt>
          <cx:pt idx="4612">Northern America</cx:pt>
          <cx:pt idx="4613">Western Europe</cx:pt>
          <cx:pt idx="4614">Western Europe</cx:pt>
          <cx:pt idx="4615">Western Europe</cx:pt>
          <cx:pt idx="4616">Latin America</cx:pt>
          <cx:pt idx="4617">Western Europe</cx:pt>
          <cx:pt idx="4618">Northern America</cx:pt>
          <cx:pt idx="4619">Eastern Europe</cx:pt>
          <cx:pt idx="4620">Northern America</cx:pt>
          <cx:pt idx="4621">Western Europe</cx:pt>
          <cx:pt idx="4622">Asiatic Region</cx:pt>
          <cx:pt idx="4623">Asiatic Region</cx:pt>
          <cx:pt idx="4624">Western Europe</cx:pt>
          <cx:pt idx="4625">Western Europe</cx:pt>
          <cx:pt idx="4626">Western Europe</cx:pt>
          <cx:pt idx="4627">Western Europe</cx:pt>
          <cx:pt idx="4628">Western Europe</cx:pt>
          <cx:pt idx="4629">Northern America</cx:pt>
          <cx:pt idx="4630">Western Europe</cx:pt>
          <cx:pt idx="4631">Western Europe</cx:pt>
          <cx:pt idx="4632">Northern America</cx:pt>
          <cx:pt idx="4633">Northern America</cx:pt>
          <cx:pt idx="4634">Northern America</cx:pt>
          <cx:pt idx="4635">Western Europe</cx:pt>
          <cx:pt idx="4636">Western Europe</cx:pt>
          <cx:pt idx="4637">Asiatic Region</cx:pt>
          <cx:pt idx="4638">Northern America</cx:pt>
          <cx:pt idx="4639">Western Europe</cx:pt>
          <cx:pt idx="4640">Western Europe</cx:pt>
          <cx:pt idx="4641">Northern America</cx:pt>
          <cx:pt idx="4642">Latin America</cx:pt>
          <cx:pt idx="4643">Western Europe</cx:pt>
          <cx:pt idx="4644">Northern America</cx:pt>
          <cx:pt idx="4645">Western Europe</cx:pt>
          <cx:pt idx="4646">Western Europe</cx:pt>
          <cx:pt idx="4647">Eastern Europe</cx:pt>
          <cx:pt idx="4648">Asiatic Region</cx:pt>
          <cx:pt idx="4649">Northern America</cx:pt>
          <cx:pt idx="4650">Latin America</cx:pt>
          <cx:pt idx="4651">Western Europe</cx:pt>
          <cx:pt idx="4652">Western Europe</cx:pt>
          <cx:pt idx="4653">Northern America</cx:pt>
          <cx:pt idx="4654">Middle East</cx:pt>
          <cx:pt idx="4655">Western Europe</cx:pt>
          <cx:pt idx="4656">Western Europe</cx:pt>
          <cx:pt idx="4657">Western Europe</cx:pt>
          <cx:pt idx="4658">Western Europe</cx:pt>
          <cx:pt idx="4659">Northern America</cx:pt>
          <cx:pt idx="4660">Western Europe</cx:pt>
          <cx:pt idx="4661">Western Europe</cx:pt>
          <cx:pt idx="4662">Asiatic Region</cx:pt>
          <cx:pt idx="4663">Eastern Europe</cx:pt>
          <cx:pt idx="4664">Western Europe</cx:pt>
          <cx:pt idx="4665">Western Europe</cx:pt>
          <cx:pt idx="4666">Eastern Europe</cx:pt>
          <cx:pt idx="4667">Western Europe</cx:pt>
          <cx:pt idx="4668">Northern America</cx:pt>
          <cx:pt idx="4669">Western Europe</cx:pt>
          <cx:pt idx="4670">Western Europe</cx:pt>
          <cx:pt idx="4671">Western Europe</cx:pt>
          <cx:pt idx="4672">Northern America</cx:pt>
          <cx:pt idx="4673">Northern America</cx:pt>
          <cx:pt idx="4674">Northern America</cx:pt>
          <cx:pt idx="4675">Eastern Europe</cx:pt>
          <cx:pt idx="4676">Western Europe</cx:pt>
          <cx:pt idx="4677">Western Europe</cx:pt>
          <cx:pt idx="4678">Northern America</cx:pt>
          <cx:pt idx="4679">Western Europe</cx:pt>
          <cx:pt idx="4680">Western Europe</cx:pt>
          <cx:pt idx="4681">Northern America</cx:pt>
          <cx:pt idx="4682">Western Europe</cx:pt>
          <cx:pt idx="4683">Middle East</cx:pt>
          <cx:pt idx="4684">Northern America</cx:pt>
          <cx:pt idx="4685">Eastern Europe</cx:pt>
          <cx:pt idx="4686">Western Europe</cx:pt>
          <cx:pt idx="4687">Western Europe</cx:pt>
          <cx:pt idx="4688">Western Europe</cx:pt>
          <cx:pt idx="4689">Eastern Europe</cx:pt>
          <cx:pt idx="4690">Western Europe</cx:pt>
          <cx:pt idx="4691">Latin America</cx:pt>
          <cx:pt idx="4692">Western Europe</cx:pt>
          <cx:pt idx="4693">Latin America</cx:pt>
          <cx:pt idx="4694">Asiatic Region</cx:pt>
          <cx:pt idx="4695">Eastern Europe</cx:pt>
          <cx:pt idx="4696">Western Europe</cx:pt>
          <cx:pt idx="4697">Eastern Europe</cx:pt>
          <cx:pt idx="4698">Western Europe</cx:pt>
          <cx:pt idx="4699">Middle East</cx:pt>
          <cx:pt idx="4700">Western Europe</cx:pt>
          <cx:pt idx="4701">Eastern Europe</cx:pt>
          <cx:pt idx="4702">Western Europe</cx:pt>
          <cx:pt idx="4703">Western Europe</cx:pt>
          <cx:pt idx="4704">Middle East</cx:pt>
          <cx:pt idx="4705">Eastern Europe</cx:pt>
          <cx:pt idx="4706">Western Europe</cx:pt>
          <cx:pt idx="4707">Western Europe</cx:pt>
          <cx:pt idx="4708">Pacific Region</cx:pt>
          <cx:pt idx="4709">Asiatic Region</cx:pt>
          <cx:pt idx="4710">Eastern Europe</cx:pt>
          <cx:pt idx="4711">Asiatic Region</cx:pt>
          <cx:pt idx="4712">Northern America</cx:pt>
          <cx:pt idx="4713">Western Europe</cx:pt>
          <cx:pt idx="4714">Asiatic Region</cx:pt>
          <cx:pt idx="4715">Latin America</cx:pt>
          <cx:pt idx="4716">Latin America</cx:pt>
          <cx:pt idx="4717">Eastern Europe</cx:pt>
          <cx:pt idx="4718">Northern America</cx:pt>
          <cx:pt idx="4719">Latin America</cx:pt>
          <cx:pt idx="4720">Western Europe</cx:pt>
          <cx:pt idx="4721">Western Europe</cx:pt>
          <cx:pt idx="4722">Western Europe</cx:pt>
          <cx:pt idx="4723">Latin America</cx:pt>
          <cx:pt idx="4724">Northern America</cx:pt>
          <cx:pt idx="4725">Eastern Europe</cx:pt>
          <cx:pt idx="4726">Northern America</cx:pt>
          <cx:pt idx="4727">Western Europe</cx:pt>
          <cx:pt idx="4728">Northern America</cx:pt>
          <cx:pt idx="4729">Western Europe</cx:pt>
          <cx:pt idx="4730">Western Europe</cx:pt>
          <cx:pt idx="4731">Northern America</cx:pt>
          <cx:pt idx="4732">Western Europe</cx:pt>
          <cx:pt idx="4733">Eastern Europe</cx:pt>
          <cx:pt idx="4734">Western Europe</cx:pt>
          <cx:pt idx="4735">Northern America</cx:pt>
          <cx:pt idx="4736">Western Europe</cx:pt>
          <cx:pt idx="4737">Western Europe</cx:pt>
          <cx:pt idx="4738">Northern America</cx:pt>
          <cx:pt idx="4739">Latin America</cx:pt>
          <cx:pt idx="4740">Africa</cx:pt>
          <cx:pt idx="4741">Western Europe</cx:pt>
          <cx:pt idx="4742">Eastern Europe</cx:pt>
          <cx:pt idx="4743">Western Europe</cx:pt>
          <cx:pt idx="4744">Western Europe</cx:pt>
          <cx:pt idx="4745">Northern America</cx:pt>
          <cx:pt idx="4746">Western Europe</cx:pt>
          <cx:pt idx="4747">Western Europe</cx:pt>
          <cx:pt idx="4748">Western Europe</cx:pt>
          <cx:pt idx="4749">Northern America</cx:pt>
          <cx:pt idx="4750">Asiatic Region</cx:pt>
          <cx:pt idx="4751">Northern America</cx:pt>
          <cx:pt idx="4752">Eastern Europe</cx:pt>
          <cx:pt idx="4753">Northern America</cx:pt>
          <cx:pt idx="4754">Western Europe</cx:pt>
          <cx:pt idx="4755">Northern America</cx:pt>
          <cx:pt idx="4756">Northern America</cx:pt>
          <cx:pt idx="4757">Western Europe</cx:pt>
          <cx:pt idx="4758">Latin America</cx:pt>
          <cx:pt idx="4759">Western Europe</cx:pt>
          <cx:pt idx="4760">Northern America</cx:pt>
          <cx:pt idx="4761">Northern America</cx:pt>
          <cx:pt idx="4762">Middle East</cx:pt>
          <cx:pt idx="4763">Northern America</cx:pt>
          <cx:pt idx="4764">Western Europe</cx:pt>
          <cx:pt idx="4765">Latin America</cx:pt>
          <cx:pt idx="4766">Northern America</cx:pt>
          <cx:pt idx="4767">Northern America</cx:pt>
          <cx:pt idx="4768">Western Europe</cx:pt>
          <cx:pt idx="4769">Western Europe</cx:pt>
          <cx:pt idx="4770">Eastern Europe</cx:pt>
          <cx:pt idx="4771">Latin America</cx:pt>
          <cx:pt idx="4772">Latin America</cx:pt>
          <cx:pt idx="4773">Western Europe</cx:pt>
          <cx:pt idx="4774">Western Europe</cx:pt>
          <cx:pt idx="4775">Western Europe</cx:pt>
          <cx:pt idx="4776">Western Europe</cx:pt>
          <cx:pt idx="4777">Western Europe</cx:pt>
          <cx:pt idx="4778">Eastern Europe</cx:pt>
          <cx:pt idx="4779">Western Europe</cx:pt>
          <cx:pt idx="4780">Northern America</cx:pt>
          <cx:pt idx="4781">Western Europe</cx:pt>
          <cx:pt idx="4782">Western Europe</cx:pt>
          <cx:pt idx="4783">Western Europe</cx:pt>
          <cx:pt idx="4784">Western Europe</cx:pt>
          <cx:pt idx="4785">Middle East</cx:pt>
          <cx:pt idx="4786">Western Europe</cx:pt>
          <cx:pt idx="4787">Northern America</cx:pt>
          <cx:pt idx="4788">Northern America</cx:pt>
          <cx:pt idx="4789">Northern America</cx:pt>
          <cx:pt idx="4790">Western Europe</cx:pt>
          <cx:pt idx="4791">Western Europe</cx:pt>
          <cx:pt idx="4792">Western Europe</cx:pt>
          <cx:pt idx="4793">Northern America</cx:pt>
          <cx:pt idx="4794">Western Europe</cx:pt>
          <cx:pt idx="4795">Western Europe</cx:pt>
          <cx:pt idx="4796">Western Europe</cx:pt>
          <cx:pt idx="4797">Latin America</cx:pt>
          <cx:pt idx="4798">Western Europe</cx:pt>
          <cx:pt idx="4799">Northern America</cx:pt>
          <cx:pt idx="4800">Western Europe</cx:pt>
          <cx:pt idx="4801">Eastern Europe</cx:pt>
          <cx:pt idx="4802">Northern America</cx:pt>
          <cx:pt idx="4803">Western Europe</cx:pt>
          <cx:pt idx="4804">Western Europe</cx:pt>
          <cx:pt idx="4805">Northern America</cx:pt>
          <cx:pt idx="4806">Northern America</cx:pt>
          <cx:pt idx="4807">Eastern Europe</cx:pt>
          <cx:pt idx="4808">Northern America</cx:pt>
          <cx:pt idx="4809">Western Europe</cx:pt>
          <cx:pt idx="4810">Western Europe</cx:pt>
          <cx:pt idx="4811">Northern America</cx:pt>
          <cx:pt idx="4812">Western Europe</cx:pt>
          <cx:pt idx="4813">Middle East</cx:pt>
          <cx:pt idx="4814">Latin America</cx:pt>
          <cx:pt idx="4815">Northern America</cx:pt>
          <cx:pt idx="4816">Asiatic Region</cx:pt>
          <cx:pt idx="4817">Northern America</cx:pt>
          <cx:pt idx="4818">Western Europe</cx:pt>
          <cx:pt idx="4819">Northern America</cx:pt>
          <cx:pt idx="4820">Western Europe</cx:pt>
          <cx:pt idx="4821">Western Europe</cx:pt>
          <cx:pt idx="4822">Western Europe</cx:pt>
          <cx:pt idx="4823">Northern America</cx:pt>
          <cx:pt idx="4824">Western Europe</cx:pt>
          <cx:pt idx="4825">Asiatic Region</cx:pt>
          <cx:pt idx="4826">Asiatic Region</cx:pt>
          <cx:pt idx="4827">Northern America</cx:pt>
          <cx:pt idx="4828">Western Europe</cx:pt>
          <cx:pt idx="4829">Western Europe</cx:pt>
          <cx:pt idx="4830">Western Europe</cx:pt>
          <cx:pt idx="4831">Eastern Europe</cx:pt>
          <cx:pt idx="4832">Eastern Europe</cx:pt>
          <cx:pt idx="4833">Northern America</cx:pt>
          <cx:pt idx="4834">Northern America</cx:pt>
          <cx:pt idx="4835">Western Europe</cx:pt>
          <cx:pt idx="4836">Western Europe</cx:pt>
          <cx:pt idx="4837">Pacific Region</cx:pt>
          <cx:pt idx="4838">Western Europe</cx:pt>
          <cx:pt idx="4839">Northern America</cx:pt>
          <cx:pt idx="4840">Asiatic Region</cx:pt>
          <cx:pt idx="4841">Northern America</cx:pt>
          <cx:pt idx="4842">Northern America</cx:pt>
          <cx:pt idx="4843">Eastern Europe</cx:pt>
          <cx:pt idx="4844">Western Europe</cx:pt>
          <cx:pt idx="4845">Western Europe</cx:pt>
          <cx:pt idx="4846">Western Europe</cx:pt>
          <cx:pt idx="4847">Asiatic Region</cx:pt>
          <cx:pt idx="4848">Eastern Europe</cx:pt>
          <cx:pt idx="4849">Western Europe</cx:pt>
          <cx:pt idx="4850">Western Europe</cx:pt>
          <cx:pt idx="4851">Northern America</cx:pt>
          <cx:pt idx="4852">Western Europe</cx:pt>
          <cx:pt idx="4853">Western Europe</cx:pt>
          <cx:pt idx="4854">Northern America</cx:pt>
          <cx:pt idx="4855">Western Europe</cx:pt>
          <cx:pt idx="4856">Eastern Europe</cx:pt>
          <cx:pt idx="4857">Western Europe</cx:pt>
          <cx:pt idx="4858">Western Europe</cx:pt>
          <cx:pt idx="4859">Northern America</cx:pt>
          <cx:pt idx="4860">Asiatic Region</cx:pt>
          <cx:pt idx="4861">Eastern Europe</cx:pt>
          <cx:pt idx="4862">Northern America</cx:pt>
          <cx:pt idx="4863">Western Europe</cx:pt>
          <cx:pt idx="4864">Middle East</cx:pt>
          <cx:pt idx="4865">Western Europe</cx:pt>
          <cx:pt idx="4866">Western Europe</cx:pt>
          <cx:pt idx="4867">Western Europe</cx:pt>
          <cx:pt idx="4868">Western Europe</cx:pt>
          <cx:pt idx="4869">Western Europe</cx:pt>
          <cx:pt idx="4870">Eastern Europe</cx:pt>
          <cx:pt idx="4871">Western Europe</cx:pt>
          <cx:pt idx="4872">Western Europe</cx:pt>
          <cx:pt idx="4873">Northern America</cx:pt>
          <cx:pt idx="4874">Eastern Europe</cx:pt>
          <cx:pt idx="4875">Eastern Europe</cx:pt>
          <cx:pt idx="4876">Western Europe</cx:pt>
          <cx:pt idx="4877">Western Europe</cx:pt>
          <cx:pt idx="4878">Northern America</cx:pt>
          <cx:pt idx="4879">Eastern Europe</cx:pt>
          <cx:pt idx="4880">Latin America</cx:pt>
          <cx:pt idx="4881">Northern America</cx:pt>
          <cx:pt idx="4882">Western Europe</cx:pt>
          <cx:pt idx="4883">Northern America</cx:pt>
          <cx:pt idx="4884">Western Europe</cx:pt>
          <cx:pt idx="4885">Northern America</cx:pt>
          <cx:pt idx="4886">Northern America</cx:pt>
          <cx:pt idx="4887">Latin America</cx:pt>
          <cx:pt idx="4888">Latin America</cx:pt>
          <cx:pt idx="4889">Western Europe</cx:pt>
          <cx:pt idx="4890">Northern America</cx:pt>
          <cx:pt idx="4891">Northern America</cx:pt>
          <cx:pt idx="4892">Western Europe</cx:pt>
          <cx:pt idx="4893">Western Europe</cx:pt>
          <cx:pt idx="4894">Latin America</cx:pt>
          <cx:pt idx="4895">Northern America</cx:pt>
          <cx:pt idx="4896">Northern America</cx:pt>
          <cx:pt idx="4897">Middle East</cx:pt>
          <cx:pt idx="4898">Western Europe</cx:pt>
          <cx:pt idx="4899">Eastern Europe</cx:pt>
          <cx:pt idx="4900">Western Europe</cx:pt>
          <cx:pt idx="4901">Northern America</cx:pt>
          <cx:pt idx="4902">Latin America</cx:pt>
          <cx:pt idx="4903">Northern America</cx:pt>
          <cx:pt idx="4904">Northern America</cx:pt>
          <cx:pt idx="4905">Western Europe</cx:pt>
          <cx:pt idx="4906">Western Europe</cx:pt>
          <cx:pt idx="4907">Middle East</cx:pt>
          <cx:pt idx="4908">Western Europe</cx:pt>
          <cx:pt idx="4909">Northern America</cx:pt>
          <cx:pt idx="4910">Northern America</cx:pt>
          <cx:pt idx="4911">Western Europe</cx:pt>
          <cx:pt idx="4912">Eastern Europe</cx:pt>
          <cx:pt idx="4913">Western Europe</cx:pt>
          <cx:pt idx="4914">Western Europe</cx:pt>
          <cx:pt idx="4915">Western Europe</cx:pt>
          <cx:pt idx="4916">Northern America</cx:pt>
          <cx:pt idx="4917">Western Europe</cx:pt>
          <cx:pt idx="4918">Western Europe</cx:pt>
          <cx:pt idx="4919">Eastern Europe</cx:pt>
          <cx:pt idx="4920">Northern America</cx:pt>
          <cx:pt idx="4921">Eastern Europe</cx:pt>
          <cx:pt idx="4922">Middle East</cx:pt>
          <cx:pt idx="4923">Western Europe</cx:pt>
          <cx:pt idx="4924">Western Europe</cx:pt>
          <cx:pt idx="4925">Northern America</cx:pt>
          <cx:pt idx="4926">Western Europe</cx:pt>
          <cx:pt idx="4927">Northern America</cx:pt>
          <cx:pt idx="4928">Western Europe</cx:pt>
          <cx:pt idx="4929">Northern America</cx:pt>
          <cx:pt idx="4930">Northern America</cx:pt>
          <cx:pt idx="4931">Eastern Europe</cx:pt>
          <cx:pt idx="4932">Northern America</cx:pt>
          <cx:pt idx="4933">Eastern Europe</cx:pt>
          <cx:pt idx="4934">Eastern Europe</cx:pt>
          <cx:pt idx="4935">Western Europe</cx:pt>
          <cx:pt idx="4936">Eastern Europe</cx:pt>
          <cx:pt idx="4937">Western Europe</cx:pt>
          <cx:pt idx="4938">Asiatic Region</cx:pt>
          <cx:pt idx="4939">Latin America</cx:pt>
          <cx:pt idx="4940">Western Europe</cx:pt>
          <cx:pt idx="4941">Western Europe</cx:pt>
          <cx:pt idx="4942">Western Europe</cx:pt>
          <cx:pt idx="4943">Northern America</cx:pt>
          <cx:pt idx="4944">Latin America</cx:pt>
          <cx:pt idx="4945">Western Europe</cx:pt>
          <cx:pt idx="4946">Western Europe</cx:pt>
          <cx:pt idx="4947">Western Europe</cx:pt>
          <cx:pt idx="4948">Western Europe</cx:pt>
          <cx:pt idx="4949">Northern America</cx:pt>
          <cx:pt idx="4950">Western Europe</cx:pt>
          <cx:pt idx="4951">Asiatic Region</cx:pt>
          <cx:pt idx="4952">Northern America</cx:pt>
          <cx:pt idx="4953">Western Europe</cx:pt>
          <cx:pt idx="4954">Western Europe</cx:pt>
          <cx:pt idx="4955">Northern America</cx:pt>
          <cx:pt idx="4956">Western Europe</cx:pt>
          <cx:pt idx="4957">Asiatic Region</cx:pt>
          <cx:pt idx="4958">Western Europe</cx:pt>
          <cx:pt idx="4959">Western Europe</cx:pt>
          <cx:pt idx="4960">Western Europe</cx:pt>
          <cx:pt idx="4961">Eastern Europe</cx:pt>
          <cx:pt idx="4962">Western Europe</cx:pt>
          <cx:pt idx="4963">Northern America</cx:pt>
          <cx:pt idx="4964">Northern America</cx:pt>
          <cx:pt idx="4965">Northern America</cx:pt>
          <cx:pt idx="4966">Western Europe</cx:pt>
          <cx:pt idx="4967">Eastern Europe</cx:pt>
          <cx:pt idx="4968">Western Europe</cx:pt>
          <cx:pt idx="4969">Western Europe</cx:pt>
          <cx:pt idx="4970">Western Europe</cx:pt>
          <cx:pt idx="4971">Western Europe</cx:pt>
          <cx:pt idx="4972">Western Europe</cx:pt>
          <cx:pt idx="4973">Western Europe</cx:pt>
          <cx:pt idx="4974">Western Europe</cx:pt>
          <cx:pt idx="4975">Asiatic Region</cx:pt>
          <cx:pt idx="4976">Western Europe</cx:pt>
          <cx:pt idx="4977">Northern America</cx:pt>
          <cx:pt idx="4978">Western Europe</cx:pt>
          <cx:pt idx="4979">Northern America</cx:pt>
          <cx:pt idx="4980">Pacific Region</cx:pt>
          <cx:pt idx="4981">Western Europe</cx:pt>
          <cx:pt idx="4982">Northern America</cx:pt>
          <cx:pt idx="4983">Western Europe</cx:pt>
          <cx:pt idx="4984">Western Europe</cx:pt>
          <cx:pt idx="4985">Northern America</cx:pt>
          <cx:pt idx="4986">Western Europe</cx:pt>
          <cx:pt idx="4987">Latin America</cx:pt>
          <cx:pt idx="4988">Latin America</cx:pt>
          <cx:pt idx="4989">Northern America</cx:pt>
          <cx:pt idx="4990">Western Europe</cx:pt>
          <cx:pt idx="4991">Northern America</cx:pt>
          <cx:pt idx="4992">Western Europe</cx:pt>
          <cx:pt idx="4993">Western Europe</cx:pt>
          <cx:pt idx="4994">Eastern Europe</cx:pt>
          <cx:pt idx="4995">Northern America</cx:pt>
          <cx:pt idx="4996">Eastern Europe</cx:pt>
          <cx:pt idx="4997">Northern America</cx:pt>
          <cx:pt idx="4998">Western Europe</cx:pt>
          <cx:pt idx="4999">Eastern Europe</cx:pt>
          <cx:pt idx="5000">Western Europe</cx:pt>
          <cx:pt idx="5001">Asiatic Region</cx:pt>
          <cx:pt idx="5002">Western Europe</cx:pt>
          <cx:pt idx="5003">Eastern Europe</cx:pt>
          <cx:pt idx="5004">Eastern Europe</cx:pt>
          <cx:pt idx="5005">Western Europe</cx:pt>
          <cx:pt idx="5006">Northern America</cx:pt>
          <cx:pt idx="5007">Middle East</cx:pt>
          <cx:pt idx="5008">Western Europe</cx:pt>
          <cx:pt idx="5009">Northern America</cx:pt>
          <cx:pt idx="5010">Eastern Europe</cx:pt>
          <cx:pt idx="5011">Western Europe</cx:pt>
          <cx:pt idx="5012">Eastern Europe</cx:pt>
          <cx:pt idx="5013">Western Europe</cx:pt>
          <cx:pt idx="5014">Western Europe</cx:pt>
          <cx:pt idx="5015">Northern America</cx:pt>
          <cx:pt idx="5016">Western Europe</cx:pt>
          <cx:pt idx="5017">Western Europe</cx:pt>
          <cx:pt idx="5018">Eastern Europe</cx:pt>
          <cx:pt idx="5019">Northern America</cx:pt>
          <cx:pt idx="5020">Asiatic Region</cx:pt>
          <cx:pt idx="5021">Northern America</cx:pt>
          <cx:pt idx="5022">Africa</cx:pt>
          <cx:pt idx="5023">Asiatic Region</cx:pt>
          <cx:pt idx="5024">Northern America</cx:pt>
          <cx:pt idx="5025">Western Europe</cx:pt>
          <cx:pt idx="5026">Western Europe</cx:pt>
          <cx:pt idx="5027">Eastern Europe</cx:pt>
          <cx:pt idx="5028">Western Europe</cx:pt>
          <cx:pt idx="5029">Northern America</cx:pt>
          <cx:pt idx="5030">Asiatic Region</cx:pt>
          <cx:pt idx="5031">Eastern Europe</cx:pt>
          <cx:pt idx="5032">Middle East</cx:pt>
          <cx:pt idx="5033">Middle East</cx:pt>
          <cx:pt idx="5034">Northern America</cx:pt>
          <cx:pt idx="5035">Western Europe</cx:pt>
          <cx:pt idx="5036">Western Europe</cx:pt>
          <cx:pt idx="5037">Eastern Europe</cx:pt>
          <cx:pt idx="5038">Western Europe</cx:pt>
          <cx:pt idx="5039">Northern America</cx:pt>
          <cx:pt idx="5040">Northern America</cx:pt>
          <cx:pt idx="5041">Western Europe</cx:pt>
          <cx:pt idx="5042">Western Europe</cx:pt>
          <cx:pt idx="5043">Eastern Europe</cx:pt>
          <cx:pt idx="5044">Northern America</cx:pt>
          <cx:pt idx="5045">Western Europe</cx:pt>
          <cx:pt idx="5046">Western Europe</cx:pt>
          <cx:pt idx="5047">Western Europe</cx:pt>
          <cx:pt idx="5048">Eastern Europe</cx:pt>
          <cx:pt idx="5049">Northern America</cx:pt>
          <cx:pt idx="5050">Latin America</cx:pt>
          <cx:pt idx="5051">Asiatic Region</cx:pt>
          <cx:pt idx="5052">Eastern Europe</cx:pt>
          <cx:pt idx="5053">Northern America</cx:pt>
          <cx:pt idx="5054">Northern America</cx:pt>
          <cx:pt idx="5055">Eastern Europe</cx:pt>
          <cx:pt idx="5056">Africa/Middle East</cx:pt>
          <cx:pt idx="5057">Western Europe</cx:pt>
          <cx:pt idx="5058">Western Europe</cx:pt>
          <cx:pt idx="5059">Eastern Europe</cx:pt>
          <cx:pt idx="5060">Northern America</cx:pt>
          <cx:pt idx="5061">Western Europe</cx:pt>
          <cx:pt idx="5062">Western Europe</cx:pt>
          <cx:pt idx="5063">Western Europe</cx:pt>
          <cx:pt idx="5064">Northern America</cx:pt>
          <cx:pt idx="5065">Western Europe</cx:pt>
          <cx:pt idx="5066">Western Europe</cx:pt>
          <cx:pt idx="5067">Asiatic Region</cx:pt>
          <cx:pt idx="5068">Northern America</cx:pt>
          <cx:pt idx="5069">Western Europe</cx:pt>
          <cx:pt idx="5070">Western Europe</cx:pt>
          <cx:pt idx="5071">Northern America</cx:pt>
          <cx:pt idx="5072">Western Europe</cx:pt>
          <cx:pt idx="5073">Western Europe</cx:pt>
          <cx:pt idx="5074">Western Europe</cx:pt>
          <cx:pt idx="5075">Western Europe</cx:pt>
          <cx:pt idx="5076">Middle East</cx:pt>
          <cx:pt idx="5077">Middle East</cx:pt>
          <cx:pt idx="5078">Western Europe</cx:pt>
          <cx:pt idx="5079">Eastern Europe</cx:pt>
          <cx:pt idx="5080">Northern America</cx:pt>
          <cx:pt idx="5081">Northern America</cx:pt>
          <cx:pt idx="5082">Pacific Region</cx:pt>
          <cx:pt idx="5083">Middle East</cx:pt>
          <cx:pt idx="5084">Northern America</cx:pt>
          <cx:pt idx="5085">Western Europe</cx:pt>
          <cx:pt idx="5086">Western Europe</cx:pt>
          <cx:pt idx="5087">Western Europe</cx:pt>
          <cx:pt idx="5088">Northern America</cx:pt>
          <cx:pt idx="5089">Northern America</cx:pt>
          <cx:pt idx="5090">Western Europe</cx:pt>
          <cx:pt idx="5091">Western Europe</cx:pt>
          <cx:pt idx="5092">Western Europe</cx:pt>
          <cx:pt idx="5093">Western Europe</cx:pt>
          <cx:pt idx="5094">Latin America</cx:pt>
          <cx:pt idx="5095">Eastern Europe</cx:pt>
          <cx:pt idx="5096">Northern America</cx:pt>
          <cx:pt idx="5097">Northern America</cx:pt>
          <cx:pt idx="5098">Western Europe</cx:pt>
          <cx:pt idx="5099">Western Europe</cx:pt>
          <cx:pt idx="5100">Asiatic Region</cx:pt>
          <cx:pt idx="5101">Latin America</cx:pt>
          <cx:pt idx="5102">Eastern Europe</cx:pt>
          <cx:pt idx="5103">Western Europe</cx:pt>
          <cx:pt idx="5104">Western Europe</cx:pt>
          <cx:pt idx="5105">Latin America</cx:pt>
          <cx:pt idx="5106">Eastern Europe</cx:pt>
          <cx:pt idx="5107">Eastern Europe</cx:pt>
          <cx:pt idx="5108">Western Europe</cx:pt>
          <cx:pt idx="5109">Western Europe</cx:pt>
          <cx:pt idx="5110">Latin America</cx:pt>
          <cx:pt idx="5111">Northern America</cx:pt>
          <cx:pt idx="5112">Latin America</cx:pt>
          <cx:pt idx="5113">Northern America</cx:pt>
          <cx:pt idx="5114">Western Europe</cx:pt>
          <cx:pt idx="5115">Northern America</cx:pt>
          <cx:pt idx="5116">Northern America</cx:pt>
          <cx:pt idx="5117">Northern America</cx:pt>
          <cx:pt idx="5118">Western Europe</cx:pt>
          <cx:pt idx="5119">Western Europe</cx:pt>
          <cx:pt idx="5120">Middle East</cx:pt>
          <cx:pt idx="5121">Eastern Europe</cx:pt>
          <cx:pt idx="5122">Western Europe</cx:pt>
          <cx:pt idx="5123">Western Europe</cx:pt>
          <cx:pt idx="5124">Middle East</cx:pt>
          <cx:pt idx="5125">Middle East</cx:pt>
          <cx:pt idx="5126">Latin America</cx:pt>
          <cx:pt idx="5127">Northern America</cx:pt>
          <cx:pt idx="5128">Northern America</cx:pt>
          <cx:pt idx="5129">Western Europe</cx:pt>
          <cx:pt idx="5130">Northern America</cx:pt>
          <cx:pt idx="5131">Latin America</cx:pt>
          <cx:pt idx="5132">Western Europe</cx:pt>
          <cx:pt idx="5133">Western Europe</cx:pt>
          <cx:pt idx="5134">Northern America</cx:pt>
          <cx:pt idx="5135">Western Europe</cx:pt>
          <cx:pt idx="5136">Eastern Europe</cx:pt>
          <cx:pt idx="5137">Asiatic Region</cx:pt>
          <cx:pt idx="5138">Western Europe</cx:pt>
          <cx:pt idx="5139">Western Europe</cx:pt>
          <cx:pt idx="5140">Western Europe</cx:pt>
          <cx:pt idx="5141">Eastern Europe</cx:pt>
          <cx:pt idx="5142">Western Europe</cx:pt>
          <cx:pt idx="5143">Northern America</cx:pt>
          <cx:pt idx="5144">Western Europe</cx:pt>
          <cx:pt idx="5145">Western Europe</cx:pt>
          <cx:pt idx="5146">Northern America</cx:pt>
          <cx:pt idx="5147">Western Europe</cx:pt>
          <cx:pt idx="5148">Northern America</cx:pt>
          <cx:pt idx="5149">Northern America</cx:pt>
          <cx:pt idx="5150">Eastern Europe</cx:pt>
          <cx:pt idx="5151">Western Europe</cx:pt>
          <cx:pt idx="5152">Western Europe</cx:pt>
          <cx:pt idx="5153">Asiatic Region</cx:pt>
          <cx:pt idx="5154">Northern America</cx:pt>
          <cx:pt idx="5155">Western Europe</cx:pt>
          <cx:pt idx="5156">Northern America</cx:pt>
          <cx:pt idx="5157">Eastern Europe</cx:pt>
          <cx:pt idx="5158">Western Europe</cx:pt>
          <cx:pt idx="5159">Northern America</cx:pt>
          <cx:pt idx="5160">Northern America</cx:pt>
          <cx:pt idx="5161">Western Europe</cx:pt>
          <cx:pt idx="5162">Western Europe</cx:pt>
          <cx:pt idx="5163">Northern America</cx:pt>
          <cx:pt idx="5164">Northern America</cx:pt>
          <cx:pt idx="5165">Northern America</cx:pt>
          <cx:pt idx="5166">Western Europe</cx:pt>
          <cx:pt idx="5167">Western Europe</cx:pt>
          <cx:pt idx="5168">Asiatic Region</cx:pt>
          <cx:pt idx="5169">Latin America</cx:pt>
          <cx:pt idx="5170">Western Europe</cx:pt>
          <cx:pt idx="5171">Western Europe</cx:pt>
          <cx:pt idx="5172">Western Europe</cx:pt>
          <cx:pt idx="5173">Western Europe</cx:pt>
          <cx:pt idx="5174">Middle East</cx:pt>
          <cx:pt idx="5175">Northern America</cx:pt>
          <cx:pt idx="5176">Western Europe</cx:pt>
          <cx:pt idx="5177">Pacific Region</cx:pt>
          <cx:pt idx="5178">Northern America</cx:pt>
          <cx:pt idx="5179">Eastern Europe</cx:pt>
          <cx:pt idx="5180">Northern America</cx:pt>
          <cx:pt idx="5181">Latin America</cx:pt>
          <cx:pt idx="5182">Eastern Europe</cx:pt>
          <cx:pt idx="5183">Northern America</cx:pt>
          <cx:pt idx="5184">Eastern Europe</cx:pt>
          <cx:pt idx="5185">Asiatic Region</cx:pt>
          <cx:pt idx="5186">Eastern Europe</cx:pt>
          <cx:pt idx="5187">Latin America</cx:pt>
          <cx:pt idx="5188">Eastern Europe</cx:pt>
          <cx:pt idx="5189">Latin America</cx:pt>
          <cx:pt idx="5190">Eastern Europe</cx:pt>
          <cx:pt idx="5191">Eastern Europe</cx:pt>
          <cx:pt idx="5192">Eastern Europe</cx:pt>
          <cx:pt idx="5193">Northern America</cx:pt>
          <cx:pt idx="5194">Western Europe</cx:pt>
          <cx:pt idx="5195">Northern America</cx:pt>
          <cx:pt idx="5196">Western Europe</cx:pt>
          <cx:pt idx="5197">Asiatic Region</cx:pt>
          <cx:pt idx="5198">Northern America</cx:pt>
          <cx:pt idx="5199">Western Europe</cx:pt>
          <cx:pt idx="5200">Western Europe</cx:pt>
          <cx:pt idx="5201">Africa</cx:pt>
          <cx:pt idx="5202">Western Europe</cx:pt>
          <cx:pt idx="5203">Northern America</cx:pt>
          <cx:pt idx="5204">Northern America</cx:pt>
          <cx:pt idx="5205">Eastern Europe</cx:pt>
          <cx:pt idx="5206">Latin America</cx:pt>
          <cx:pt idx="5207">Western Europe</cx:pt>
          <cx:pt idx="5208">Northern America</cx:pt>
          <cx:pt idx="5209">Latin America</cx:pt>
          <cx:pt idx="5210">Western Europe</cx:pt>
          <cx:pt idx="5211">Northern America</cx:pt>
          <cx:pt idx="5212">Asiatic Region</cx:pt>
          <cx:pt idx="5213">Western Europe</cx:pt>
          <cx:pt idx="5214">Western Europe</cx:pt>
          <cx:pt idx="5215">Northern America</cx:pt>
          <cx:pt idx="5216">Western Europe</cx:pt>
          <cx:pt idx="5217">Latin America</cx:pt>
          <cx:pt idx="5218">Western Europe</cx:pt>
          <cx:pt idx="5219">Western Europe</cx:pt>
          <cx:pt idx="5220">Eastern Europe</cx:pt>
          <cx:pt idx="5221">Northern America</cx:pt>
          <cx:pt idx="5222">Western Europe</cx:pt>
          <cx:pt idx="5223">Asiatic Region</cx:pt>
          <cx:pt idx="5224">Western Europe</cx:pt>
          <cx:pt idx="5225">Western Europe</cx:pt>
          <cx:pt idx="5226">Western Europe</cx:pt>
          <cx:pt idx="5227">Eastern Europe</cx:pt>
          <cx:pt idx="5228">Northern America</cx:pt>
          <cx:pt idx="5229">Western Europe</cx:pt>
          <cx:pt idx="5230">Latin America</cx:pt>
          <cx:pt idx="5231">Middle East</cx:pt>
          <cx:pt idx="5232">Middle East</cx:pt>
          <cx:pt idx="5233">Asiatic Region</cx:pt>
          <cx:pt idx="5234">Western Europe</cx:pt>
          <cx:pt idx="5235">Western Europe</cx:pt>
          <cx:pt idx="5236">Western Europe</cx:pt>
          <cx:pt idx="5237">Northern America</cx:pt>
          <cx:pt idx="5238">Western Europe</cx:pt>
          <cx:pt idx="5239">Eastern Europe</cx:pt>
          <cx:pt idx="5240">Latin America</cx:pt>
          <cx:pt idx="5241">Western Europe</cx:pt>
          <cx:pt idx="5242">Northern America</cx:pt>
          <cx:pt idx="5243">Western Europe</cx:pt>
          <cx:pt idx="5244">Western Europe</cx:pt>
          <cx:pt idx="5245">Northern America</cx:pt>
          <cx:pt idx="5246">Eastern Europe</cx:pt>
          <cx:pt idx="5247">Western Europe</cx:pt>
          <cx:pt idx="5248">Western Europe</cx:pt>
          <cx:pt idx="5249">Asiatic Region</cx:pt>
          <cx:pt idx="5250">Asiatic Region</cx:pt>
          <cx:pt idx="5251">Northern America</cx:pt>
          <cx:pt idx="5252">Northern America</cx:pt>
          <cx:pt idx="5253">Western Europe</cx:pt>
          <cx:pt idx="5254">Western Europe</cx:pt>
          <cx:pt idx="5255">Eastern Europe</cx:pt>
          <cx:pt idx="5256">Northern America</cx:pt>
          <cx:pt idx="5257">Asiatic Region</cx:pt>
          <cx:pt idx="5258">Western Europe</cx:pt>
          <cx:pt idx="5259">Western Europe</cx:pt>
          <cx:pt idx="5260">Northern America</cx:pt>
          <cx:pt idx="5261">Eastern Europe</cx:pt>
          <cx:pt idx="5262">Northern America</cx:pt>
          <cx:pt idx="5263">Northern America</cx:pt>
          <cx:pt idx="5264">Northern America</cx:pt>
          <cx:pt idx="5265">Northern America</cx:pt>
          <cx:pt idx="5266">Northern America</cx:pt>
          <cx:pt idx="5267">Western Europe</cx:pt>
          <cx:pt idx="5268">Eastern Europe</cx:pt>
          <cx:pt idx="5269">Pacific Region</cx:pt>
          <cx:pt idx="5270">Pacific Region</cx:pt>
          <cx:pt idx="5271">Western Europe</cx:pt>
          <cx:pt idx="5272">Pacific Region</cx:pt>
          <cx:pt idx="5273">Western Europe</cx:pt>
          <cx:pt idx="5274">Northern America</cx:pt>
          <cx:pt idx="5275">Northern America</cx:pt>
          <cx:pt idx="5276">Northern America</cx:pt>
          <cx:pt idx="5277">Western Europe</cx:pt>
          <cx:pt idx="5278">Northern America</cx:pt>
          <cx:pt idx="5279">Western Europe</cx:pt>
          <cx:pt idx="5280">Western Europe</cx:pt>
          <cx:pt idx="5281">Middle East</cx:pt>
          <cx:pt idx="5282">Northern America</cx:pt>
          <cx:pt idx="5283">Africa/Middle East</cx:pt>
          <cx:pt idx="5284">Eastern Europe</cx:pt>
          <cx:pt idx="5285">Western Europe</cx:pt>
          <cx:pt idx="5286">Western Europe</cx:pt>
          <cx:pt idx="5287">Northern America</cx:pt>
          <cx:pt idx="5288">Northern America</cx:pt>
          <cx:pt idx="5289">Middle East</cx:pt>
          <cx:pt idx="5290">Eastern Europe</cx:pt>
          <cx:pt idx="5291">Eastern Europe</cx:pt>
          <cx:pt idx="5292">Western Europe</cx:pt>
          <cx:pt idx="5293">Latin America</cx:pt>
          <cx:pt idx="5294">Eastern Europe</cx:pt>
          <cx:pt idx="5295">Northern America</cx:pt>
          <cx:pt idx="5296">Western Europe</cx:pt>
          <cx:pt idx="5297">Western Europe</cx:pt>
          <cx:pt idx="5298">Northern America</cx:pt>
          <cx:pt idx="5299">Northern America</cx:pt>
          <cx:pt idx="5300">Western Europe</cx:pt>
          <cx:pt idx="5301">Northern America</cx:pt>
          <cx:pt idx="5302">Western Europe</cx:pt>
          <cx:pt idx="5303">Western Europe</cx:pt>
          <cx:pt idx="5304">Western Europe</cx:pt>
          <cx:pt idx="5305">Eastern Europe</cx:pt>
          <cx:pt idx="5306">Western Europe</cx:pt>
          <cx:pt idx="5307">Western Europe</cx:pt>
          <cx:pt idx="5308">Western Europe</cx:pt>
          <cx:pt idx="5309">Western Europe</cx:pt>
          <cx:pt idx="5310">Northern America</cx:pt>
          <cx:pt idx="5311">Western Europe</cx:pt>
          <cx:pt idx="5312">Western Europe</cx:pt>
          <cx:pt idx="5313">Western Europe</cx:pt>
          <cx:pt idx="5314">Northern America</cx:pt>
          <cx:pt idx="5315">Northern America</cx:pt>
          <cx:pt idx="5316">Northern America</cx:pt>
          <cx:pt idx="5317">Western Europe</cx:pt>
          <cx:pt idx="5318">Northern America</cx:pt>
          <cx:pt idx="5319">Western Europe</cx:pt>
          <cx:pt idx="5320">Northern America</cx:pt>
          <cx:pt idx="5321">Northern America</cx:pt>
          <cx:pt idx="5322">Western Europe</cx:pt>
          <cx:pt idx="5323">Eastern Europe</cx:pt>
          <cx:pt idx="5324">Western Europe</cx:pt>
          <cx:pt idx="5325">Northern America</cx:pt>
          <cx:pt idx="5326">Asiatic Region</cx:pt>
          <cx:pt idx="5327">Western Europe</cx:pt>
          <cx:pt idx="5328">Western Europe</cx:pt>
          <cx:pt idx="5329">Latin America</cx:pt>
          <cx:pt idx="5330">Western Europe</cx:pt>
          <cx:pt idx="5331">Western Europe</cx:pt>
          <cx:pt idx="5332">Africa</cx:pt>
          <cx:pt idx="5333">Western Europe</cx:pt>
          <cx:pt idx="5334">Northern America</cx:pt>
          <cx:pt idx="5335">Northern America</cx:pt>
          <cx:pt idx="5336">Eastern Europe</cx:pt>
          <cx:pt idx="5337">Western Europe</cx:pt>
          <cx:pt idx="5338">Western Europe</cx:pt>
          <cx:pt idx="5339">Western Europe</cx:pt>
          <cx:pt idx="5340">Latin America</cx:pt>
          <cx:pt idx="5341">Latin America</cx:pt>
          <cx:pt idx="5342">Northern America</cx:pt>
          <cx:pt idx="5343">Eastern Europe</cx:pt>
          <cx:pt idx="5344">Asiatic Region</cx:pt>
          <cx:pt idx="5345">Western Europe</cx:pt>
          <cx:pt idx="5346">Western Europe</cx:pt>
          <cx:pt idx="5347">Western Europe</cx:pt>
          <cx:pt idx="5348">Western Europe</cx:pt>
          <cx:pt idx="5349">Western Europe</cx:pt>
          <cx:pt idx="5350">Northern America</cx:pt>
          <cx:pt idx="5351">Western Europe</cx:pt>
          <cx:pt idx="5352">Western Europe</cx:pt>
          <cx:pt idx="5353">Asiatic Region</cx:pt>
          <cx:pt idx="5354">Northern America</cx:pt>
          <cx:pt idx="5355">Western Europe</cx:pt>
          <cx:pt idx="5356">Western Europe</cx:pt>
          <cx:pt idx="5357">Western Europe</cx:pt>
          <cx:pt idx="5358">Latin America</cx:pt>
          <cx:pt idx="5359">Eastern Europe</cx:pt>
          <cx:pt idx="5360">Western Europe</cx:pt>
          <cx:pt idx="5361">Western Europe</cx:pt>
          <cx:pt idx="5362">Northern America</cx:pt>
          <cx:pt idx="5363">Asiatic Region</cx:pt>
          <cx:pt idx="5364">Western Europe</cx:pt>
          <cx:pt idx="5365">Western Europe</cx:pt>
          <cx:pt idx="5366">Western Europe</cx:pt>
          <cx:pt idx="5367">Eastern Europe</cx:pt>
          <cx:pt idx="5368">Western Europe</cx:pt>
          <cx:pt idx="5369">Western Europe</cx:pt>
          <cx:pt idx="5370">Western Europe</cx:pt>
          <cx:pt idx="5371">Western Europe</cx:pt>
          <cx:pt idx="5372">Eastern Europe</cx:pt>
          <cx:pt idx="5373">Northern America</cx:pt>
          <cx:pt idx="5374">Western Europe</cx:pt>
          <cx:pt idx="5375">Western Europe</cx:pt>
          <cx:pt idx="5376">Western Europe</cx:pt>
          <cx:pt idx="5377">Western Europe</cx:pt>
          <cx:pt idx="5378">Western Europe</cx:pt>
          <cx:pt idx="5379">Western Europe</cx:pt>
          <cx:pt idx="5380">Asiatic Region</cx:pt>
          <cx:pt idx="5381">Northern America</cx:pt>
          <cx:pt idx="5382">Western Europe</cx:pt>
          <cx:pt idx="5383">Asiatic Region</cx:pt>
          <cx:pt idx="5384">Western Europe</cx:pt>
          <cx:pt idx="5385">Eastern Europe</cx:pt>
          <cx:pt idx="5386">Northern America</cx:pt>
          <cx:pt idx="5387">Western Europe</cx:pt>
          <cx:pt idx="5388">Western Europe</cx:pt>
          <cx:pt idx="5389">Northern America</cx:pt>
          <cx:pt idx="5390">Northern America</cx:pt>
          <cx:pt idx="5391">Eastern Europe</cx:pt>
          <cx:pt idx="5392">Middle East</cx:pt>
          <cx:pt idx="5393">Northern America</cx:pt>
          <cx:pt idx="5394">Western Europe</cx:pt>
          <cx:pt idx="5395">Western Europe</cx:pt>
          <cx:pt idx="5396">Western Europe</cx:pt>
          <cx:pt idx="5397">Western Europe</cx:pt>
          <cx:pt idx="5398">Northern America</cx:pt>
          <cx:pt idx="5399">Latin America</cx:pt>
          <cx:pt idx="5400">Western Europe</cx:pt>
          <cx:pt idx="5401">Latin America</cx:pt>
          <cx:pt idx="5402">Middle East</cx:pt>
          <cx:pt idx="5403">Western Europe</cx:pt>
          <cx:pt idx="5404">Eastern Europe</cx:pt>
          <cx:pt idx="5405">Northern America</cx:pt>
          <cx:pt idx="5406">Western Europe</cx:pt>
          <cx:pt idx="5407">Northern America</cx:pt>
          <cx:pt idx="5408">Asiatic Region</cx:pt>
          <cx:pt idx="5409">Western Europe</cx:pt>
          <cx:pt idx="5410">Northern America</cx:pt>
          <cx:pt idx="5411">Northern America</cx:pt>
          <cx:pt idx="5412">Western Europe</cx:pt>
          <cx:pt idx="5413">Northern America</cx:pt>
          <cx:pt idx="5414">Latin America</cx:pt>
          <cx:pt idx="5415">Western Europe</cx:pt>
          <cx:pt idx="5416">Northern America</cx:pt>
          <cx:pt idx="5417">Africa</cx:pt>
          <cx:pt idx="5418">Eastern Europe</cx:pt>
          <cx:pt idx="5419">Western Europe</cx:pt>
          <cx:pt idx="5420">Western Europe</cx:pt>
          <cx:pt idx="5421">Eastern Europe</cx:pt>
          <cx:pt idx="5422">Northern America</cx:pt>
          <cx:pt idx="5423">Latin America</cx:pt>
          <cx:pt idx="5424">Western Europe</cx:pt>
          <cx:pt idx="5425">Western Europe</cx:pt>
          <cx:pt idx="5426">Western Europe</cx:pt>
          <cx:pt idx="5427">Northern America</cx:pt>
          <cx:pt idx="5428">Asiatic Region</cx:pt>
          <cx:pt idx="5429">Northern America</cx:pt>
          <cx:pt idx="5430">Eastern Europe</cx:pt>
          <cx:pt idx="5431">Western Europe</cx:pt>
          <cx:pt idx="5432">Western Europe</cx:pt>
          <cx:pt idx="5433">Western Europe</cx:pt>
          <cx:pt idx="5434">Northern America</cx:pt>
          <cx:pt idx="5435">Western Europe</cx:pt>
          <cx:pt idx="5436">Western Europe</cx:pt>
          <cx:pt idx="5437">Eastern Europe</cx:pt>
          <cx:pt idx="5438">Western Europe</cx:pt>
          <cx:pt idx="5439">Northern America</cx:pt>
          <cx:pt idx="5440">Northern America</cx:pt>
          <cx:pt idx="5441">Northern America</cx:pt>
          <cx:pt idx="5442">Latin America</cx:pt>
          <cx:pt idx="5443">Western Europe</cx:pt>
          <cx:pt idx="5444">Asiatic Region</cx:pt>
          <cx:pt idx="5445">Western Europe</cx:pt>
          <cx:pt idx="5446">Western Europe</cx:pt>
          <cx:pt idx="5447">Northern America</cx:pt>
          <cx:pt idx="5448">Northern America</cx:pt>
          <cx:pt idx="5449">Western Europe</cx:pt>
          <cx:pt idx="5450">Northern America</cx:pt>
          <cx:pt idx="5451">Northern America</cx:pt>
          <cx:pt idx="5452">Western Europe</cx:pt>
          <cx:pt idx="5453">Latin America</cx:pt>
          <cx:pt idx="5454">Northern America</cx:pt>
          <cx:pt idx="5455">Northern America</cx:pt>
          <cx:pt idx="5456">Latin America</cx:pt>
          <cx:pt idx="5457">Western Europe</cx:pt>
          <cx:pt idx="5458">Eastern Europe</cx:pt>
          <cx:pt idx="5459">Western Europe</cx:pt>
          <cx:pt idx="5460">Western Europe</cx:pt>
          <cx:pt idx="5461">Northern America</cx:pt>
          <cx:pt idx="5462">Western Europe</cx:pt>
          <cx:pt idx="5463">Northern America</cx:pt>
          <cx:pt idx="5464">Western Europe</cx:pt>
          <cx:pt idx="5465">Latin America</cx:pt>
          <cx:pt idx="5466">Western Europe</cx:pt>
          <cx:pt idx="5467">Northern America</cx:pt>
          <cx:pt idx="5468">Western Europe</cx:pt>
          <cx:pt idx="5469">Middle East</cx:pt>
          <cx:pt idx="5470">Western Europe</cx:pt>
          <cx:pt idx="5471">Western Europe</cx:pt>
          <cx:pt idx="5472">Western Europe</cx:pt>
          <cx:pt idx="5473">Western Europe</cx:pt>
          <cx:pt idx="5474">Latin America</cx:pt>
          <cx:pt idx="5475">Western Europe</cx:pt>
          <cx:pt idx="5476">Middle East</cx:pt>
          <cx:pt idx="5477">Latin America</cx:pt>
          <cx:pt idx="5478">Eastern Europe</cx:pt>
          <cx:pt idx="5479">Eastern Europe</cx:pt>
          <cx:pt idx="5480">Western Europe</cx:pt>
          <cx:pt idx="5481">Eastern Europe</cx:pt>
          <cx:pt idx="5482">Northern America</cx:pt>
          <cx:pt idx="5483">Western Europe</cx:pt>
          <cx:pt idx="5484">Eastern Europe</cx:pt>
          <cx:pt idx="5485">Northern America</cx:pt>
          <cx:pt idx="5486">Asiatic Region</cx:pt>
          <cx:pt idx="5487">Latin America</cx:pt>
          <cx:pt idx="5488">Pacific Region</cx:pt>
          <cx:pt idx="5489">Western Europe</cx:pt>
          <cx:pt idx="5490">Northern America</cx:pt>
          <cx:pt idx="5491">Western Europe</cx:pt>
          <cx:pt idx="5492">Northern America</cx:pt>
          <cx:pt idx="5493">Western Europe</cx:pt>
          <cx:pt idx="5494">Northern America</cx:pt>
          <cx:pt idx="5495">Western Europe</cx:pt>
          <cx:pt idx="5496">Western Europe</cx:pt>
          <cx:pt idx="5497">Western Europe</cx:pt>
          <cx:pt idx="5498">Latin America</cx:pt>
          <cx:pt idx="5499">Western Europe</cx:pt>
          <cx:pt idx="5500">Western Europe</cx:pt>
          <cx:pt idx="5501">Western Europe</cx:pt>
          <cx:pt idx="5502">Western Europe</cx:pt>
          <cx:pt idx="5503">Northern America</cx:pt>
          <cx:pt idx="5504">Northern America</cx:pt>
          <cx:pt idx="5505">Western Europe</cx:pt>
          <cx:pt idx="5506">Western Europe</cx:pt>
          <cx:pt idx="5507">Northern America</cx:pt>
          <cx:pt idx="5508">Western Europe</cx:pt>
          <cx:pt idx="5509">Western Europe</cx:pt>
          <cx:pt idx="5510">Northern America</cx:pt>
          <cx:pt idx="5511">Western Europe</cx:pt>
          <cx:pt idx="5512">Northern America</cx:pt>
          <cx:pt idx="5513">Western Europe</cx:pt>
          <cx:pt idx="5514">Eastern Europe</cx:pt>
          <cx:pt idx="5515">Latin America</cx:pt>
          <cx:pt idx="5516">Northern America</cx:pt>
          <cx:pt idx="5517">Western Europe</cx:pt>
          <cx:pt idx="5518">Asiatic Region</cx:pt>
          <cx:pt idx="5519">Western Europe</cx:pt>
          <cx:pt idx="5520">Northern America</cx:pt>
          <cx:pt idx="5521">Western Europe</cx:pt>
          <cx:pt idx="5522">Western Europe</cx:pt>
          <cx:pt idx="5523">Western Europe</cx:pt>
          <cx:pt idx="5524">Asiatic Region</cx:pt>
          <cx:pt idx="5525">Northern America</cx:pt>
          <cx:pt idx="5526">Eastern Europe</cx:pt>
          <cx:pt idx="5527">Middle East</cx:pt>
          <cx:pt idx="5528">Northern America</cx:pt>
          <cx:pt idx="5529">Latin America</cx:pt>
          <cx:pt idx="5530">Eastern Europe</cx:pt>
          <cx:pt idx="5531">Western Europe</cx:pt>
          <cx:pt idx="5532">Western Europe</cx:pt>
          <cx:pt idx="5533">Northern America</cx:pt>
          <cx:pt idx="5534">Western Europe</cx:pt>
          <cx:pt idx="5535">Asiatic Region</cx:pt>
          <cx:pt idx="5536">Western Europe</cx:pt>
          <cx:pt idx="5537">Northern America</cx:pt>
          <cx:pt idx="5538">Northern America</cx:pt>
          <cx:pt idx="5539">Western Europe</cx:pt>
          <cx:pt idx="5540">Asiatic Region</cx:pt>
          <cx:pt idx="5541">Northern America</cx:pt>
          <cx:pt idx="5542">Northern America</cx:pt>
          <cx:pt idx="5543">Western Europe</cx:pt>
          <cx:pt idx="5544">Western Europe</cx:pt>
          <cx:pt idx="5545">Eastern Europe</cx:pt>
          <cx:pt idx="5546">Western Europe</cx:pt>
          <cx:pt idx="5547">Western Europe</cx:pt>
          <cx:pt idx="5548">Western Europe</cx:pt>
          <cx:pt idx="5549">Western Europe</cx:pt>
          <cx:pt idx="5550">Pacific Region</cx:pt>
          <cx:pt idx="5551">Western Europe</cx:pt>
          <cx:pt idx="5552">Western Europe</cx:pt>
          <cx:pt idx="5553">Northern America</cx:pt>
          <cx:pt idx="5554">Eastern Europe</cx:pt>
          <cx:pt idx="5555">Western Europe</cx:pt>
          <cx:pt idx="5556">Northern America</cx:pt>
          <cx:pt idx="5557">Western Europe</cx:pt>
          <cx:pt idx="5558">Eastern Europe</cx:pt>
          <cx:pt idx="5559">Western Europe</cx:pt>
          <cx:pt idx="5560">Northern America</cx:pt>
          <cx:pt idx="5561">Western Europe</cx:pt>
          <cx:pt idx="5562">Northern America</cx:pt>
          <cx:pt idx="5563">Northern America</cx:pt>
          <cx:pt idx="5564">Eastern Europe</cx:pt>
          <cx:pt idx="5565">Middle East</cx:pt>
          <cx:pt idx="5566">Northern America</cx:pt>
          <cx:pt idx="5567">Latin America</cx:pt>
          <cx:pt idx="5568">Asiatic Region</cx:pt>
          <cx:pt idx="5569">Asiatic Region</cx:pt>
          <cx:pt idx="5570">Asiatic Region</cx:pt>
          <cx:pt idx="5571">Western Europe</cx:pt>
          <cx:pt idx="5572">Northern America</cx:pt>
          <cx:pt idx="5573">Northern America</cx:pt>
          <cx:pt idx="5574">Western Europe</cx:pt>
          <cx:pt idx="5575">Northern America</cx:pt>
          <cx:pt idx="5576">Northern America</cx:pt>
          <cx:pt idx="5577">Western Europe</cx:pt>
          <cx:pt idx="5578">Eastern Europe</cx:pt>
          <cx:pt idx="5579">Asiatic Region</cx:pt>
          <cx:pt idx="5580">Asiatic Region</cx:pt>
          <cx:pt idx="5581">Western Europe</cx:pt>
          <cx:pt idx="5582">Eastern Europe</cx:pt>
          <cx:pt idx="5583">Western Europe</cx:pt>
          <cx:pt idx="5584">Asiatic Region</cx:pt>
          <cx:pt idx="5585">Asiatic Region</cx:pt>
          <cx:pt idx="5586">Western Europe</cx:pt>
          <cx:pt idx="5587">Western Europe</cx:pt>
          <cx:pt idx="5588">Asiatic Region</cx:pt>
          <cx:pt idx="5589">Eastern Europe</cx:pt>
          <cx:pt idx="5590">Western Europe</cx:pt>
          <cx:pt idx="5591">Western Europe</cx:pt>
          <cx:pt idx="5592">Asiatic Region</cx:pt>
          <cx:pt idx="5593">Western Europe</cx:pt>
          <cx:pt idx="5594">Middle East</cx:pt>
          <cx:pt idx="5595">Asiatic Region</cx:pt>
          <cx:pt idx="5596">Eastern Europe</cx:pt>
          <cx:pt idx="5597">Western Europe</cx:pt>
          <cx:pt idx="5598">Western Europe</cx:pt>
          <cx:pt idx="5599">Western Europe</cx:pt>
          <cx:pt idx="5600">Eastern Europe</cx:pt>
          <cx:pt idx="5601">Northern America</cx:pt>
          <cx:pt idx="5602">Latin America</cx:pt>
          <cx:pt idx="5603">Western Europe</cx:pt>
          <cx:pt idx="5604">Northern America</cx:pt>
          <cx:pt idx="5605">Eastern Europe</cx:pt>
          <cx:pt idx="5606">Africa/Middle East</cx:pt>
          <cx:pt idx="5607">Western Europe</cx:pt>
          <cx:pt idx="5608">Latin America</cx:pt>
          <cx:pt idx="5609">Northern America</cx:pt>
          <cx:pt idx="5610">Asiatic Region</cx:pt>
          <cx:pt idx="5611">Western Europe</cx:pt>
          <cx:pt idx="5612">Northern America</cx:pt>
          <cx:pt idx="5613">Northern America</cx:pt>
          <cx:pt idx="5614">Northern America</cx:pt>
          <cx:pt idx="5615">Northern America</cx:pt>
          <cx:pt idx="5616">Western Europe</cx:pt>
          <cx:pt idx="5617">Asiatic Region</cx:pt>
          <cx:pt idx="5618">Western Europe</cx:pt>
          <cx:pt idx="5619">Western Europe</cx:pt>
          <cx:pt idx="5620">Northern America</cx:pt>
          <cx:pt idx="5621">Northern America</cx:pt>
          <cx:pt idx="5622">Western Europe</cx:pt>
          <cx:pt idx="5623">Western Europe</cx:pt>
          <cx:pt idx="5624">Northern America</cx:pt>
          <cx:pt idx="5625">Western Europe</cx:pt>
          <cx:pt idx="5626">Eastern Europe</cx:pt>
          <cx:pt idx="5627">Western Europe</cx:pt>
          <cx:pt idx="5628">Northern America</cx:pt>
          <cx:pt idx="5629">Northern America</cx:pt>
          <cx:pt idx="5630">Asiatic Region</cx:pt>
          <cx:pt idx="5631">Western Europe</cx:pt>
          <cx:pt idx="5632">Pacific Region</cx:pt>
          <cx:pt idx="5633">Northern America</cx:pt>
          <cx:pt idx="5634">Africa</cx:pt>
          <cx:pt idx="5635">Asiatic Region</cx:pt>
          <cx:pt idx="5636">Asiatic Region</cx:pt>
          <cx:pt idx="5637">Asiatic Region</cx:pt>
          <cx:pt idx="5638">Western Europe</cx:pt>
          <cx:pt idx="5639">Asiatic Region</cx:pt>
          <cx:pt idx="5640">Asiatic Region</cx:pt>
          <cx:pt idx="5641">Asiatic Region</cx:pt>
          <cx:pt idx="5642">Eastern Europe</cx:pt>
          <cx:pt idx="5643">Western Europe</cx:pt>
          <cx:pt idx="5644">Eastern Europe</cx:pt>
          <cx:pt idx="5645">Eastern Europe</cx:pt>
          <cx:pt idx="5646">Asiatic Region</cx:pt>
          <cx:pt idx="5647">Asiatic Region</cx:pt>
          <cx:pt idx="5648">Western Europe</cx:pt>
          <cx:pt idx="5649">Eastern Europe</cx:pt>
          <cx:pt idx="5650">Africa/Middle East</cx:pt>
          <cx:pt idx="5651">Latin America</cx:pt>
          <cx:pt idx="5652">Western Europe</cx:pt>
          <cx:pt idx="5653">Northern America</cx:pt>
          <cx:pt idx="5654">Northern America</cx:pt>
          <cx:pt idx="5655">Western Europe</cx:pt>
          <cx:pt idx="5656">Northern America</cx:pt>
          <cx:pt idx="5657">Western Europe</cx:pt>
          <cx:pt idx="5658">Northern America</cx:pt>
          <cx:pt idx="5659">Asiatic Region</cx:pt>
          <cx:pt idx="5660">Western Europe</cx:pt>
          <cx:pt idx="5661">Latin America</cx:pt>
          <cx:pt idx="5662">Northern America</cx:pt>
          <cx:pt idx="5663">Northern America</cx:pt>
          <cx:pt idx="5664">Western Europe</cx:pt>
          <cx:pt idx="5665">Middle East</cx:pt>
          <cx:pt idx="5666">Northern America</cx:pt>
          <cx:pt idx="5667">Western Europe</cx:pt>
          <cx:pt idx="5668">Eastern Europe</cx:pt>
          <cx:pt idx="5669">Western Europe</cx:pt>
          <cx:pt idx="5670">Western Europe</cx:pt>
          <cx:pt idx="5671">Northern America</cx:pt>
          <cx:pt idx="5672">Western Europe</cx:pt>
          <cx:pt idx="5673">Northern America</cx:pt>
          <cx:pt idx="5674">Western Europe</cx:pt>
          <cx:pt idx="5675">Western Europe</cx:pt>
          <cx:pt idx="5676">Northern America</cx:pt>
          <cx:pt idx="5677">Middle East</cx:pt>
          <cx:pt idx="5678">Western Europe</cx:pt>
          <cx:pt idx="5679">Western Europe</cx:pt>
          <cx:pt idx="5680">Latin America</cx:pt>
          <cx:pt idx="5681">Western Europe</cx:pt>
          <cx:pt idx="5682">Eastern Europe</cx:pt>
          <cx:pt idx="5683">Middle East</cx:pt>
          <cx:pt idx="5684">Northern America</cx:pt>
          <cx:pt idx="5685">Asiatic Region</cx:pt>
          <cx:pt idx="5686">Western Europe</cx:pt>
          <cx:pt idx="5687">Western Europe</cx:pt>
          <cx:pt idx="5688">Western Europe</cx:pt>
          <cx:pt idx="5689">Western Europe</cx:pt>
          <cx:pt idx="5690">Western Europe</cx:pt>
          <cx:pt idx="5691">Western Europe</cx:pt>
          <cx:pt idx="5692">Western Europe</cx:pt>
          <cx:pt idx="5693">Latin America</cx:pt>
          <cx:pt idx="5694">Eastern Europe</cx:pt>
          <cx:pt idx="5695">Northern America</cx:pt>
          <cx:pt idx="5696">Northern America</cx:pt>
          <cx:pt idx="5697">Asiatic Region</cx:pt>
          <cx:pt idx="5698">Northern America</cx:pt>
          <cx:pt idx="5699">Northern America</cx:pt>
          <cx:pt idx="5700">Western Europe</cx:pt>
          <cx:pt idx="5701">Latin America</cx:pt>
          <cx:pt idx="5702">Western Europe</cx:pt>
          <cx:pt idx="5703">Northern America</cx:pt>
          <cx:pt idx="5704">Pacific Region</cx:pt>
          <cx:pt idx="5705">Asiatic Region</cx:pt>
          <cx:pt idx="5706">Western Europe</cx:pt>
          <cx:pt idx="5707">Northern America</cx:pt>
          <cx:pt idx="5708">Latin America</cx:pt>
          <cx:pt idx="5709">Eastern Europe</cx:pt>
          <cx:pt idx="5710">Middle East</cx:pt>
          <cx:pt idx="5711">Western Europe</cx:pt>
          <cx:pt idx="5712">Eastern Europe</cx:pt>
          <cx:pt idx="5713">Western Europe</cx:pt>
          <cx:pt idx="5714">Western Europe</cx:pt>
          <cx:pt idx="5715">Western Europe</cx:pt>
          <cx:pt idx="5716">Northern America</cx:pt>
          <cx:pt idx="5717">Middle East</cx:pt>
          <cx:pt idx="5718">Western Europe</cx:pt>
          <cx:pt idx="5719">Middle East</cx:pt>
          <cx:pt idx="5720">Western Europe</cx:pt>
          <cx:pt idx="5721">Eastern Europe</cx:pt>
          <cx:pt idx="5722">Western Europe</cx:pt>
          <cx:pt idx="5723">Pacific Region</cx:pt>
          <cx:pt idx="5724">Northern America</cx:pt>
          <cx:pt idx="5725">Northern America</cx:pt>
          <cx:pt idx="5726">Western Europe</cx:pt>
          <cx:pt idx="5727">Western Europe</cx:pt>
          <cx:pt idx="5728">Western Europe</cx:pt>
          <cx:pt idx="5729">Latin America</cx:pt>
          <cx:pt idx="5730">Western Europe</cx:pt>
          <cx:pt idx="5731">Eastern Europe</cx:pt>
          <cx:pt idx="5732">Latin America</cx:pt>
          <cx:pt idx="5733">Northern America</cx:pt>
          <cx:pt idx="5734">Eastern Europe</cx:pt>
          <cx:pt idx="5735">Eastern Europe</cx:pt>
          <cx:pt idx="5736">Middle East</cx:pt>
          <cx:pt idx="5737">Northern America</cx:pt>
          <cx:pt idx="5738">Western Europe</cx:pt>
          <cx:pt idx="5739">Northern America</cx:pt>
          <cx:pt idx="5740">Latin America</cx:pt>
          <cx:pt idx="5741">Western Europe</cx:pt>
          <cx:pt idx="5742">Northern America</cx:pt>
          <cx:pt idx="5743">Western Europe</cx:pt>
          <cx:pt idx="5744">Northern America</cx:pt>
          <cx:pt idx="5745">Western Europe</cx:pt>
          <cx:pt idx="5746">Western Europe</cx:pt>
          <cx:pt idx="5747">Northern America</cx:pt>
          <cx:pt idx="5748">Western Europe</cx:pt>
          <cx:pt idx="5749">Western Europe</cx:pt>
          <cx:pt idx="5750">Pacific Region</cx:pt>
          <cx:pt idx="5751">Western Europe</cx:pt>
          <cx:pt idx="5752">Northern America</cx:pt>
          <cx:pt idx="5753">Western Europe</cx:pt>
          <cx:pt idx="5754">Western Europe</cx:pt>
          <cx:pt idx="5755">Western Europe</cx:pt>
          <cx:pt idx="5756">Middle East</cx:pt>
          <cx:pt idx="5757">Eastern Europe</cx:pt>
          <cx:pt idx="5758">Eastern Europe</cx:pt>
          <cx:pt idx="5759">Northern America</cx:pt>
          <cx:pt idx="5760">Eastern Europe</cx:pt>
          <cx:pt idx="5761">Northern America</cx:pt>
          <cx:pt idx="5762">Western Europe</cx:pt>
          <cx:pt idx="5763">Eastern Europe</cx:pt>
          <cx:pt idx="5764">Eastern Europe</cx:pt>
          <cx:pt idx="5765">Western Europe</cx:pt>
          <cx:pt idx="5766">Eastern Europe</cx:pt>
          <cx:pt idx="5767">Latin America</cx:pt>
          <cx:pt idx="5768">Western Europe</cx:pt>
          <cx:pt idx="5769">Northern America</cx:pt>
          <cx:pt idx="5770">Middle East</cx:pt>
          <cx:pt idx="5771">Northern America</cx:pt>
          <cx:pt idx="5772">Northern America</cx:pt>
          <cx:pt idx="5773">Western Europe</cx:pt>
          <cx:pt idx="5774">Middle East</cx:pt>
          <cx:pt idx="5775">Northern America</cx:pt>
          <cx:pt idx="5776">Eastern Europe</cx:pt>
          <cx:pt idx="5777">Latin America</cx:pt>
          <cx:pt idx="5778">Latin America</cx:pt>
          <cx:pt idx="5779">Middle East</cx:pt>
          <cx:pt idx="5780">Western Europe</cx:pt>
          <cx:pt idx="5781">Northern America</cx:pt>
          <cx:pt idx="5782">Western Europe</cx:pt>
          <cx:pt idx="5783">Eastern Europe</cx:pt>
          <cx:pt idx="5784">Latin America</cx:pt>
          <cx:pt idx="5785">Eastern Europe</cx:pt>
          <cx:pt idx="5786">Asiatic Region</cx:pt>
          <cx:pt idx="5787">Western Europe</cx:pt>
          <cx:pt idx="5788">Northern America</cx:pt>
          <cx:pt idx="5789">Western Europe</cx:pt>
          <cx:pt idx="5790">Western Europe</cx:pt>
          <cx:pt idx="5791">Eastern Europe</cx:pt>
          <cx:pt idx="5792">Western Europe</cx:pt>
          <cx:pt idx="5793">Western Europe</cx:pt>
          <cx:pt idx="5794">Northern America</cx:pt>
          <cx:pt idx="5795">Northern America</cx:pt>
          <cx:pt idx="5796">Western Europe</cx:pt>
          <cx:pt idx="5797">Northern America</cx:pt>
          <cx:pt idx="5798">Latin America</cx:pt>
          <cx:pt idx="5799">Western Europe</cx:pt>
          <cx:pt idx="5800">Western Europe</cx:pt>
          <cx:pt idx="5801">Western Europe</cx:pt>
          <cx:pt idx="5802">Western Europe</cx:pt>
          <cx:pt idx="5803">Eastern Europe</cx:pt>
          <cx:pt idx="5804">Pacific Region</cx:pt>
          <cx:pt idx="5805">Western Europe</cx:pt>
          <cx:pt idx="5806">Western Europe</cx:pt>
          <cx:pt idx="5807">Western Europe</cx:pt>
          <cx:pt idx="5808">Eastern Europe</cx:pt>
          <cx:pt idx="5809">Eastern Europe</cx:pt>
          <cx:pt idx="5810">Western Europe</cx:pt>
          <cx:pt idx="5811">Latin America</cx:pt>
          <cx:pt idx="5812">Western Europe</cx:pt>
          <cx:pt idx="5813">Northern America</cx:pt>
          <cx:pt idx="5814">Latin America</cx:pt>
          <cx:pt idx="5815">Asiatic Region</cx:pt>
          <cx:pt idx="5816">Western Europe</cx:pt>
          <cx:pt idx="5817">Western Europe</cx:pt>
          <cx:pt idx="5818">Western Europe</cx:pt>
          <cx:pt idx="5819">Eastern Europe</cx:pt>
          <cx:pt idx="5820">Northern America</cx:pt>
          <cx:pt idx="5821">Western Europe</cx:pt>
          <cx:pt idx="5822">Western Europe</cx:pt>
          <cx:pt idx="5823">Western Europe</cx:pt>
          <cx:pt idx="5824">Northern America</cx:pt>
          <cx:pt idx="5825">Northern America</cx:pt>
          <cx:pt idx="5826">Western Europe</cx:pt>
          <cx:pt idx="5827">Western Europe</cx:pt>
          <cx:pt idx="5828">Asiatic Region</cx:pt>
          <cx:pt idx="5829">Northern America</cx:pt>
          <cx:pt idx="5830">Western Europe</cx:pt>
          <cx:pt idx="5831">Western Europe</cx:pt>
          <cx:pt idx="5832">Northern America</cx:pt>
          <cx:pt idx="5833">Western Europe</cx:pt>
          <cx:pt idx="5834">Northern America</cx:pt>
          <cx:pt idx="5835">Middle East</cx:pt>
          <cx:pt idx="5836">Western Europe</cx:pt>
          <cx:pt idx="5837">Western Europe</cx:pt>
          <cx:pt idx="5838">Western Europe</cx:pt>
          <cx:pt idx="5839">Western Europe</cx:pt>
          <cx:pt idx="5840">Latin America</cx:pt>
          <cx:pt idx="5841">Western Europe</cx:pt>
          <cx:pt idx="5842">Northern America</cx:pt>
          <cx:pt idx="5843">Asiatic Region</cx:pt>
          <cx:pt idx="5844">Western Europe</cx:pt>
          <cx:pt idx="5845">Latin America</cx:pt>
          <cx:pt idx="5846">Western Europe</cx:pt>
          <cx:pt idx="5847">Northern America</cx:pt>
          <cx:pt idx="5848">Middle East</cx:pt>
          <cx:pt idx="5849">Asiatic Region</cx:pt>
          <cx:pt idx="5850">Western Europe</cx:pt>
          <cx:pt idx="5851">Western Europe</cx:pt>
          <cx:pt idx="5852">Western Europe</cx:pt>
          <cx:pt idx="5853">Northern America</cx:pt>
          <cx:pt idx="5854">Eastern Europe</cx:pt>
          <cx:pt idx="5855">Eastern Europe</cx:pt>
          <cx:pt idx="5856">Western Europe</cx:pt>
          <cx:pt idx="5857">Asiatic Region</cx:pt>
          <cx:pt idx="5858">Middle East</cx:pt>
          <cx:pt idx="5859">Western Europe</cx:pt>
          <cx:pt idx="5860">Northern America</cx:pt>
          <cx:pt idx="5861">Western Europe</cx:pt>
          <cx:pt idx="5862">Northern America</cx:pt>
          <cx:pt idx="5863">Western Europe</cx:pt>
          <cx:pt idx="5864">Eastern Europe</cx:pt>
          <cx:pt idx="5865">Eastern Europe</cx:pt>
          <cx:pt idx="5866">Western Europe</cx:pt>
          <cx:pt idx="5867">Western Europe</cx:pt>
          <cx:pt idx="5868">Northern America</cx:pt>
          <cx:pt idx="5869">Eastern Europe</cx:pt>
          <cx:pt idx="5870">Northern America</cx:pt>
          <cx:pt idx="5871">Western Europe</cx:pt>
          <cx:pt idx="5872">Western Europe</cx:pt>
          <cx:pt idx="5873">Asiatic Region</cx:pt>
          <cx:pt idx="5874">Northern America</cx:pt>
          <cx:pt idx="5875">Western Europe</cx:pt>
          <cx:pt idx="5876">Asiatic Region</cx:pt>
          <cx:pt idx="5877">Northern America</cx:pt>
          <cx:pt idx="5878">Western Europe</cx:pt>
          <cx:pt idx="5879">Northern America</cx:pt>
          <cx:pt idx="5880">Eastern Europe</cx:pt>
          <cx:pt idx="5881">Northern America</cx:pt>
          <cx:pt idx="5882">Western Europe</cx:pt>
          <cx:pt idx="5883">Eastern Europe</cx:pt>
          <cx:pt idx="5884">Asiatic Region</cx:pt>
          <cx:pt idx="5885">Western Europe</cx:pt>
          <cx:pt idx="5886">Western Europe</cx:pt>
          <cx:pt idx="5887">Western Europe</cx:pt>
          <cx:pt idx="5888">Northern America</cx:pt>
          <cx:pt idx="5889">Western Europe</cx:pt>
          <cx:pt idx="5890">Eastern Europe</cx:pt>
          <cx:pt idx="5891">Western Europe</cx:pt>
          <cx:pt idx="5892">Asiatic Region</cx:pt>
          <cx:pt idx="5893">Eastern Europe</cx:pt>
          <cx:pt idx="5894">Western Europe</cx:pt>
          <cx:pt idx="5895">Northern America</cx:pt>
          <cx:pt idx="5896">Northern America</cx:pt>
          <cx:pt idx="5897">Eastern Europe</cx:pt>
          <cx:pt idx="5898">Western Europe</cx:pt>
          <cx:pt idx="5899">Eastern Europe</cx:pt>
          <cx:pt idx="5900">Eastern Europe</cx:pt>
          <cx:pt idx="5901">Northern America</cx:pt>
          <cx:pt idx="5902">Western Europe</cx:pt>
          <cx:pt idx="5903">Northern America</cx:pt>
          <cx:pt idx="5904">Western Europe</cx:pt>
          <cx:pt idx="5905">Western Europe</cx:pt>
          <cx:pt idx="5906">Western Europe</cx:pt>
          <cx:pt idx="5907">Western Europe</cx:pt>
          <cx:pt idx="5908">Northern America</cx:pt>
          <cx:pt idx="5909">Eastern Europe</cx:pt>
          <cx:pt idx="5910">Pacific Region</cx:pt>
          <cx:pt idx="5911">Western Europe</cx:pt>
          <cx:pt idx="5912">Latin America</cx:pt>
          <cx:pt idx="5913">Northern America</cx:pt>
          <cx:pt idx="5914">Northern America</cx:pt>
          <cx:pt idx="5915">Asiatic Region</cx:pt>
          <cx:pt idx="5916">Western Europe</cx:pt>
          <cx:pt idx="5917">Northern America</cx:pt>
          <cx:pt idx="5918">Northern America</cx:pt>
          <cx:pt idx="5919">Western Europe</cx:pt>
          <cx:pt idx="5920">Middle East</cx:pt>
          <cx:pt idx="5921">Africa</cx:pt>
          <cx:pt idx="5922">Western Europe</cx:pt>
          <cx:pt idx="5923">Northern America</cx:pt>
          <cx:pt idx="5924">Western Europe</cx:pt>
          <cx:pt idx="5925">Eastern Europe</cx:pt>
          <cx:pt idx="5926">Northern America</cx:pt>
          <cx:pt idx="5927">Eastern Europe</cx:pt>
          <cx:pt idx="5928">Western Europe</cx:pt>
          <cx:pt idx="5929">Western Europe</cx:pt>
          <cx:pt idx="5930">Western Europe</cx:pt>
          <cx:pt idx="5931">Latin America</cx:pt>
          <cx:pt idx="5932">Northern America</cx:pt>
          <cx:pt idx="5933">Western Europe</cx:pt>
          <cx:pt idx="5934">Western Europe</cx:pt>
          <cx:pt idx="5935">Northern America</cx:pt>
          <cx:pt idx="5936">Western Europe</cx:pt>
          <cx:pt idx="5937">Northern America</cx:pt>
          <cx:pt idx="5938">Northern America</cx:pt>
          <cx:pt idx="5939">Western Europe</cx:pt>
          <cx:pt idx="5940">Western Europe</cx:pt>
          <cx:pt idx="5941">Northern America</cx:pt>
          <cx:pt idx="5942">Latin America</cx:pt>
          <cx:pt idx="5943">Western Europe</cx:pt>
          <cx:pt idx="5944">Western Europe</cx:pt>
          <cx:pt idx="5945">Western Europe</cx:pt>
          <cx:pt idx="5946">Western Europe</cx:pt>
          <cx:pt idx="5947">Western Europe</cx:pt>
          <cx:pt idx="5948">Northern America</cx:pt>
          <cx:pt idx="5949">Northern America</cx:pt>
          <cx:pt idx="5950">Western Europe</cx:pt>
          <cx:pt idx="5951">Latin America</cx:pt>
          <cx:pt idx="5952">Western Europe</cx:pt>
          <cx:pt idx="5953">Western Europe</cx:pt>
          <cx:pt idx="5954">Western Europe</cx:pt>
          <cx:pt idx="5955">Western Europe</cx:pt>
          <cx:pt idx="5956">Western Europe</cx:pt>
          <cx:pt idx="5957">Western Europe</cx:pt>
          <cx:pt idx="5958">Western Europe</cx:pt>
          <cx:pt idx="5959">Northern America</cx:pt>
          <cx:pt idx="5960">Western Europe</cx:pt>
          <cx:pt idx="5961">Asiatic Region</cx:pt>
          <cx:pt idx="5962">Western Europe</cx:pt>
          <cx:pt idx="5963">Eastern Europe</cx:pt>
          <cx:pt idx="5964">Western Europe</cx:pt>
          <cx:pt idx="5965">Northern America</cx:pt>
          <cx:pt idx="5966">Northern America</cx:pt>
          <cx:pt idx="5967">Northern America</cx:pt>
          <cx:pt idx="5968">Northern America</cx:pt>
          <cx:pt idx="5969">Middle East</cx:pt>
          <cx:pt idx="5970">Northern America</cx:pt>
          <cx:pt idx="5971">Northern America</cx:pt>
          <cx:pt idx="5972">Northern America</cx:pt>
          <cx:pt idx="5973">Northern America</cx:pt>
          <cx:pt idx="5974">Western Europe</cx:pt>
          <cx:pt idx="5975">Asiatic Region</cx:pt>
          <cx:pt idx="5976">Western Europe</cx:pt>
          <cx:pt idx="5977">Western Europe</cx:pt>
          <cx:pt idx="5978">Western Europe</cx:pt>
          <cx:pt idx="5979">Eastern Europe</cx:pt>
          <cx:pt idx="5980">Western Europe</cx:pt>
          <cx:pt idx="5981">Western Europe</cx:pt>
          <cx:pt idx="5982">Western Europe</cx:pt>
          <cx:pt idx="5983">Western Europe</cx:pt>
          <cx:pt idx="5984">Asiatic Region</cx:pt>
          <cx:pt idx="5985">Western Europe</cx:pt>
          <cx:pt idx="5986">Western Europe</cx:pt>
          <cx:pt idx="5987">Northern America</cx:pt>
          <cx:pt idx="5988">Middle East</cx:pt>
          <cx:pt idx="5989">Northern America</cx:pt>
          <cx:pt idx="5990">Western Europe</cx:pt>
          <cx:pt idx="5991">Western Europe</cx:pt>
          <cx:pt idx="5992">Western Europe</cx:pt>
          <cx:pt idx="5993">Asiatic Region</cx:pt>
          <cx:pt idx="5994">Asiatic Region</cx:pt>
          <cx:pt idx="5995">Eastern Europe</cx:pt>
          <cx:pt idx="5996">Latin America</cx:pt>
          <cx:pt idx="5997">Western Europe</cx:pt>
          <cx:pt idx="5998">Western Europe</cx:pt>
          <cx:pt idx="5999">Middle East</cx:pt>
          <cx:pt idx="6000">Asiatic Region</cx:pt>
          <cx:pt idx="6001">Western Europe</cx:pt>
          <cx:pt idx="6002">Western Europe</cx:pt>
          <cx:pt idx="6003">Northern America</cx:pt>
          <cx:pt idx="6004">Latin America</cx:pt>
          <cx:pt idx="6005">Western Europe</cx:pt>
          <cx:pt idx="6006">Western Europe</cx:pt>
          <cx:pt idx="6007">Northern America</cx:pt>
          <cx:pt idx="6008">Western Europe</cx:pt>
          <cx:pt idx="6009">Western Europe</cx:pt>
          <cx:pt idx="6010">Northern America</cx:pt>
          <cx:pt idx="6011">Northern America</cx:pt>
          <cx:pt idx="6012">Northern America</cx:pt>
          <cx:pt idx="6013">Asiatic Region</cx:pt>
          <cx:pt idx="6014">Western Europe</cx:pt>
          <cx:pt idx="6015">Eastern Europe</cx:pt>
          <cx:pt idx="6016">Northern America</cx:pt>
          <cx:pt idx="6017">Western Europe</cx:pt>
          <cx:pt idx="6018">Western Europe</cx:pt>
          <cx:pt idx="6019">Latin America</cx:pt>
          <cx:pt idx="6020">Eastern Europe</cx:pt>
          <cx:pt idx="6021">Asiatic Region</cx:pt>
          <cx:pt idx="6022">Northern America</cx:pt>
          <cx:pt idx="6023">Western Europe</cx:pt>
          <cx:pt idx="6024">Asiatic Region</cx:pt>
          <cx:pt idx="6025">Middle East</cx:pt>
          <cx:pt idx="6026">Asiatic Region</cx:pt>
          <cx:pt idx="6027">Northern America</cx:pt>
          <cx:pt idx="6028">Western Europe</cx:pt>
          <cx:pt idx="6029">Eastern Europe</cx:pt>
          <cx:pt idx="6030">Asiatic Region</cx:pt>
          <cx:pt idx="6031">Asiatic Region</cx:pt>
          <cx:pt idx="6032">Northern America</cx:pt>
          <cx:pt idx="6033">Northern America</cx:pt>
          <cx:pt idx="6034">Northern America</cx:pt>
          <cx:pt idx="6035">Western Europe</cx:pt>
          <cx:pt idx="6036">Western Europe</cx:pt>
          <cx:pt idx="6037">Eastern Europe</cx:pt>
          <cx:pt idx="6038">Northern America</cx:pt>
          <cx:pt idx="6039">Western Europe</cx:pt>
          <cx:pt idx="6040">Northern America</cx:pt>
          <cx:pt idx="6041">Western Europe</cx:pt>
          <cx:pt idx="6042">Northern America</cx:pt>
          <cx:pt idx="6043">Western Europe</cx:pt>
          <cx:pt idx="6044">Western Europe</cx:pt>
          <cx:pt idx="6045">Asiatic Region</cx:pt>
          <cx:pt idx="6046">Asiatic Region</cx:pt>
          <cx:pt idx="6047">Northern America</cx:pt>
          <cx:pt idx="6048">Northern America</cx:pt>
          <cx:pt idx="6049">Western Europe</cx:pt>
          <cx:pt idx="6050">Western Europe</cx:pt>
          <cx:pt idx="6051">Western Europe</cx:pt>
          <cx:pt idx="6052">Northern America</cx:pt>
          <cx:pt idx="6053">Northern America</cx:pt>
          <cx:pt idx="6054">Western Europe</cx:pt>
          <cx:pt idx="6055">Western Europe</cx:pt>
          <cx:pt idx="6056">Western Europe</cx:pt>
          <cx:pt idx="6057">Western Europe</cx:pt>
          <cx:pt idx="6058">Western Europe</cx:pt>
          <cx:pt idx="6059">Eastern Europe</cx:pt>
          <cx:pt idx="6060">Western Europe</cx:pt>
          <cx:pt idx="6061">Western Europe</cx:pt>
          <cx:pt idx="6062">Northern America</cx:pt>
          <cx:pt idx="6063">Eastern Europe</cx:pt>
          <cx:pt idx="6064">Western Europe</cx:pt>
          <cx:pt idx="6065">Northern America</cx:pt>
          <cx:pt idx="6066">Northern America</cx:pt>
          <cx:pt idx="6067">Western Europe</cx:pt>
          <cx:pt idx="6068">Western Europe</cx:pt>
          <cx:pt idx="6069">Eastern Europe</cx:pt>
          <cx:pt idx="6070">Western Europe</cx:pt>
          <cx:pt idx="6071">Middle East</cx:pt>
          <cx:pt idx="6072">Western Europe</cx:pt>
          <cx:pt idx="6073">Western Europe</cx:pt>
          <cx:pt idx="6074">Northern America</cx:pt>
          <cx:pt idx="6075">Western Europe</cx:pt>
          <cx:pt idx="6076">Northern America</cx:pt>
          <cx:pt idx="6077">Northern America</cx:pt>
          <cx:pt idx="6078">Africa/Middle East</cx:pt>
          <cx:pt idx="6079">Northern America</cx:pt>
          <cx:pt idx="6080">Northern America</cx:pt>
          <cx:pt idx="6081">Latin America</cx:pt>
          <cx:pt idx="6082">Northern America</cx:pt>
          <cx:pt idx="6083">Western Europe</cx:pt>
          <cx:pt idx="6084">Middle East</cx:pt>
          <cx:pt idx="6085">Western Europe</cx:pt>
          <cx:pt idx="6086">Western Europe</cx:pt>
          <cx:pt idx="6087">Latin America</cx:pt>
          <cx:pt idx="6088">Western Europe</cx:pt>
          <cx:pt idx="6089">Eastern Europe</cx:pt>
          <cx:pt idx="6090">Northern America</cx:pt>
          <cx:pt idx="6091">Western Europe</cx:pt>
          <cx:pt idx="6092">Western Europe</cx:pt>
          <cx:pt idx="6093">Western Europe</cx:pt>
          <cx:pt idx="6094">Latin America</cx:pt>
          <cx:pt idx="6095">Eastern Europe</cx:pt>
          <cx:pt idx="6096">Western Europe</cx:pt>
          <cx:pt idx="6097">Western Europe</cx:pt>
          <cx:pt idx="6098">Western Europe</cx:pt>
          <cx:pt idx="6099">Northern America</cx:pt>
          <cx:pt idx="6100">Western Europe</cx:pt>
          <cx:pt idx="6101">Western Europe</cx:pt>
          <cx:pt idx="6102">Northern America</cx:pt>
          <cx:pt idx="6103">Northern America</cx:pt>
          <cx:pt idx="6104">Western Europe</cx:pt>
          <cx:pt idx="6105">Western Europe</cx:pt>
          <cx:pt idx="6106">Western Europe</cx:pt>
          <cx:pt idx="6107">Africa/Middle East</cx:pt>
          <cx:pt idx="6108">Western Europe</cx:pt>
          <cx:pt idx="6109">Latin America</cx:pt>
          <cx:pt idx="6110">Middle East</cx:pt>
          <cx:pt idx="6111">Western Europe</cx:pt>
          <cx:pt idx="6112">Western Europe</cx:pt>
          <cx:pt idx="6113">Western Europe</cx:pt>
          <cx:pt idx="6114">Western Europe</cx:pt>
          <cx:pt idx="6115">Northern America</cx:pt>
          <cx:pt idx="6116">Northern America</cx:pt>
          <cx:pt idx="6117">Western Europe</cx:pt>
          <cx:pt idx="6118">Northern America</cx:pt>
          <cx:pt idx="6119">Western Europe</cx:pt>
          <cx:pt idx="6120">Eastern Europe</cx:pt>
          <cx:pt idx="6121">Asiatic Region</cx:pt>
          <cx:pt idx="6122">Western Europe</cx:pt>
          <cx:pt idx="6123">Western Europe</cx:pt>
          <cx:pt idx="6124">Western Europe</cx:pt>
          <cx:pt idx="6125">Western Europe</cx:pt>
          <cx:pt idx="6126">Asiatic Region</cx:pt>
          <cx:pt idx="6127">Northern America</cx:pt>
          <cx:pt idx="6128">Latin America</cx:pt>
          <cx:pt idx="6129">Asiatic Region</cx:pt>
          <cx:pt idx="6130">Eastern Europe</cx:pt>
          <cx:pt idx="6131">Asiatic Region</cx:pt>
          <cx:pt idx="6132">Western Europe</cx:pt>
          <cx:pt idx="6133">Western Europe</cx:pt>
          <cx:pt idx="6134">Asiatic Region</cx:pt>
          <cx:pt idx="6135">Western Europe</cx:pt>
          <cx:pt idx="6136">Northern America</cx:pt>
          <cx:pt idx="6137">Western Europe</cx:pt>
          <cx:pt idx="6138">Western Europe</cx:pt>
          <cx:pt idx="6139">Northern America</cx:pt>
          <cx:pt idx="6140">Western Europe</cx:pt>
          <cx:pt idx="6141">Northern America</cx:pt>
          <cx:pt idx="6142">Western Europe</cx:pt>
          <cx:pt idx="6143">Latin America</cx:pt>
          <cx:pt idx="6144">Eastern Europe</cx:pt>
          <cx:pt idx="6145">Northern America</cx:pt>
          <cx:pt idx="6146">Northern America</cx:pt>
          <cx:pt idx="6147">Eastern Europe</cx:pt>
          <cx:pt idx="6148">Northern America</cx:pt>
          <cx:pt idx="6149">Middle East</cx:pt>
          <cx:pt idx="6150">Eastern Europe</cx:pt>
          <cx:pt idx="6151">Eastern Europe</cx:pt>
          <cx:pt idx="6152">Western Europe</cx:pt>
          <cx:pt idx="6153">Northern America</cx:pt>
          <cx:pt idx="6154">Western Europe</cx:pt>
          <cx:pt idx="6155">Western Europe</cx:pt>
          <cx:pt idx="6156">Western Europe</cx:pt>
          <cx:pt idx="6157">Western Europe</cx:pt>
          <cx:pt idx="6158">Western Europe</cx:pt>
          <cx:pt idx="6159">Asiatic Region</cx:pt>
          <cx:pt idx="6160">Western Europe</cx:pt>
          <cx:pt idx="6161">Asiatic Region</cx:pt>
          <cx:pt idx="6162">Asiatic Region</cx:pt>
          <cx:pt idx="6163">Western Europe</cx:pt>
          <cx:pt idx="6164">Western Europe</cx:pt>
          <cx:pt idx="6165">Asiatic Region</cx:pt>
          <cx:pt idx="6166">Western Europe</cx:pt>
          <cx:pt idx="6167">Eastern Europe</cx:pt>
          <cx:pt idx="6168">Western Europe</cx:pt>
          <cx:pt idx="6169">Western Europe</cx:pt>
          <cx:pt idx="6170">Northern America</cx:pt>
          <cx:pt idx="6171">Western Europe</cx:pt>
          <cx:pt idx="6172">Western Europe</cx:pt>
          <cx:pt idx="6173">Northern America</cx:pt>
          <cx:pt idx="6174">Western Europe</cx:pt>
          <cx:pt idx="6175">Western Europe</cx:pt>
          <cx:pt idx="6176">Western Europe</cx:pt>
          <cx:pt idx="6177">Eastern Europe</cx:pt>
          <cx:pt idx="6178">Northern America</cx:pt>
          <cx:pt idx="6179">Asiatic Region</cx:pt>
          <cx:pt idx="6180">Northern America</cx:pt>
          <cx:pt idx="6181">Western Europe</cx:pt>
          <cx:pt idx="6182">Western Europe</cx:pt>
          <cx:pt idx="6183">Western Europe</cx:pt>
          <cx:pt idx="6184">Western Europe</cx:pt>
          <cx:pt idx="6185">Western Europe</cx:pt>
          <cx:pt idx="6186">Asiatic Region</cx:pt>
          <cx:pt idx="6187">Northern America</cx:pt>
          <cx:pt idx="6188">Western Europe</cx:pt>
          <cx:pt idx="6189">Western Europe</cx:pt>
          <cx:pt idx="6190">Northern America</cx:pt>
          <cx:pt idx="6191">Northern America</cx:pt>
          <cx:pt idx="6192">Northern America</cx:pt>
          <cx:pt idx="6193">Western Europe</cx:pt>
          <cx:pt idx="6194">Western Europe</cx:pt>
          <cx:pt idx="6195">Northern America</cx:pt>
          <cx:pt idx="6196">Northern America</cx:pt>
          <cx:pt idx="6197">Northern America</cx:pt>
          <cx:pt idx="6198">Northern America</cx:pt>
          <cx:pt idx="6199">Africa</cx:pt>
          <cx:pt idx="6200">Middle East</cx:pt>
          <cx:pt idx="6201">Asiatic Region</cx:pt>
          <cx:pt idx="6202">Western Europe</cx:pt>
          <cx:pt idx="6203">Asiatic Region</cx:pt>
          <cx:pt idx="6204">Western Europe</cx:pt>
          <cx:pt idx="6205">Asiatic Region</cx:pt>
          <cx:pt idx="6206">Western Europe</cx:pt>
          <cx:pt idx="6207">Western Europe</cx:pt>
          <cx:pt idx="6208">Latin America</cx:pt>
          <cx:pt idx="6209">Western Europe</cx:pt>
          <cx:pt idx="6210">Northern America</cx:pt>
          <cx:pt idx="6211">Northern America</cx:pt>
          <cx:pt idx="6212">Western Europe</cx:pt>
          <cx:pt idx="6213">Northern America</cx:pt>
          <cx:pt idx="6214">Middle East</cx:pt>
          <cx:pt idx="6215">Asiatic Region</cx:pt>
          <cx:pt idx="6216">Western Europe</cx:pt>
          <cx:pt idx="6217">Northern America</cx:pt>
          <cx:pt idx="6218">Western Europe</cx:pt>
          <cx:pt idx="6219">Western Europe</cx:pt>
          <cx:pt idx="6220">Northern America</cx:pt>
          <cx:pt idx="6221">Asiatic Region</cx:pt>
          <cx:pt idx="6222">Western Europe</cx:pt>
          <cx:pt idx="6223">Latin America</cx:pt>
          <cx:pt idx="6224">Western Europe</cx:pt>
          <cx:pt idx="6225">Western Europe</cx:pt>
          <cx:pt idx="6226">Asiatic Region</cx:pt>
          <cx:pt idx="6227">Western Europe</cx:pt>
          <cx:pt idx="6228">Western Europe</cx:pt>
          <cx:pt idx="6229">Northern America</cx:pt>
          <cx:pt idx="6230">Western Europe</cx:pt>
          <cx:pt idx="6231">Western Europe</cx:pt>
          <cx:pt idx="6232">Northern America</cx:pt>
          <cx:pt idx="6233">Western Europe</cx:pt>
          <cx:pt idx="6234">Western Europe</cx:pt>
          <cx:pt idx="6235">Western Europe</cx:pt>
          <cx:pt idx="6236">Asiatic Region</cx:pt>
          <cx:pt idx="6237">Middle East</cx:pt>
          <cx:pt idx="6238">Pacific Region</cx:pt>
          <cx:pt idx="6239">Northern America</cx:pt>
          <cx:pt idx="6240">Western Europe</cx:pt>
          <cx:pt idx="6241">Northern America</cx:pt>
          <cx:pt idx="6242">Asiatic Region</cx:pt>
          <cx:pt idx="6243">Western Europe</cx:pt>
          <cx:pt idx="6244">Western Europe</cx:pt>
          <cx:pt idx="6245">Northern America</cx:pt>
          <cx:pt idx="6246">Western Europe</cx:pt>
          <cx:pt idx="6247">Northern America</cx:pt>
          <cx:pt idx="6248">Northern America</cx:pt>
          <cx:pt idx="6249">Western Europe</cx:pt>
          <cx:pt idx="6250">Northern America</cx:pt>
          <cx:pt idx="6251">Western Europe</cx:pt>
          <cx:pt idx="6252">Northern America</cx:pt>
          <cx:pt idx="6253">Western Europe</cx:pt>
          <cx:pt idx="6254">Northern America</cx:pt>
          <cx:pt idx="6255">Northern America</cx:pt>
          <cx:pt idx="6256">Western Europe</cx:pt>
          <cx:pt idx="6257">Western Europe</cx:pt>
          <cx:pt idx="6258">Western Europe</cx:pt>
          <cx:pt idx="6259">Eastern Europe</cx:pt>
          <cx:pt idx="6260">Northern America</cx:pt>
          <cx:pt idx="6261">Western Europe</cx:pt>
          <cx:pt idx="6262">Asiatic Region</cx:pt>
          <cx:pt idx="6263">Eastern Europe</cx:pt>
          <cx:pt idx="6264">Western Europe</cx:pt>
          <cx:pt idx="6265">Middle East</cx:pt>
          <cx:pt idx="6266">Western Europe</cx:pt>
          <cx:pt idx="6267">Northern America</cx:pt>
          <cx:pt idx="6268">Northern America</cx:pt>
          <cx:pt idx="6269">Western Europe</cx:pt>
          <cx:pt idx="6270">Northern America</cx:pt>
          <cx:pt idx="6271">Western Europe</cx:pt>
          <cx:pt idx="6272">Latin America</cx:pt>
          <cx:pt idx="6273">Western Europe</cx:pt>
          <cx:pt idx="6274">Western Europe</cx:pt>
          <cx:pt idx="6275">Pacific Region</cx:pt>
          <cx:pt idx="6276">Western Europe</cx:pt>
          <cx:pt idx="6277">Northern America</cx:pt>
          <cx:pt idx="6278">Northern America</cx:pt>
          <cx:pt idx="6279">Western Europe</cx:pt>
          <cx:pt idx="6280">Northern America</cx:pt>
          <cx:pt idx="6281">Western Europe</cx:pt>
          <cx:pt idx="6282">Western Europe</cx:pt>
          <cx:pt idx="6283">Northern America</cx:pt>
          <cx:pt idx="6284">Western Europe</cx:pt>
          <cx:pt idx="6285">Western Europe</cx:pt>
          <cx:pt idx="6286">Asiatic Region</cx:pt>
          <cx:pt idx="6287">Northern America</cx:pt>
          <cx:pt idx="6288">Western Europe</cx:pt>
          <cx:pt idx="6289">Western Europe</cx:pt>
          <cx:pt idx="6290">Western Europe</cx:pt>
          <cx:pt idx="6291">Western Europe</cx:pt>
          <cx:pt idx="6292">Middle East</cx:pt>
          <cx:pt idx="6293">Northern America</cx:pt>
          <cx:pt idx="6294">Eastern Europe</cx:pt>
          <cx:pt idx="6295">Western Europe</cx:pt>
          <cx:pt idx="6296">Middle East</cx:pt>
          <cx:pt idx="6297">Latin America</cx:pt>
          <cx:pt idx="6298">Latin America</cx:pt>
          <cx:pt idx="6299">Middle East</cx:pt>
          <cx:pt idx="6300">Northern America</cx:pt>
          <cx:pt idx="6301">Western Europe</cx:pt>
          <cx:pt idx="6302">Western Europe</cx:pt>
          <cx:pt idx="6303">Western Europe</cx:pt>
          <cx:pt idx="6304">Northern America</cx:pt>
          <cx:pt idx="6305">Asiatic Region</cx:pt>
          <cx:pt idx="6306">Asiatic Region</cx:pt>
          <cx:pt idx="6307">Northern America</cx:pt>
          <cx:pt idx="6308">Western Europe</cx:pt>
          <cx:pt idx="6309">Latin America</cx:pt>
          <cx:pt idx="6310">Northern America</cx:pt>
          <cx:pt idx="6311">Western Europe</cx:pt>
          <cx:pt idx="6312">Western Europe</cx:pt>
          <cx:pt idx="6313">Middle East</cx:pt>
          <cx:pt idx="6314">Eastern Europe</cx:pt>
          <cx:pt idx="6315">Western Europe</cx:pt>
          <cx:pt idx="6316">Western Europe</cx:pt>
          <cx:pt idx="6317">Western Europe</cx:pt>
          <cx:pt idx="6318">Eastern Europe</cx:pt>
          <cx:pt idx="6319">Western Europe</cx:pt>
          <cx:pt idx="6320">Western Europe</cx:pt>
          <cx:pt idx="6321">Asiatic Region</cx:pt>
          <cx:pt idx="6322">Northern America</cx:pt>
          <cx:pt idx="6323">Western Europe</cx:pt>
          <cx:pt idx="6324">Western Europe</cx:pt>
          <cx:pt idx="6325">Western Europe</cx:pt>
          <cx:pt idx="6326">Western Europe</cx:pt>
          <cx:pt idx="6327">Africa/Middle East</cx:pt>
          <cx:pt idx="6328">Asiatic Region</cx:pt>
          <cx:pt idx="6329">Western Europe</cx:pt>
          <cx:pt idx="6330">Western Europe</cx:pt>
          <cx:pt idx="6331">Northern America</cx:pt>
          <cx:pt idx="6332">Western Europe</cx:pt>
          <cx:pt idx="6333">Asiatic Region</cx:pt>
          <cx:pt idx="6334">Western Europe</cx:pt>
          <cx:pt idx="6335">Northern America</cx:pt>
          <cx:pt idx="6336">Western Europe</cx:pt>
          <cx:pt idx="6337">Western Europe</cx:pt>
          <cx:pt idx="6338">Northern America</cx:pt>
          <cx:pt idx="6339">Western Europe</cx:pt>
          <cx:pt idx="6340">Western Europe</cx:pt>
          <cx:pt idx="6341">Eastern Europe</cx:pt>
          <cx:pt idx="6342">Northern America</cx:pt>
          <cx:pt idx="6343">Northern America</cx:pt>
          <cx:pt idx="6344">Northern America</cx:pt>
          <cx:pt idx="6345">Eastern Europe</cx:pt>
          <cx:pt idx="6346">Pacific Region</cx:pt>
          <cx:pt idx="6347">Western Europe</cx:pt>
          <cx:pt idx="6348">Western Europe</cx:pt>
          <cx:pt idx="6349">Asiatic Region</cx:pt>
          <cx:pt idx="6350">Western Europe</cx:pt>
          <cx:pt idx="6351">Western Europe</cx:pt>
          <cx:pt idx="6352">Western Europe</cx:pt>
          <cx:pt idx="6353">Eastern Europe</cx:pt>
          <cx:pt idx="6354">Western Europe</cx:pt>
          <cx:pt idx="6355">Northern America</cx:pt>
          <cx:pt idx="6356">Western Europe</cx:pt>
          <cx:pt idx="6357">Northern America</cx:pt>
          <cx:pt idx="6358">Asiatic Region</cx:pt>
          <cx:pt idx="6359">Northern America</cx:pt>
          <cx:pt idx="6360">Western Europe</cx:pt>
          <cx:pt idx="6361">Western Europe</cx:pt>
          <cx:pt idx="6362">Western Europe</cx:pt>
          <cx:pt idx="6363">Western Europe</cx:pt>
          <cx:pt idx="6364">Western Europe</cx:pt>
          <cx:pt idx="6365">Western Europe</cx:pt>
          <cx:pt idx="6366">Western Europe</cx:pt>
          <cx:pt idx="6367">Northern America</cx:pt>
          <cx:pt idx="6368">Northern America</cx:pt>
          <cx:pt idx="6369">Northern America</cx:pt>
          <cx:pt idx="6370">Western Europe</cx:pt>
          <cx:pt idx="6371">Eastern Europe</cx:pt>
          <cx:pt idx="6372">Northern America</cx:pt>
          <cx:pt idx="6373">Western Europe</cx:pt>
          <cx:pt idx="6374">Western Europe</cx:pt>
          <cx:pt idx="6375">Western Europe</cx:pt>
          <cx:pt idx="6376">Western Europe</cx:pt>
          <cx:pt idx="6377">Western Europe</cx:pt>
          <cx:pt idx="6378">Asiatic Region</cx:pt>
          <cx:pt idx="6379">Western Europe</cx:pt>
          <cx:pt idx="6380">Western Europe</cx:pt>
          <cx:pt idx="6381">Northern America</cx:pt>
          <cx:pt idx="6382">Western Europe</cx:pt>
          <cx:pt idx="6383">Northern America</cx:pt>
          <cx:pt idx="6384">Western Europe</cx:pt>
          <cx:pt idx="6385">Western Europe</cx:pt>
          <cx:pt idx="6386">Northern America</cx:pt>
          <cx:pt idx="6387">Northern America</cx:pt>
          <cx:pt idx="6388">Western Europe</cx:pt>
          <cx:pt idx="6389">Western Europe</cx:pt>
          <cx:pt idx="6390">Northern America</cx:pt>
          <cx:pt idx="6391">Western Europe</cx:pt>
          <cx:pt idx="6392">Western Europe</cx:pt>
          <cx:pt idx="6393">Western Europe</cx:pt>
          <cx:pt idx="6394">Western Europe</cx:pt>
          <cx:pt idx="6395">Western Europe</cx:pt>
          <cx:pt idx="6396">Northern America</cx:pt>
          <cx:pt idx="6397">Western Europe</cx:pt>
          <cx:pt idx="6398">Western Europe</cx:pt>
          <cx:pt idx="6399">Northern America</cx:pt>
          <cx:pt idx="6400">Western Europe</cx:pt>
          <cx:pt idx="6401">Western Europe</cx:pt>
          <cx:pt idx="6402">Northern America</cx:pt>
          <cx:pt idx="6403">Northern America</cx:pt>
          <cx:pt idx="6404">Western Europe</cx:pt>
          <cx:pt idx="6405">Western Europe</cx:pt>
          <cx:pt idx="6406">Western Europe</cx:pt>
          <cx:pt idx="6407">Western Europe</cx:pt>
          <cx:pt idx="6408">Asiatic Region</cx:pt>
          <cx:pt idx="6409">Western Europe</cx:pt>
          <cx:pt idx="6410">Northern America</cx:pt>
          <cx:pt idx="6411">Northern America</cx:pt>
          <cx:pt idx="6412">Northern America</cx:pt>
          <cx:pt idx="6413">Western Europe</cx:pt>
          <cx:pt idx="6414">Western Europe</cx:pt>
          <cx:pt idx="6415">Northern America</cx:pt>
          <cx:pt idx="6416">Western Europe</cx:pt>
          <cx:pt idx="6417">Northern America</cx:pt>
          <cx:pt idx="6418">Western Europe</cx:pt>
          <cx:pt idx="6419">Western Europe</cx:pt>
          <cx:pt idx="6420">Eastern Europe</cx:pt>
          <cx:pt idx="6421">Eastern Europe</cx:pt>
          <cx:pt idx="6422">Northern America</cx:pt>
          <cx:pt idx="6423">Western Europe</cx:pt>
          <cx:pt idx="6424">Eastern Europe</cx:pt>
          <cx:pt idx="6425">Western Europe</cx:pt>
          <cx:pt idx="6426">Northern America</cx:pt>
          <cx:pt idx="6427">Western Europe</cx:pt>
          <cx:pt idx="6428">Western Europe</cx:pt>
          <cx:pt idx="6429">Northern America</cx:pt>
          <cx:pt idx="6430">Western Europe</cx:pt>
          <cx:pt idx="6431">Western Europe</cx:pt>
          <cx:pt idx="6432">Northern America</cx:pt>
          <cx:pt idx="6433">Northern America</cx:pt>
          <cx:pt idx="6434">Northern America</cx:pt>
          <cx:pt idx="6435">Northern America</cx:pt>
          <cx:pt idx="6436">Western Europe</cx:pt>
          <cx:pt idx="6437">Western Europe</cx:pt>
          <cx:pt idx="6438">Western Europe</cx:pt>
          <cx:pt idx="6439">Western Europe</cx:pt>
          <cx:pt idx="6440">Western Europe</cx:pt>
          <cx:pt idx="6441">Western Europe</cx:pt>
          <cx:pt idx="6442">Northern America</cx:pt>
          <cx:pt idx="6443">Northern America</cx:pt>
          <cx:pt idx="6444">Eastern Europe</cx:pt>
          <cx:pt idx="6445">Northern America</cx:pt>
          <cx:pt idx="6446">Western Europe</cx:pt>
          <cx:pt idx="6447">Western Europe</cx:pt>
          <cx:pt idx="6448">Western Europe</cx:pt>
          <cx:pt idx="6449">Latin America</cx:pt>
          <cx:pt idx="6450">Northern America</cx:pt>
          <cx:pt idx="6451">Western Europe</cx:pt>
          <cx:pt idx="6452">Western Europe</cx:pt>
          <cx:pt idx="6453">Western Europe</cx:pt>
          <cx:pt idx="6454">Western Europe</cx:pt>
          <cx:pt idx="6455">Western Europe</cx:pt>
          <cx:pt idx="6456">Western Europe</cx:pt>
          <cx:pt idx="6457">Northern America</cx:pt>
          <cx:pt idx="6458">Western Europe</cx:pt>
          <cx:pt idx="6459">Northern America</cx:pt>
          <cx:pt idx="6460">Western Europe</cx:pt>
          <cx:pt idx="6461">Eastern Europe</cx:pt>
          <cx:pt idx="6462">Eastern Europe</cx:pt>
          <cx:pt idx="6463">Northern America</cx:pt>
          <cx:pt idx="6464">Western Europe</cx:pt>
          <cx:pt idx="6465">Northern America</cx:pt>
          <cx:pt idx="6466">Western Europe</cx:pt>
          <cx:pt idx="6467">Western Europe</cx:pt>
          <cx:pt idx="6468">Western Europe</cx:pt>
          <cx:pt idx="6469">Northern America</cx:pt>
          <cx:pt idx="6470">Western Europe</cx:pt>
          <cx:pt idx="6471">Western Europe</cx:pt>
          <cx:pt idx="6472">Western Europe</cx:pt>
          <cx:pt idx="6473">Asiatic Region</cx:pt>
          <cx:pt idx="6474">Northern America</cx:pt>
          <cx:pt idx="6475">Western Europe</cx:pt>
          <cx:pt idx="6476">Eastern Europe</cx:pt>
          <cx:pt idx="6477">Western Europe</cx:pt>
          <cx:pt idx="6478">Western Europe</cx:pt>
          <cx:pt idx="6479">Latin America</cx:pt>
          <cx:pt idx="6480">Northern America</cx:pt>
          <cx:pt idx="6481">Northern America</cx:pt>
          <cx:pt idx="6482">Latin America</cx:pt>
          <cx:pt idx="6483">Western Europe</cx:pt>
          <cx:pt idx="6484">Latin America</cx:pt>
          <cx:pt idx="6485">Western Europe</cx:pt>
          <cx:pt idx="6486">Western Europe</cx:pt>
          <cx:pt idx="6487">Middle East</cx:pt>
          <cx:pt idx="6488">Western Europe</cx:pt>
          <cx:pt idx="6489">Western Europe</cx:pt>
          <cx:pt idx="6490">Latin America</cx:pt>
          <cx:pt idx="6491">Eastern Europe</cx:pt>
          <cx:pt idx="6492">Latin America</cx:pt>
          <cx:pt idx="6493">Western Europe</cx:pt>
          <cx:pt idx="6494">Western Europe</cx:pt>
          <cx:pt idx="6495">Western Europe</cx:pt>
          <cx:pt idx="6496">Western Europe</cx:pt>
          <cx:pt idx="6497">Northern America</cx:pt>
          <cx:pt idx="6498">Northern America</cx:pt>
          <cx:pt idx="6499">Western Europe</cx:pt>
          <cx:pt idx="6500">Northern America</cx:pt>
          <cx:pt idx="6501">Western Europe</cx:pt>
          <cx:pt idx="6502">Eastern Europe</cx:pt>
          <cx:pt idx="6503">Western Europe</cx:pt>
          <cx:pt idx="6504">Western Europe</cx:pt>
          <cx:pt idx="6505">Western Europe</cx:pt>
          <cx:pt idx="6506">Western Europe</cx:pt>
          <cx:pt idx="6507">Western Europe</cx:pt>
          <cx:pt idx="6508">Western Europe</cx:pt>
          <cx:pt idx="6509">Northern America</cx:pt>
          <cx:pt idx="6510">Western Europe</cx:pt>
          <cx:pt idx="6511">Western Europe</cx:pt>
          <cx:pt idx="6512">Western Europe</cx:pt>
          <cx:pt idx="6513">Western Europe</cx:pt>
          <cx:pt idx="6514">Northern America</cx:pt>
          <cx:pt idx="6515">Western Europe</cx:pt>
          <cx:pt idx="6516">Western Europe</cx:pt>
          <cx:pt idx="6517">Western Europe</cx:pt>
          <cx:pt idx="6518">Northern America</cx:pt>
          <cx:pt idx="6519">Western Europe</cx:pt>
          <cx:pt idx="6520">Western Europe</cx:pt>
          <cx:pt idx="6521">Northern America</cx:pt>
          <cx:pt idx="6522">Northern America</cx:pt>
          <cx:pt idx="6523">Western Europe</cx:pt>
          <cx:pt idx="6524">Western Europe</cx:pt>
          <cx:pt idx="6525">Eastern Europe</cx:pt>
          <cx:pt idx="6526">Eastern Europe</cx:pt>
          <cx:pt idx="6527">Eastern Europe</cx:pt>
          <cx:pt idx="6528">Pacific Region</cx:pt>
          <cx:pt idx="6529">Northern America</cx:pt>
          <cx:pt idx="6530">Middle East</cx:pt>
          <cx:pt idx="6531">Western Europe</cx:pt>
          <cx:pt idx="6532">Northern America</cx:pt>
          <cx:pt idx="6533">Western Europe</cx:pt>
          <cx:pt idx="6534">Western Europe</cx:pt>
          <cx:pt idx="6535">Western Europe</cx:pt>
          <cx:pt idx="6536">Northern America</cx:pt>
          <cx:pt idx="6537">Northern America</cx:pt>
          <cx:pt idx="6538">Western Europe</cx:pt>
          <cx:pt idx="6539">Northern America</cx:pt>
          <cx:pt idx="6540">Western Europe</cx:pt>
          <cx:pt idx="6541">Western Europe</cx:pt>
          <cx:pt idx="6542">Western Europe</cx:pt>
          <cx:pt idx="6543">Western Europe</cx:pt>
          <cx:pt idx="6544">Northern America</cx:pt>
          <cx:pt idx="6545">Western Europe</cx:pt>
          <cx:pt idx="6546">Northern America</cx:pt>
          <cx:pt idx="6547">Western Europe</cx:pt>
          <cx:pt idx="6548">Northern America</cx:pt>
          <cx:pt idx="6549">Northern America</cx:pt>
          <cx:pt idx="6550">Pacific Region</cx:pt>
          <cx:pt idx="6551">Northern America</cx:pt>
          <cx:pt idx="6552">Northern America</cx:pt>
          <cx:pt idx="6553">Western Europe</cx:pt>
          <cx:pt idx="6554">Western Europe</cx:pt>
          <cx:pt idx="6555">Western Europe</cx:pt>
          <cx:pt idx="6556">Western Europe</cx:pt>
          <cx:pt idx="6557">Northern America</cx:pt>
          <cx:pt idx="6558">Northern America</cx:pt>
          <cx:pt idx="6559">Northern America</cx:pt>
          <cx:pt idx="6560">Western Europe</cx:pt>
          <cx:pt idx="6561">Western Europe</cx:pt>
          <cx:pt idx="6562">Northern America</cx:pt>
          <cx:pt idx="6563">Western Europe</cx:pt>
          <cx:pt idx="6564">Western Europe</cx:pt>
          <cx:pt idx="6565">Western Europe</cx:pt>
          <cx:pt idx="6566">Western Europe</cx:pt>
          <cx:pt idx="6567">Western Europe</cx:pt>
          <cx:pt idx="6568">Asiatic Region</cx:pt>
          <cx:pt idx="6569">Middle East</cx:pt>
          <cx:pt idx="6570">Eastern Europe</cx:pt>
          <cx:pt idx="6571">Western Europe</cx:pt>
          <cx:pt idx="6572">Northern America</cx:pt>
          <cx:pt idx="6573">Asiatic Region</cx:pt>
          <cx:pt idx="6574">Western Europe</cx:pt>
          <cx:pt idx="6575">Western Europe</cx:pt>
          <cx:pt idx="6576">Africa/Middle East</cx:pt>
          <cx:pt idx="6577">Middle East</cx:pt>
          <cx:pt idx="6578">Northern America</cx:pt>
          <cx:pt idx="6579">Northern America</cx:pt>
          <cx:pt idx="6580">Northern America</cx:pt>
          <cx:pt idx="6581">Western Europe</cx:pt>
          <cx:pt idx="6582">Western Europe</cx:pt>
          <cx:pt idx="6583">Western Europe</cx:pt>
          <cx:pt idx="6584">Western Europe</cx:pt>
          <cx:pt idx="6585">Asiatic Region</cx:pt>
          <cx:pt idx="6586">Western Europe</cx:pt>
          <cx:pt idx="6587">Western Europe</cx:pt>
          <cx:pt idx="6588">Western Europe</cx:pt>
          <cx:pt idx="6589">Western Europe</cx:pt>
          <cx:pt idx="6590">Western Europe</cx:pt>
          <cx:pt idx="6591">Northern America</cx:pt>
          <cx:pt idx="6592">Pacific Region</cx:pt>
          <cx:pt idx="6593">Eastern Europe</cx:pt>
          <cx:pt idx="6594">Western Europe</cx:pt>
          <cx:pt idx="6595">Eastern Europe</cx:pt>
          <cx:pt idx="6596">Northern America</cx:pt>
          <cx:pt idx="6597">Western Europe</cx:pt>
          <cx:pt idx="6598">Western Europe</cx:pt>
          <cx:pt idx="6599">Western Europe</cx:pt>
          <cx:pt idx="6600">Western Europe</cx:pt>
          <cx:pt idx="6601">Western Europe</cx:pt>
          <cx:pt idx="6602">Asiatic Region</cx:pt>
          <cx:pt idx="6603">Latin America</cx:pt>
          <cx:pt idx="6604">Western Europe</cx:pt>
          <cx:pt idx="6605">Asiatic Region</cx:pt>
          <cx:pt idx="6606">Eastern Europe</cx:pt>
          <cx:pt idx="6607">Middle East</cx:pt>
          <cx:pt idx="6608">Western Europe</cx:pt>
          <cx:pt idx="6609">Middle East</cx:pt>
          <cx:pt idx="6610">Western Europe</cx:pt>
          <cx:pt idx="6611">Western Europe</cx:pt>
          <cx:pt idx="6612">Western Europe</cx:pt>
          <cx:pt idx="6613">Northern America</cx:pt>
          <cx:pt idx="6614">Western Europe</cx:pt>
          <cx:pt idx="6615">Western Europe</cx:pt>
          <cx:pt idx="6616">Western Europe</cx:pt>
          <cx:pt idx="6617">Western Europe</cx:pt>
          <cx:pt idx="6618">Western Europe</cx:pt>
          <cx:pt idx="6619">Eastern Europe</cx:pt>
          <cx:pt idx="6620">Northern America</cx:pt>
          <cx:pt idx="6621">Northern America</cx:pt>
          <cx:pt idx="6622">Western Europe</cx:pt>
          <cx:pt idx="6623">Northern America</cx:pt>
          <cx:pt idx="6624">Northern America</cx:pt>
          <cx:pt idx="6625">Eastern Europe</cx:pt>
          <cx:pt idx="6626">Western Europe</cx:pt>
          <cx:pt idx="6627">Northern America</cx:pt>
          <cx:pt idx="6628">Western Europe</cx:pt>
          <cx:pt idx="6629">Eastern Europe</cx:pt>
          <cx:pt idx="6630">Latin America</cx:pt>
          <cx:pt idx="6631">Eastern Europe</cx:pt>
          <cx:pt idx="6632">Western Europe</cx:pt>
          <cx:pt idx="6633">Western Europe</cx:pt>
          <cx:pt idx="6634">Western Europe</cx:pt>
          <cx:pt idx="6635">Western Europe</cx:pt>
          <cx:pt idx="6636">Eastern Europe</cx:pt>
          <cx:pt idx="6637">Western Europe</cx:pt>
          <cx:pt idx="6638">Western Europe</cx:pt>
          <cx:pt idx="6639">Western Europe</cx:pt>
          <cx:pt idx="6640">Western Europe</cx:pt>
          <cx:pt idx="6641">Western Europe</cx:pt>
          <cx:pt idx="6642">Western Europe</cx:pt>
          <cx:pt idx="6643">Western Europe</cx:pt>
          <cx:pt idx="6644">Western Europe</cx:pt>
          <cx:pt idx="6645">Western Europe</cx:pt>
          <cx:pt idx="6646">Western Europe</cx:pt>
          <cx:pt idx="6647">Western Europe</cx:pt>
          <cx:pt idx="6648">Northern America</cx:pt>
          <cx:pt idx="6649">Eastern Europe</cx:pt>
          <cx:pt idx="6650">Asiatic Region</cx:pt>
          <cx:pt idx="6651">Eastern Europe</cx:pt>
          <cx:pt idx="6652">Western Europe</cx:pt>
          <cx:pt idx="6653">Western Europe</cx:pt>
          <cx:pt idx="6654">Eastern Europe</cx:pt>
          <cx:pt idx="6655">Western Europe</cx:pt>
          <cx:pt idx="6656">Eastern Europe</cx:pt>
          <cx:pt idx="6657">Western Europe</cx:pt>
          <cx:pt idx="6658">Northern America</cx:pt>
          <cx:pt idx="6659">Eastern Europe</cx:pt>
          <cx:pt idx="6660">Western Europe</cx:pt>
          <cx:pt idx="6661">Western Europe</cx:pt>
          <cx:pt idx="6662">Western Europe</cx:pt>
          <cx:pt idx="6663">Asiatic Region</cx:pt>
          <cx:pt idx="6664">Northern America</cx:pt>
          <cx:pt idx="6665">Eastern Europe</cx:pt>
          <cx:pt idx="6666">Western Europe</cx:pt>
          <cx:pt idx="6667">Western Europe</cx:pt>
          <cx:pt idx="6668">Western Europe</cx:pt>
          <cx:pt idx="6669">Western Europe</cx:pt>
          <cx:pt idx="6670">Eastern Europe</cx:pt>
          <cx:pt idx="6671">Eastern Europe</cx:pt>
          <cx:pt idx="6672">Western Europe</cx:pt>
          <cx:pt idx="6673">Eastern Europe</cx:pt>
          <cx:pt idx="6674">Asiatic Region</cx:pt>
          <cx:pt idx="6675">Asiatic Region</cx:pt>
          <cx:pt idx="6676">Western Europe</cx:pt>
          <cx:pt idx="6677">Western Europe</cx:pt>
          <cx:pt idx="6678">Western Europe</cx:pt>
          <cx:pt idx="6679">Western Europe</cx:pt>
          <cx:pt idx="6680">Western Europe</cx:pt>
          <cx:pt idx="6681">Western Europe</cx:pt>
          <cx:pt idx="6682">Eastern Europe</cx:pt>
          <cx:pt idx="6683">Pacific Region</cx:pt>
          <cx:pt idx="6684">Northern America</cx:pt>
          <cx:pt idx="6685">Northern America</cx:pt>
          <cx:pt idx="6686">Western Europe</cx:pt>
          <cx:pt idx="6687">Western Europe</cx:pt>
          <cx:pt idx="6688">Western Europe</cx:pt>
          <cx:pt idx="6689">Western Europe</cx:pt>
          <cx:pt idx="6690">Western Europe</cx:pt>
          <cx:pt idx="6691">Northern America</cx:pt>
          <cx:pt idx="6692">Pacific Region</cx:pt>
          <cx:pt idx="6693">Western Europe</cx:pt>
          <cx:pt idx="6694">Pacific Region</cx:pt>
          <cx:pt idx="6695">Eastern Europe</cx:pt>
          <cx:pt idx="6696">Eastern Europe</cx:pt>
          <cx:pt idx="6697">Western Europe</cx:pt>
          <cx:pt idx="6698">Western Europe</cx:pt>
          <cx:pt idx="6699">Western Europe</cx:pt>
          <cx:pt idx="6700">Western Europe</cx:pt>
          <cx:pt idx="6701">Western Europe</cx:pt>
          <cx:pt idx="6702">Western Europe</cx:pt>
          <cx:pt idx="6703">Western Europe</cx:pt>
          <cx:pt idx="6704">Western Europe</cx:pt>
          <cx:pt idx="6705">Western Europe</cx:pt>
          <cx:pt idx="6706">Asiatic Region</cx:pt>
          <cx:pt idx="6707">Northern America</cx:pt>
          <cx:pt idx="6708">Asiatic Region</cx:pt>
          <cx:pt idx="6709">Western Europe</cx:pt>
          <cx:pt idx="6710">Eastern Europe</cx:pt>
          <cx:pt idx="6711">Asiatic Region</cx:pt>
          <cx:pt idx="6712">Western Europe</cx:pt>
          <cx:pt idx="6713">Africa/Middle East</cx:pt>
          <cx:pt idx="6714">Latin America</cx:pt>
          <cx:pt idx="6715">Eastern Europe</cx:pt>
          <cx:pt idx="6716">Northern America</cx:pt>
          <cx:pt idx="6717">Western Europe</cx:pt>
          <cx:pt idx="6718">Asiatic Region</cx:pt>
          <cx:pt idx="6719">Western Europe</cx:pt>
          <cx:pt idx="6720">Western Europe</cx:pt>
          <cx:pt idx="6721">Northern America</cx:pt>
          <cx:pt idx="6722">Northern America</cx:pt>
          <cx:pt idx="6723">Western Europe</cx:pt>
          <cx:pt idx="6724">Western Europe</cx:pt>
          <cx:pt idx="6725">Latin America</cx:pt>
          <cx:pt idx="6726">Middle East</cx:pt>
          <cx:pt idx="6727">Western Europe</cx:pt>
          <cx:pt idx="6728">Northern America</cx:pt>
          <cx:pt idx="6729">Western Europe</cx:pt>
          <cx:pt idx="6730">Western Europe</cx:pt>
          <cx:pt idx="6731">Western Europe</cx:pt>
          <cx:pt idx="6732">Eastern Europe</cx:pt>
          <cx:pt idx="6733">Latin America</cx:pt>
          <cx:pt idx="6734">Western Europe</cx:pt>
          <cx:pt idx="6735">Western Europe</cx:pt>
          <cx:pt idx="6736">Northern America</cx:pt>
          <cx:pt idx="6737">Eastern Europe</cx:pt>
          <cx:pt idx="6738">Western Europe</cx:pt>
          <cx:pt idx="6739">Latin America</cx:pt>
          <cx:pt idx="6740">Middle East</cx:pt>
          <cx:pt idx="6741">Latin America</cx:pt>
          <cx:pt idx="6742">Western Europe</cx:pt>
          <cx:pt idx="6743">Northern America</cx:pt>
          <cx:pt idx="6744">Asiatic Region</cx:pt>
          <cx:pt idx="6745">Northern America</cx:pt>
          <cx:pt idx="6746">Eastern Europe</cx:pt>
          <cx:pt idx="6747">Western Europe</cx:pt>
          <cx:pt idx="6748">Latin America</cx:pt>
          <cx:pt idx="6749">Latin America</cx:pt>
          <cx:pt idx="6750">Western Europe</cx:pt>
          <cx:pt idx="6751">Eastern Europe</cx:pt>
          <cx:pt idx="6752">Asiatic Region</cx:pt>
          <cx:pt idx="6753">Western Europe</cx:pt>
          <cx:pt idx="6754">Eastern Europe</cx:pt>
          <cx:pt idx="6755">Eastern Europe</cx:pt>
          <cx:pt idx="6756">Western Europe</cx:pt>
          <cx:pt idx="6757">Eastern Europe</cx:pt>
          <cx:pt idx="6758">Asiatic Region</cx:pt>
          <cx:pt idx="6759">Northern America</cx:pt>
          <cx:pt idx="6760">Eastern Europe</cx:pt>
          <cx:pt idx="6761">Western Europe</cx:pt>
          <cx:pt idx="6762">Western Europe</cx:pt>
          <cx:pt idx="6763">Western Europe</cx:pt>
          <cx:pt idx="6764">Western Europe</cx:pt>
          <cx:pt idx="6765">Middle East</cx:pt>
          <cx:pt idx="6766">Asiatic Region</cx:pt>
          <cx:pt idx="6767">Middle East</cx:pt>
          <cx:pt idx="6768">Western Europe</cx:pt>
          <cx:pt idx="6769">Western Europe</cx:pt>
          <cx:pt idx="6770">Eastern Europe</cx:pt>
          <cx:pt idx="6771">Asiatic Region</cx:pt>
          <cx:pt idx="6772">Western Europe</cx:pt>
          <cx:pt idx="6773">Northern America</cx:pt>
          <cx:pt idx="6774">Middle East</cx:pt>
          <cx:pt idx="6775">Africa</cx:pt>
          <cx:pt idx="6776">Northern America</cx:pt>
          <cx:pt idx="6777">Western Europe</cx:pt>
          <cx:pt idx="6778">Western Europe</cx:pt>
          <cx:pt idx="6779">Asiatic Region</cx:pt>
          <cx:pt idx="6780">Western Europe</cx:pt>
          <cx:pt idx="6781">Eastern Europe</cx:pt>
          <cx:pt idx="6782">Western Europe</cx:pt>
          <cx:pt idx="6783">Eastern Europe</cx:pt>
          <cx:pt idx="6784">Latin America</cx:pt>
          <cx:pt idx="6785">Asiatic Region</cx:pt>
          <cx:pt idx="6786">Northern America</cx:pt>
          <cx:pt idx="6787">Eastern Europe</cx:pt>
          <cx:pt idx="6788">Western Europe</cx:pt>
          <cx:pt idx="6789">Northern America</cx:pt>
          <cx:pt idx="6790">Eastern Europe</cx:pt>
          <cx:pt idx="6791">Asiatic Region</cx:pt>
          <cx:pt idx="6792">Western Europe</cx:pt>
          <cx:pt idx="6793">Middle East</cx:pt>
          <cx:pt idx="6794">Western Europe</cx:pt>
          <cx:pt idx="6795">Middle East</cx:pt>
          <cx:pt idx="6796">Pacific Region</cx:pt>
          <cx:pt idx="6797">Latin America</cx:pt>
          <cx:pt idx="6798">Eastern Europe</cx:pt>
          <cx:pt idx="6799">Eastern Europe</cx:pt>
          <cx:pt idx="6800">Asiatic Region</cx:pt>
          <cx:pt idx="6801">Northern America</cx:pt>
          <cx:pt idx="6802">Eastern Europe</cx:pt>
          <cx:pt idx="6803">Western Europe</cx:pt>
          <cx:pt idx="6804">Western Europe</cx:pt>
          <cx:pt idx="6805">Eastern Europe</cx:pt>
          <cx:pt idx="6806">Eastern Europe</cx:pt>
          <cx:pt idx="6807">Eastern Europe</cx:pt>
          <cx:pt idx="6808">Eastern Europe</cx:pt>
          <cx:pt idx="6809">Eastern Europe</cx:pt>
          <cx:pt idx="6810">Western Europe</cx:pt>
          <cx:pt idx="6811">Asiatic Region</cx:pt>
          <cx:pt idx="6812">Western Europe</cx:pt>
          <cx:pt idx="6813">Northern America</cx:pt>
          <cx:pt idx="6814">Western Europe</cx:pt>
          <cx:pt idx="6815">Eastern Europe</cx:pt>
          <cx:pt idx="6816">Western Europe</cx:pt>
          <cx:pt idx="6817">Western Europe</cx:pt>
          <cx:pt idx="6818">Western Europe</cx:pt>
          <cx:pt idx="6819">Western Europe</cx:pt>
          <cx:pt idx="6820">Western Europe</cx:pt>
          <cx:pt idx="6821">Western Europe</cx:pt>
          <cx:pt idx="6822">Western Europe</cx:pt>
          <cx:pt idx="6823">Western Europe</cx:pt>
          <cx:pt idx="6824">Western Europe</cx:pt>
          <cx:pt idx="6825">Northern America</cx:pt>
          <cx:pt idx="6826">Western Europe</cx:pt>
          <cx:pt idx="6827">Asiatic Region</cx:pt>
          <cx:pt idx="6828">Western Europe</cx:pt>
          <cx:pt idx="6829">Northern America</cx:pt>
          <cx:pt idx="6830">Asiatic Region</cx:pt>
          <cx:pt idx="6831">Asiatic Region</cx:pt>
          <cx:pt idx="6832">Western Europe</cx:pt>
          <cx:pt idx="6833">Western Europe</cx:pt>
          <cx:pt idx="6834">Middle East</cx:pt>
          <cx:pt idx="6835">Northern America</cx:pt>
          <cx:pt idx="6836">Western Europe</cx:pt>
          <cx:pt idx="6837">Northern America</cx:pt>
          <cx:pt idx="6838">Western Europe</cx:pt>
          <cx:pt idx="6839">Northern America</cx:pt>
          <cx:pt idx="6840">Northern America</cx:pt>
          <cx:pt idx="6841">Western Europe</cx:pt>
          <cx:pt idx="6842">Northern America</cx:pt>
          <cx:pt idx="6843">Eastern Europe</cx:pt>
          <cx:pt idx="6844">Asiatic Region</cx:pt>
          <cx:pt idx="6845">Middle East</cx:pt>
          <cx:pt idx="6846">Western Europe</cx:pt>
          <cx:pt idx="6847">Western Europe</cx:pt>
          <cx:pt idx="6848">Western Europe</cx:pt>
          <cx:pt idx="6849">Northern America</cx:pt>
          <cx:pt idx="6850">Northern America</cx:pt>
          <cx:pt idx="6851">Northern America</cx:pt>
          <cx:pt idx="6852">Asiatic Region</cx:pt>
          <cx:pt idx="6853">Northern America</cx:pt>
          <cx:pt idx="6854">Northern America</cx:pt>
          <cx:pt idx="6855">Latin America</cx:pt>
          <cx:pt idx="6856">Latin America</cx:pt>
          <cx:pt idx="6857">Northern America</cx:pt>
          <cx:pt idx="6858">Asiatic Region</cx:pt>
          <cx:pt idx="6859">Western Europe</cx:pt>
          <cx:pt idx="6860">Asiatic Region</cx:pt>
          <cx:pt idx="6861">Northern America</cx:pt>
          <cx:pt idx="6862">Western Europe</cx:pt>
          <cx:pt idx="6863">Western Europe</cx:pt>
          <cx:pt idx="6864">Western Europe</cx:pt>
          <cx:pt idx="6865">Western Europe</cx:pt>
          <cx:pt idx="6866">Northern America</cx:pt>
          <cx:pt idx="6867">Western Europe</cx:pt>
          <cx:pt idx="6868">Western Europe</cx:pt>
          <cx:pt idx="6869">Northern America</cx:pt>
          <cx:pt idx="6870">Western Europe</cx:pt>
          <cx:pt idx="6871">Northern America</cx:pt>
          <cx:pt idx="6872">Western Europe</cx:pt>
          <cx:pt idx="6873">Western Europe</cx:pt>
          <cx:pt idx="6874">Asiatic Region</cx:pt>
          <cx:pt idx="6875">Northern America</cx:pt>
          <cx:pt idx="6876">Eastern Europe</cx:pt>
          <cx:pt idx="6877">Northern America</cx:pt>
          <cx:pt idx="6878">Western Europe</cx:pt>
          <cx:pt idx="6879">Northern America</cx:pt>
          <cx:pt idx="6880">Western Europe</cx:pt>
          <cx:pt idx="6881">Western Europe</cx:pt>
          <cx:pt idx="6882">Western Europe</cx:pt>
          <cx:pt idx="6883">Middle East</cx:pt>
          <cx:pt idx="6884">Eastern Europe</cx:pt>
          <cx:pt idx="6885">Western Europe</cx:pt>
          <cx:pt idx="6886">Middle East</cx:pt>
          <cx:pt idx="6887">Western Europe</cx:pt>
          <cx:pt idx="6888">Eastern Europe</cx:pt>
          <cx:pt idx="6889">Northern America</cx:pt>
          <cx:pt idx="6890">Western Europe</cx:pt>
          <cx:pt idx="6891">Western Europe</cx:pt>
          <cx:pt idx="6892">Western Europe</cx:pt>
          <cx:pt idx="6893">Western Europe</cx:pt>
          <cx:pt idx="6894">Asiatic Region</cx:pt>
          <cx:pt idx="6895">Northern America</cx:pt>
          <cx:pt idx="6896">Western Europe</cx:pt>
          <cx:pt idx="6897">Western Europe</cx:pt>
          <cx:pt idx="6898">Northern America</cx:pt>
          <cx:pt idx="6899">Western Europe</cx:pt>
          <cx:pt idx="6900">Northern America</cx:pt>
          <cx:pt idx="6901">Northern America</cx:pt>
          <cx:pt idx="6902">Western Europe</cx:pt>
          <cx:pt idx="6903">Northern America</cx:pt>
          <cx:pt idx="6904">Western Europe</cx:pt>
          <cx:pt idx="6905">Northern America</cx:pt>
          <cx:pt idx="6906">Pacific Region</cx:pt>
          <cx:pt idx="6907">Western Europe</cx:pt>
          <cx:pt idx="6908">Northern America</cx:pt>
          <cx:pt idx="6909">Western Europe</cx:pt>
          <cx:pt idx="6910">Western Europe</cx:pt>
          <cx:pt idx="6911">Eastern Europe</cx:pt>
          <cx:pt idx="6912">Northern America</cx:pt>
          <cx:pt idx="6913">Western Europe</cx:pt>
          <cx:pt idx="6914">Western Europe</cx:pt>
          <cx:pt idx="6915">Western Europe</cx:pt>
          <cx:pt idx="6916">Western Europe</cx:pt>
          <cx:pt idx="6917">Asiatic Region</cx:pt>
          <cx:pt idx="6918">Western Europe</cx:pt>
          <cx:pt idx="6919">Western Europe</cx:pt>
          <cx:pt idx="6920">Western Europe</cx:pt>
          <cx:pt idx="6921">Western Europe</cx:pt>
          <cx:pt idx="6922">Western Europe</cx:pt>
          <cx:pt idx="6923">Middle East</cx:pt>
          <cx:pt idx="6924">Middle East</cx:pt>
          <cx:pt idx="6925">Western Europe</cx:pt>
          <cx:pt idx="6926">Western Europe</cx:pt>
          <cx:pt idx="6927">Northern America</cx:pt>
          <cx:pt idx="6928">Northern America</cx:pt>
          <cx:pt idx="6929">Western Europe</cx:pt>
          <cx:pt idx="6930">Northern America</cx:pt>
          <cx:pt idx="6931">Western Europe</cx:pt>
          <cx:pt idx="6932">Northern America</cx:pt>
          <cx:pt idx="6933">Asiatic Region</cx:pt>
          <cx:pt idx="6934">Western Europe</cx:pt>
          <cx:pt idx="6935">Latin America</cx:pt>
          <cx:pt idx="6936">Eastern Europe</cx:pt>
          <cx:pt idx="6937">Northern America</cx:pt>
          <cx:pt idx="6938">Western Europe</cx:pt>
          <cx:pt idx="6939">Western Europe</cx:pt>
          <cx:pt idx="6940">Western Europe</cx:pt>
          <cx:pt idx="6941">Middle East</cx:pt>
          <cx:pt idx="6942">Western Europe</cx:pt>
          <cx:pt idx="6943">Western Europe</cx:pt>
          <cx:pt idx="6944">Western Europe</cx:pt>
          <cx:pt idx="6945">Western Europe</cx:pt>
          <cx:pt idx="6946">Northern America</cx:pt>
          <cx:pt idx="6947">Asiatic Region</cx:pt>
          <cx:pt idx="6948">Northern America</cx:pt>
          <cx:pt idx="6949">Northern America</cx:pt>
          <cx:pt idx="6950">Western Europe</cx:pt>
          <cx:pt idx="6951">Western Europe</cx:pt>
          <cx:pt idx="6952">Western Europe</cx:pt>
          <cx:pt idx="6953">Western Europe</cx:pt>
          <cx:pt idx="6954">Eastern Europe</cx:pt>
          <cx:pt idx="6955">Western Europe</cx:pt>
          <cx:pt idx="6956">Northern America</cx:pt>
          <cx:pt idx="6957">Northern America</cx:pt>
          <cx:pt idx="6958">Northern America</cx:pt>
          <cx:pt idx="6959">Pacific Region</cx:pt>
          <cx:pt idx="6960">Eastern Europe</cx:pt>
          <cx:pt idx="6961">Northern America</cx:pt>
          <cx:pt idx="6962">Asiatic Region</cx:pt>
          <cx:pt idx="6963">Northern America</cx:pt>
          <cx:pt idx="6964">Western Europe</cx:pt>
          <cx:pt idx="6965">Eastern Europe</cx:pt>
          <cx:pt idx="6966">Northern America</cx:pt>
          <cx:pt idx="6967">Western Europe</cx:pt>
          <cx:pt idx="6968">Western Europe</cx:pt>
          <cx:pt idx="6969">Western Europe</cx:pt>
          <cx:pt idx="6970">Western Europe</cx:pt>
          <cx:pt idx="6971">Western Europe</cx:pt>
          <cx:pt idx="6972">Western Europe</cx:pt>
          <cx:pt idx="6973">Pacific Region</cx:pt>
          <cx:pt idx="6974">Latin America</cx:pt>
          <cx:pt idx="6975">Northern America</cx:pt>
          <cx:pt idx="6976">Asiatic Region</cx:pt>
          <cx:pt idx="6977">Asiatic Region</cx:pt>
          <cx:pt idx="6978">Western Europe</cx:pt>
          <cx:pt idx="6979">Asiatic Region</cx:pt>
          <cx:pt idx="6980">Western Europe</cx:pt>
          <cx:pt idx="6981">Pacific Region</cx:pt>
          <cx:pt idx="6982">Western Europe</cx:pt>
          <cx:pt idx="6983">Middle East</cx:pt>
          <cx:pt idx="6984">Western Europe</cx:pt>
          <cx:pt idx="6985">Northern America</cx:pt>
          <cx:pt idx="6986">Western Europe</cx:pt>
          <cx:pt idx="6987">Western Europe</cx:pt>
          <cx:pt idx="6988">Eastern Europe</cx:pt>
          <cx:pt idx="6989">Eastern Europe</cx:pt>
          <cx:pt idx="6990">Northern America</cx:pt>
          <cx:pt idx="6991">Latin America</cx:pt>
          <cx:pt idx="6992">Western Europe</cx:pt>
          <cx:pt idx="6993">Western Europe</cx:pt>
          <cx:pt idx="6994">Latin America</cx:pt>
          <cx:pt idx="6995">Western Europe</cx:pt>
          <cx:pt idx="6996">Eastern Europe</cx:pt>
          <cx:pt idx="6997">Western Europe</cx:pt>
          <cx:pt idx="6998">Western Europe</cx:pt>
          <cx:pt idx="6999">Western Europe</cx:pt>
          <cx:pt idx="7000">Western Europe</cx:pt>
          <cx:pt idx="7001">Eastern Europe</cx:pt>
          <cx:pt idx="7002">Asiatic Region</cx:pt>
          <cx:pt idx="7003">Western Europe</cx:pt>
          <cx:pt idx="7004">Western Europe</cx:pt>
          <cx:pt idx="7005">Western Europe</cx:pt>
          <cx:pt idx="7006">Asiatic Region</cx:pt>
          <cx:pt idx="7007">Northern America</cx:pt>
          <cx:pt idx="7008">Western Europe</cx:pt>
          <cx:pt idx="7009">Northern America</cx:pt>
          <cx:pt idx="7010">Asiatic Region</cx:pt>
          <cx:pt idx="7011">Western Europe</cx:pt>
          <cx:pt idx="7012">Eastern Europe</cx:pt>
          <cx:pt idx="7013">Northern America</cx:pt>
          <cx:pt idx="7014">Northern America</cx:pt>
          <cx:pt idx="7015">Western Europe</cx:pt>
          <cx:pt idx="7016">Western Europe</cx:pt>
          <cx:pt idx="7017">Northern America</cx:pt>
          <cx:pt idx="7018">Eastern Europe</cx:pt>
          <cx:pt idx="7019">Asiatic Region</cx:pt>
          <cx:pt idx="7020">Western Europe</cx:pt>
          <cx:pt idx="7021">Northern America</cx:pt>
          <cx:pt idx="7022">Western Europe</cx:pt>
          <cx:pt idx="7023">Western Europe</cx:pt>
          <cx:pt idx="7024">Northern America</cx:pt>
          <cx:pt idx="7025">Western Europe</cx:pt>
          <cx:pt idx="7026">Western Europe</cx:pt>
          <cx:pt idx="7027">Eastern Europe</cx:pt>
          <cx:pt idx="7028">Northern America</cx:pt>
          <cx:pt idx="7029">Middle East</cx:pt>
          <cx:pt idx="7030">Northern America</cx:pt>
          <cx:pt idx="7031">Eastern Europe</cx:pt>
          <cx:pt idx="7032">Latin America</cx:pt>
          <cx:pt idx="7033">Asiatic Region</cx:pt>
          <cx:pt idx="7034">Western Europe</cx:pt>
          <cx:pt idx="7035">Western Europe</cx:pt>
          <cx:pt idx="7036">Western Europe</cx:pt>
          <cx:pt idx="7037">Western Europe</cx:pt>
          <cx:pt idx="7038">Western Europe</cx:pt>
          <cx:pt idx="7039">Asiatic Region</cx:pt>
          <cx:pt idx="7040">Western Europe</cx:pt>
          <cx:pt idx="7041">Asiatic Region</cx:pt>
          <cx:pt idx="7042">Western Europe</cx:pt>
          <cx:pt idx="7043">Western Europe</cx:pt>
          <cx:pt idx="7044">Middle East</cx:pt>
          <cx:pt idx="7045">Middle East</cx:pt>
          <cx:pt idx="7046">Western Europe</cx:pt>
          <cx:pt idx="7047">Northern America</cx:pt>
          <cx:pt idx="7048">Eastern Europe</cx:pt>
          <cx:pt idx="7049">Northern America</cx:pt>
          <cx:pt idx="7050">Eastern Europe</cx:pt>
          <cx:pt idx="7051">Western Europe</cx:pt>
          <cx:pt idx="7052">Western Europe</cx:pt>
          <cx:pt idx="7053">Western Europe</cx:pt>
          <cx:pt idx="7054">Eastern Europe</cx:pt>
          <cx:pt idx="7055">Middle East</cx:pt>
          <cx:pt idx="7056">Eastern Europe</cx:pt>
          <cx:pt idx="7057">Northern America</cx:pt>
          <cx:pt idx="7058">Asiatic Region</cx:pt>
          <cx:pt idx="7059">Western Europe</cx:pt>
          <cx:pt idx="7060">Western Europe</cx:pt>
          <cx:pt idx="7061">Western Europe</cx:pt>
          <cx:pt idx="7062">Western Europe</cx:pt>
          <cx:pt idx="7063">Western Europe</cx:pt>
          <cx:pt idx="7064">Asiatic Region</cx:pt>
          <cx:pt idx="7065">Asiatic Region</cx:pt>
          <cx:pt idx="7066">Western Europe</cx:pt>
          <cx:pt idx="7067">Western Europe</cx:pt>
          <cx:pt idx="7068">Western Europe</cx:pt>
          <cx:pt idx="7069">Western Europe</cx:pt>
          <cx:pt idx="7070">Middle East</cx:pt>
          <cx:pt idx="7071">Western Europe</cx:pt>
          <cx:pt idx="7072">Northern America</cx:pt>
          <cx:pt idx="7073">Eastern Europe</cx:pt>
          <cx:pt idx="7074">Northern America</cx:pt>
          <cx:pt idx="7075">Eastern Europe</cx:pt>
          <cx:pt idx="7076">Asiatic Region</cx:pt>
          <cx:pt idx="7077">Western Europe</cx:pt>
          <cx:pt idx="7078">Western Europe</cx:pt>
          <cx:pt idx="7079">Northern America</cx:pt>
          <cx:pt idx="7080">Western Europe</cx:pt>
          <cx:pt idx="7081">Western Europe</cx:pt>
          <cx:pt idx="7082">Western Europe</cx:pt>
          <cx:pt idx="7083">Western Europe</cx:pt>
          <cx:pt idx="7084">Northern America</cx:pt>
          <cx:pt idx="7085">Northern America</cx:pt>
          <cx:pt idx="7086">Northern America</cx:pt>
          <cx:pt idx="7087">Northern America</cx:pt>
          <cx:pt idx="7088">Eastern Europe</cx:pt>
          <cx:pt idx="7089">Middle East</cx:pt>
          <cx:pt idx="7090">Western Europe</cx:pt>
          <cx:pt idx="7091">Western Europe</cx:pt>
          <cx:pt idx="7092">Northern America</cx:pt>
          <cx:pt idx="7093">Western Europe</cx:pt>
          <cx:pt idx="7094">Western Europe</cx:pt>
          <cx:pt idx="7095">Middle East</cx:pt>
          <cx:pt idx="7096">Asiatic Region</cx:pt>
          <cx:pt idx="7097">Western Europe</cx:pt>
          <cx:pt idx="7098">Northern America</cx:pt>
          <cx:pt idx="7099">Middle East</cx:pt>
          <cx:pt idx="7100">Northern America</cx:pt>
          <cx:pt idx="7101">Western Europe</cx:pt>
          <cx:pt idx="7102">Northern America</cx:pt>
          <cx:pt idx="7103">Western Europe</cx:pt>
          <cx:pt idx="7104">Western Europe</cx:pt>
          <cx:pt idx="7105">Northern America</cx:pt>
          <cx:pt idx="7106">Western Europe</cx:pt>
          <cx:pt idx="7107">Western Europe</cx:pt>
          <cx:pt idx="7108">Western Europe</cx:pt>
          <cx:pt idx="7109">Western Europe</cx:pt>
          <cx:pt idx="7110">Western Europe</cx:pt>
          <cx:pt idx="7111">Western Europe</cx:pt>
          <cx:pt idx="7112">Western Europe</cx:pt>
          <cx:pt idx="7113">Western Europe</cx:pt>
          <cx:pt idx="7114">Western Europe</cx:pt>
          <cx:pt idx="7115">Eastern Europe</cx:pt>
          <cx:pt idx="7116">Western Europe</cx:pt>
          <cx:pt idx="7117">Western Europe</cx:pt>
          <cx:pt idx="7118">Western Europe</cx:pt>
          <cx:pt idx="7119">Northern America</cx:pt>
          <cx:pt idx="7120">Western Europe</cx:pt>
          <cx:pt idx="7121">Northern America</cx:pt>
          <cx:pt idx="7122">Western Europe</cx:pt>
          <cx:pt idx="7123">Western Europe</cx:pt>
          <cx:pt idx="7124">Pacific Region</cx:pt>
          <cx:pt idx="7125">Pacific Region</cx:pt>
          <cx:pt idx="7126">Western Europe</cx:pt>
          <cx:pt idx="7127">Africa</cx:pt>
          <cx:pt idx="7128">Northern America</cx:pt>
          <cx:pt idx="7129">Western Europe</cx:pt>
          <cx:pt idx="7130">Western Europe</cx:pt>
          <cx:pt idx="7131">Northern America</cx:pt>
          <cx:pt idx="7132">Western Europe</cx:pt>
          <cx:pt idx="7133">Western Europe</cx:pt>
          <cx:pt idx="7134">Northern America</cx:pt>
          <cx:pt idx="7135">Western Europe</cx:pt>
          <cx:pt idx="7136">Northern America</cx:pt>
          <cx:pt idx="7137">Western Europe</cx:pt>
          <cx:pt idx="7138">Western Europe</cx:pt>
          <cx:pt idx="7139">Western Europe</cx:pt>
          <cx:pt idx="7140">Asiatic Region</cx:pt>
          <cx:pt idx="7141">Northern America</cx:pt>
          <cx:pt idx="7142">Western Europe</cx:pt>
          <cx:pt idx="7143">Latin America</cx:pt>
          <cx:pt idx="7144">Northern America</cx:pt>
          <cx:pt idx="7145">Western Europe</cx:pt>
          <cx:pt idx="7146">Northern America</cx:pt>
          <cx:pt idx="7147">Northern America</cx:pt>
          <cx:pt idx="7148">Western Europe</cx:pt>
          <cx:pt idx="7149">Eastern Europe</cx:pt>
          <cx:pt idx="7150">Latin America</cx:pt>
          <cx:pt idx="7151">Western Europe</cx:pt>
          <cx:pt idx="7152">Pacific Region</cx:pt>
          <cx:pt idx="7153">Western Europe</cx:pt>
          <cx:pt idx="7154">Western Europe</cx:pt>
          <cx:pt idx="7155">Western Europe</cx:pt>
          <cx:pt idx="7156">Middle East</cx:pt>
          <cx:pt idx="7157">Western Europe</cx:pt>
          <cx:pt idx="7158">Eastern Europe</cx:pt>
          <cx:pt idx="7159">Western Europe</cx:pt>
          <cx:pt idx="7160">Eastern Europe</cx:pt>
          <cx:pt idx="7161">Northern America</cx:pt>
          <cx:pt idx="7162">Asiatic Region</cx:pt>
          <cx:pt idx="7163">Western Europe</cx:pt>
          <cx:pt idx="7164">Western Europe</cx:pt>
          <cx:pt idx="7165">Western Europe</cx:pt>
          <cx:pt idx="7166">Eastern Europe</cx:pt>
          <cx:pt idx="7167">Western Europe</cx:pt>
          <cx:pt idx="7168">Asiatic Region</cx:pt>
          <cx:pt idx="7169">Western Europe</cx:pt>
          <cx:pt idx="7170">Eastern Europe</cx:pt>
          <cx:pt idx="7171">Western Europe</cx:pt>
          <cx:pt idx="7172">Western Europe</cx:pt>
          <cx:pt idx="7173">Asiatic Region</cx:pt>
          <cx:pt idx="7174">Northern America</cx:pt>
          <cx:pt idx="7175">Eastern Europe</cx:pt>
          <cx:pt idx="7176">Asiatic Region</cx:pt>
          <cx:pt idx="7177">Eastern Europe</cx:pt>
          <cx:pt idx="7178">Western Europe</cx:pt>
          <cx:pt idx="7179">Western Europe</cx:pt>
          <cx:pt idx="7180">Western Europe</cx:pt>
          <cx:pt idx="7181">Eastern Europe</cx:pt>
          <cx:pt idx="7182">Western Europe</cx:pt>
          <cx:pt idx="7183">Asiatic Region</cx:pt>
          <cx:pt idx="7184">Western Europe</cx:pt>
          <cx:pt idx="7185">Asiatic Region</cx:pt>
          <cx:pt idx="7186">Western Europe</cx:pt>
          <cx:pt idx="7187">Western Europe</cx:pt>
          <cx:pt idx="7188">Western Europe</cx:pt>
          <cx:pt idx="7189">Asiatic Region</cx:pt>
          <cx:pt idx="7190">Western Europe</cx:pt>
          <cx:pt idx="7191">Northern America</cx:pt>
          <cx:pt idx="7192">Western Europe</cx:pt>
          <cx:pt idx="7193">Northern America</cx:pt>
          <cx:pt idx="7194">Western Europe</cx:pt>
          <cx:pt idx="7195">Western Europe</cx:pt>
          <cx:pt idx="7196">Western Europe</cx:pt>
          <cx:pt idx="7197">Latin America</cx:pt>
          <cx:pt idx="7198">Latin America</cx:pt>
          <cx:pt idx="7199">Western Europe</cx:pt>
          <cx:pt idx="7200">Western Europe</cx:pt>
          <cx:pt idx="7201">Northern America</cx:pt>
          <cx:pt idx="7202">Africa</cx:pt>
          <cx:pt idx="7203">Western Europe</cx:pt>
          <cx:pt idx="7204">Northern America</cx:pt>
          <cx:pt idx="7205">Western Europe</cx:pt>
          <cx:pt idx="7206">Western Europe</cx:pt>
          <cx:pt idx="7207">Middle East</cx:pt>
          <cx:pt idx="7208">Western Europe</cx:pt>
          <cx:pt idx="7209">Northern America</cx:pt>
          <cx:pt idx="7210">Western Europe</cx:pt>
          <cx:pt idx="7211">Western Europe</cx:pt>
          <cx:pt idx="7212">Western Europe</cx:pt>
          <cx:pt idx="7213">Latin America</cx:pt>
          <cx:pt idx="7214">Asiatic Region</cx:pt>
          <cx:pt idx="7215">Eastern Europe</cx:pt>
          <cx:pt idx="7216">Western Europe</cx:pt>
          <cx:pt idx="7217">Western Europe</cx:pt>
          <cx:pt idx="7218">Western Europe</cx:pt>
          <cx:pt idx="7219">Northern America</cx:pt>
          <cx:pt idx="7220">Western Europe</cx:pt>
          <cx:pt idx="7221">Western Europe</cx:pt>
          <cx:pt idx="7222">Western Europe</cx:pt>
          <cx:pt idx="7223">Western Europe</cx:pt>
          <cx:pt idx="7224">Northern America</cx:pt>
          <cx:pt idx="7225">Eastern Europe</cx:pt>
          <cx:pt idx="7226">Western Europe</cx:pt>
          <cx:pt idx="7227">Western Europe</cx:pt>
          <cx:pt idx="7228">Western Europe</cx:pt>
          <cx:pt idx="7229">Northern America</cx:pt>
          <cx:pt idx="7230">Northern America</cx:pt>
          <cx:pt idx="7231">Northern America</cx:pt>
          <cx:pt idx="7232">Northern America</cx:pt>
          <cx:pt idx="7233">Africa/Middle East</cx:pt>
          <cx:pt idx="7234">Latin America</cx:pt>
          <cx:pt idx="7235">Western Europe</cx:pt>
          <cx:pt idx="7236">Eastern Europe</cx:pt>
          <cx:pt idx="7237">Middle East</cx:pt>
          <cx:pt idx="7238">Pacific Region</cx:pt>
          <cx:pt idx="7239">Northern America</cx:pt>
          <cx:pt idx="7240">Western Europe</cx:pt>
          <cx:pt idx="7241">Western Europe</cx:pt>
          <cx:pt idx="7242">Western Europe</cx:pt>
          <cx:pt idx="7243">Western Europe</cx:pt>
          <cx:pt idx="7244">Northern America</cx:pt>
          <cx:pt idx="7245">Eastern Europe</cx:pt>
          <cx:pt idx="7246">Eastern Europe</cx:pt>
          <cx:pt idx="7247">Western Europe</cx:pt>
          <cx:pt idx="7248">Northern America</cx:pt>
          <cx:pt idx="7249">Western Europe</cx:pt>
          <cx:pt idx="7250">Northern America</cx:pt>
          <cx:pt idx="7251">Northern America</cx:pt>
          <cx:pt idx="7252">Northern America</cx:pt>
          <cx:pt idx="7253">Western Europe</cx:pt>
          <cx:pt idx="7254">Asiatic Region</cx:pt>
          <cx:pt idx="7255">Northern America</cx:pt>
          <cx:pt idx="7256">Western Europe</cx:pt>
          <cx:pt idx="7257">Western Europe</cx:pt>
          <cx:pt idx="7258">Western Europe</cx:pt>
          <cx:pt idx="7259">Western Europe</cx:pt>
          <cx:pt idx="7260">Northern America</cx:pt>
          <cx:pt idx="7261">Latin America</cx:pt>
          <cx:pt idx="7262">Western Europe</cx:pt>
          <cx:pt idx="7263">Western Europe</cx:pt>
          <cx:pt idx="7264">Western Europe</cx:pt>
          <cx:pt idx="7265">Western Europe</cx:pt>
          <cx:pt idx="7266">Northern America</cx:pt>
          <cx:pt idx="7267">Western Europe</cx:pt>
          <cx:pt idx="7268">Western Europe</cx:pt>
          <cx:pt idx="7269">Pacific Region</cx:pt>
          <cx:pt idx="7270">Middle East</cx:pt>
          <cx:pt idx="7271">Eastern Europe</cx:pt>
          <cx:pt idx="7272">Western Europe</cx:pt>
          <cx:pt idx="7273">Western Europe</cx:pt>
          <cx:pt idx="7274">Northern America</cx:pt>
          <cx:pt idx="7275">Northern America</cx:pt>
          <cx:pt idx="7276">Northern America</cx:pt>
          <cx:pt idx="7277">Northern America</cx:pt>
          <cx:pt idx="7278">Eastern Europe</cx:pt>
          <cx:pt idx="7279">Western Europe</cx:pt>
          <cx:pt idx="7280">Africa</cx:pt>
          <cx:pt idx="7281">Northern America</cx:pt>
          <cx:pt idx="7282">Northern America</cx:pt>
          <cx:pt idx="7283">Western Europe</cx:pt>
          <cx:pt idx="7284">Latin America</cx:pt>
          <cx:pt idx="7285">Asiatic Region</cx:pt>
          <cx:pt idx="7286">Asiatic Region</cx:pt>
          <cx:pt idx="7287">Western Europe</cx:pt>
          <cx:pt idx="7288">Eastern Europe</cx:pt>
          <cx:pt idx="7289">Western Europe</cx:pt>
          <cx:pt idx="7290">Western Europe</cx:pt>
          <cx:pt idx="7291">Africa/Middle East</cx:pt>
          <cx:pt idx="7292">Northern America</cx:pt>
          <cx:pt idx="7293">Western Europe</cx:pt>
          <cx:pt idx="7294">Eastern Europe</cx:pt>
          <cx:pt idx="7295">Northern America</cx:pt>
          <cx:pt idx="7296">Western Europe</cx:pt>
          <cx:pt idx="7297">Northern America</cx:pt>
          <cx:pt idx="7298">Eastern Europe</cx:pt>
          <cx:pt idx="7299">Middle East</cx:pt>
          <cx:pt idx="7300">Northern America</cx:pt>
          <cx:pt idx="7301">Western Europe</cx:pt>
          <cx:pt idx="7302">Latin America</cx:pt>
          <cx:pt idx="7303">Western Europe</cx:pt>
          <cx:pt idx="7304">Northern America</cx:pt>
          <cx:pt idx="7305">Asiatic Region</cx:pt>
          <cx:pt idx="7306">Northern America</cx:pt>
          <cx:pt idx="7307">Latin America</cx:pt>
          <cx:pt idx="7308">Asiatic Region</cx:pt>
          <cx:pt idx="7309">Northern America</cx:pt>
          <cx:pt idx="7310">Western Europe</cx:pt>
          <cx:pt idx="7311">Northern America</cx:pt>
          <cx:pt idx="7312">Pacific Region</cx:pt>
          <cx:pt idx="7313">Asiatic Region</cx:pt>
          <cx:pt idx="7314">Northern America</cx:pt>
          <cx:pt idx="7315">Western Europe</cx:pt>
          <cx:pt idx="7316">Western Europe</cx:pt>
          <cx:pt idx="7317">Western Europe</cx:pt>
          <cx:pt idx="7318">Northern America</cx:pt>
          <cx:pt idx="7319">Western Europe</cx:pt>
          <cx:pt idx="7320">Eastern Europe</cx:pt>
          <cx:pt idx="7321">Western Europe</cx:pt>
          <cx:pt idx="7322">Northern America</cx:pt>
          <cx:pt idx="7323">Western Europe</cx:pt>
          <cx:pt idx="7324">Western Europe</cx:pt>
          <cx:pt idx="7325">Western Europe</cx:pt>
          <cx:pt idx="7326">Western Europe</cx:pt>
          <cx:pt idx="7327">Western Europe</cx:pt>
          <cx:pt idx="7328">Western Europe</cx:pt>
          <cx:pt idx="7329">Middle East</cx:pt>
          <cx:pt idx="7330">Western Europe</cx:pt>
          <cx:pt idx="7331">Middle East</cx:pt>
          <cx:pt idx="7332">Asiatic Region</cx:pt>
          <cx:pt idx="7333">Western Europe</cx:pt>
          <cx:pt idx="7334">Northern America</cx:pt>
          <cx:pt idx="7335">Western Europe</cx:pt>
          <cx:pt idx="7336">Western Europe</cx:pt>
          <cx:pt idx="7337">Western Europe</cx:pt>
          <cx:pt idx="7338">Western Europe</cx:pt>
          <cx:pt idx="7339">Eastern Europe</cx:pt>
          <cx:pt idx="7340">Western Europe</cx:pt>
          <cx:pt idx="7341">Middle East</cx:pt>
          <cx:pt idx="7342">Northern America</cx:pt>
          <cx:pt idx="7343">Western Europe</cx:pt>
          <cx:pt idx="7344">Western Europe</cx:pt>
          <cx:pt idx="7345">Northern America</cx:pt>
          <cx:pt idx="7346">Northern America</cx:pt>
          <cx:pt idx="7347">Northern America</cx:pt>
          <cx:pt idx="7348">Middle East</cx:pt>
          <cx:pt idx="7349">Eastern Europe</cx:pt>
          <cx:pt idx="7350">Western Europe</cx:pt>
          <cx:pt idx="7351">Western Europe</cx:pt>
          <cx:pt idx="7352">Northern America</cx:pt>
          <cx:pt idx="7353">Latin America</cx:pt>
          <cx:pt idx="7354">Western Europe</cx:pt>
          <cx:pt idx="7355">Northern America</cx:pt>
          <cx:pt idx="7356">Northern America</cx:pt>
          <cx:pt idx="7357">Western Europe</cx:pt>
          <cx:pt idx="7358">Western Europe</cx:pt>
          <cx:pt idx="7359">Western Europe</cx:pt>
          <cx:pt idx="7360">Western Europe</cx:pt>
          <cx:pt idx="7361">Western Europe</cx:pt>
          <cx:pt idx="7362">Eastern Europe</cx:pt>
          <cx:pt idx="7363">Western Europe</cx:pt>
          <cx:pt idx="7364">Western Europe</cx:pt>
          <cx:pt idx="7365">Western Europe</cx:pt>
          <cx:pt idx="7366">Western Europe</cx:pt>
          <cx:pt idx="7367">Western Europe</cx:pt>
          <cx:pt idx="7368">Western Europe</cx:pt>
          <cx:pt idx="7369">Western Europe</cx:pt>
          <cx:pt idx="7370">Northern America</cx:pt>
          <cx:pt idx="7371">Eastern Europe</cx:pt>
          <cx:pt idx="7372">Western Europe</cx:pt>
          <cx:pt idx="7373">Eastern Europe</cx:pt>
          <cx:pt idx="7374">Asiatic Region</cx:pt>
          <cx:pt idx="7375">Eastern Europe</cx:pt>
          <cx:pt idx="7376">Western Europe</cx:pt>
          <cx:pt idx="7377">Western Europe</cx:pt>
          <cx:pt idx="7378">Western Europe</cx:pt>
          <cx:pt idx="7379">Western Europe</cx:pt>
          <cx:pt idx="7380">Western Europe</cx:pt>
          <cx:pt idx="7381">Western Europe</cx:pt>
          <cx:pt idx="7382">Western Europe</cx:pt>
          <cx:pt idx="7383">Western Europe</cx:pt>
          <cx:pt idx="7384">Northern America</cx:pt>
          <cx:pt idx="7385">Asiatic Region</cx:pt>
          <cx:pt idx="7386">Western Europe</cx:pt>
          <cx:pt idx="7387">Asiatic Region</cx:pt>
          <cx:pt idx="7388">Western Europe</cx:pt>
          <cx:pt idx="7389">Asiatic Region</cx:pt>
          <cx:pt idx="7390">Eastern Europe</cx:pt>
          <cx:pt idx="7391">Asiatic Region</cx:pt>
          <cx:pt idx="7392">Western Europe</cx:pt>
          <cx:pt idx="7393">Western Europe</cx:pt>
          <cx:pt idx="7394">Western Europe</cx:pt>
          <cx:pt idx="7395">Northern America</cx:pt>
          <cx:pt idx="7396">Asiatic Region</cx:pt>
          <cx:pt idx="7397">Asiatic Region</cx:pt>
          <cx:pt idx="7398">Western Europe</cx:pt>
          <cx:pt idx="7399">Western Europe</cx:pt>
          <cx:pt idx="7400">Western Europe</cx:pt>
          <cx:pt idx="7401">Eastern Europe</cx:pt>
          <cx:pt idx="7402">Western Europe</cx:pt>
          <cx:pt idx="7403">Middle East</cx:pt>
          <cx:pt idx="7404">Western Europe</cx:pt>
          <cx:pt idx="7405">Northern America</cx:pt>
          <cx:pt idx="7406">Western Europe</cx:pt>
          <cx:pt idx="7407">Western Europe</cx:pt>
          <cx:pt idx="7408">Western Europe</cx:pt>
          <cx:pt idx="7409">Eastern Europe</cx:pt>
          <cx:pt idx="7410">Western Europe</cx:pt>
          <cx:pt idx="7411">Western Europe</cx:pt>
          <cx:pt idx="7412">Northern America</cx:pt>
          <cx:pt idx="7413">Western Europe</cx:pt>
          <cx:pt idx="7414">Eastern Europe</cx:pt>
          <cx:pt idx="7415">Northern America</cx:pt>
          <cx:pt idx="7416">Northern America</cx:pt>
          <cx:pt idx="7417">Northern America</cx:pt>
          <cx:pt idx="7418">Western Europe</cx:pt>
          <cx:pt idx="7419">Asiatic Region</cx:pt>
          <cx:pt idx="7420">Eastern Europe</cx:pt>
          <cx:pt idx="7421">Africa</cx:pt>
          <cx:pt idx="7422">Northern America</cx:pt>
          <cx:pt idx="7423">Middle East</cx:pt>
          <cx:pt idx="7424">Western Europe</cx:pt>
          <cx:pt idx="7425">Latin America</cx:pt>
          <cx:pt idx="7426">Western Europe</cx:pt>
          <cx:pt idx="7427">Western Europe</cx:pt>
          <cx:pt idx="7428">Asiatic Region</cx:pt>
          <cx:pt idx="7429">Western Europe</cx:pt>
          <cx:pt idx="7430">Northern America</cx:pt>
          <cx:pt idx="7431">Western Europe</cx:pt>
          <cx:pt idx="7432">Asiatic Region</cx:pt>
          <cx:pt idx="7433">Middle East</cx:pt>
          <cx:pt idx="7434">Western Europe</cx:pt>
          <cx:pt idx="7435">Western Europe</cx:pt>
          <cx:pt idx="7436">Asiatic Region</cx:pt>
          <cx:pt idx="7437">Western Europe</cx:pt>
          <cx:pt idx="7438">Western Europe</cx:pt>
          <cx:pt idx="7439">Asiatic Region</cx:pt>
          <cx:pt idx="7440">Western Europe</cx:pt>
          <cx:pt idx="7441">Eastern Europe</cx:pt>
          <cx:pt idx="7442">Western Europe</cx:pt>
          <cx:pt idx="7443">Northern America</cx:pt>
          <cx:pt idx="7444">Western Europe</cx:pt>
          <cx:pt idx="7445">Northern America</cx:pt>
          <cx:pt idx="7446">Northern America</cx:pt>
          <cx:pt idx="7447">Western Europe</cx:pt>
          <cx:pt idx="7448">Western Europe</cx:pt>
          <cx:pt idx="7449">Latin America</cx:pt>
          <cx:pt idx="7450">Western Europe</cx:pt>
          <cx:pt idx="7451">Eastern Europe</cx:pt>
          <cx:pt idx="7452">Asiatic Region</cx:pt>
          <cx:pt idx="7453">Western Europe</cx:pt>
          <cx:pt idx="7454">Latin America</cx:pt>
          <cx:pt idx="7455">Western Europe</cx:pt>
          <cx:pt idx="7456">Northern America</cx:pt>
          <cx:pt idx="7457">Western Europe</cx:pt>
          <cx:pt idx="7458">Western Europe</cx:pt>
          <cx:pt idx="7459">Western Europe</cx:pt>
          <cx:pt idx="7460">Western Europe</cx:pt>
          <cx:pt idx="7461">Western Europe</cx:pt>
          <cx:pt idx="7462">Northern America</cx:pt>
          <cx:pt idx="7463">Western Europe</cx:pt>
          <cx:pt idx="7464">Western Europe</cx:pt>
          <cx:pt idx="7465">Northern America</cx:pt>
          <cx:pt idx="7466">Northern America</cx:pt>
          <cx:pt idx="7467">Northern America</cx:pt>
          <cx:pt idx="7468">Pacific Region</cx:pt>
          <cx:pt idx="7469">Northern America</cx:pt>
          <cx:pt idx="7470">Eastern Europe</cx:pt>
          <cx:pt idx="7471">Asiatic Region</cx:pt>
          <cx:pt idx="7472">Western Europe</cx:pt>
          <cx:pt idx="7473">Northern America</cx:pt>
          <cx:pt idx="7474">Western Europe</cx:pt>
          <cx:pt idx="7475">Western Europe</cx:pt>
          <cx:pt idx="7476">Asiatic Region</cx:pt>
          <cx:pt idx="7477">Pacific Region</cx:pt>
          <cx:pt idx="7478">Asiatic Region</cx:pt>
          <cx:pt idx="7479">Northern America</cx:pt>
          <cx:pt idx="7480">Eastern Europe</cx:pt>
          <cx:pt idx="7481">Eastern Europe</cx:pt>
          <cx:pt idx="7482">Western Europe</cx:pt>
          <cx:pt idx="7483">Northern America</cx:pt>
          <cx:pt idx="7484">Western Europe</cx:pt>
          <cx:pt idx="7485">Western Europe</cx:pt>
          <cx:pt idx="7486">Asiatic Region</cx:pt>
          <cx:pt idx="7487">Northern America</cx:pt>
          <cx:pt idx="7488">Latin America</cx:pt>
          <cx:pt idx="7489">Eastern Europe</cx:pt>
          <cx:pt idx="7490">Northern America</cx:pt>
          <cx:pt idx="7491">Northern America</cx:pt>
          <cx:pt idx="7492">Eastern Europe</cx:pt>
          <cx:pt idx="7493">Western Europe</cx:pt>
          <cx:pt idx="7494">Western Europe</cx:pt>
          <cx:pt idx="7495">Eastern Europe</cx:pt>
          <cx:pt idx="7496">Western Europe</cx:pt>
          <cx:pt idx="7497">Western Europe</cx:pt>
          <cx:pt idx="7498">Western Europe</cx:pt>
          <cx:pt idx="7499">Northern America</cx:pt>
          <cx:pt idx="7500">Asiatic Region</cx:pt>
          <cx:pt idx="7501">Northern America</cx:pt>
          <cx:pt idx="7502">Western Europe</cx:pt>
          <cx:pt idx="7503">Western Europe</cx:pt>
          <cx:pt idx="7504">Northern America</cx:pt>
          <cx:pt idx="7505">Northern America</cx:pt>
          <cx:pt idx="7506">Western Europe</cx:pt>
          <cx:pt idx="7507">Northern America</cx:pt>
          <cx:pt idx="7508">Western Europe</cx:pt>
          <cx:pt idx="7509">Northern America</cx:pt>
          <cx:pt idx="7510">Western Europe</cx:pt>
          <cx:pt idx="7511">Western Europe</cx:pt>
          <cx:pt idx="7512">Eastern Europe</cx:pt>
          <cx:pt idx="7513">Asiatic Region</cx:pt>
          <cx:pt idx="7514">Northern America</cx:pt>
          <cx:pt idx="7515">Asiatic Region</cx:pt>
          <cx:pt idx="7516">Western Europe</cx:pt>
          <cx:pt idx="7517">Asiatic Region</cx:pt>
          <cx:pt idx="7518">Western Europe</cx:pt>
          <cx:pt idx="7519">Western Europe</cx:pt>
          <cx:pt idx="7520">Northern America</cx:pt>
          <cx:pt idx="7521">Northern America</cx:pt>
          <cx:pt idx="7522">Western Europe</cx:pt>
          <cx:pt idx="7523">Northern America</cx:pt>
          <cx:pt idx="7524">Western Europe</cx:pt>
          <cx:pt idx="7525">Western Europe</cx:pt>
          <cx:pt idx="7526">Western Europe</cx:pt>
          <cx:pt idx="7527">Eastern Europe</cx:pt>
          <cx:pt idx="7528">Western Europe</cx:pt>
          <cx:pt idx="7529">Northern America</cx:pt>
          <cx:pt idx="7530">Western Europe</cx:pt>
          <cx:pt idx="7531">Northern America</cx:pt>
          <cx:pt idx="7532">Northern America</cx:pt>
          <cx:pt idx="7533">Western Europe</cx:pt>
          <cx:pt idx="7534">Western Europe</cx:pt>
          <cx:pt idx="7535">Northern America</cx:pt>
          <cx:pt idx="7536">Asiatic Region</cx:pt>
          <cx:pt idx="7537">Northern America</cx:pt>
          <cx:pt idx="7538">Western Europe</cx:pt>
          <cx:pt idx="7539">Western Europe</cx:pt>
          <cx:pt idx="7540">Western Europe</cx:pt>
          <cx:pt idx="7541">Western Europe</cx:pt>
          <cx:pt idx="7542">Eastern Europe</cx:pt>
          <cx:pt idx="7543">Asiatic Region</cx:pt>
          <cx:pt idx="7544">Western Europe</cx:pt>
          <cx:pt idx="7545">Northern America</cx:pt>
          <cx:pt idx="7546">Northern America</cx:pt>
          <cx:pt idx="7547">Western Europe</cx:pt>
          <cx:pt idx="7548">Africa/Middle East</cx:pt>
          <cx:pt idx="7549">Western Europe</cx:pt>
          <cx:pt idx="7550">Eastern Europe</cx:pt>
          <cx:pt idx="7551">Western Europe</cx:pt>
          <cx:pt idx="7552">Asiatic Region</cx:pt>
          <cx:pt idx="7553">Western Europe</cx:pt>
          <cx:pt idx="7554">Eastern Europe</cx:pt>
          <cx:pt idx="7555">Latin America</cx:pt>
          <cx:pt idx="7556">Western Europe</cx:pt>
          <cx:pt idx="7557">Western Europe</cx:pt>
          <cx:pt idx="7558">Pacific Region</cx:pt>
          <cx:pt idx="7559">Western Europe</cx:pt>
          <cx:pt idx="7560">Western Europe</cx:pt>
          <cx:pt idx="7561">Western Europe</cx:pt>
          <cx:pt idx="7562">Northern America</cx:pt>
          <cx:pt idx="7563">Northern America</cx:pt>
          <cx:pt idx="7564">Western Europe</cx:pt>
          <cx:pt idx="7565">Western Europe</cx:pt>
          <cx:pt idx="7566">Western Europe</cx:pt>
          <cx:pt idx="7567">Asiatic Region</cx:pt>
          <cx:pt idx="7568">Northern America</cx:pt>
          <cx:pt idx="7569">Western Europe</cx:pt>
          <cx:pt idx="7570">Western Europe</cx:pt>
          <cx:pt idx="7571">Western Europe</cx:pt>
          <cx:pt idx="7572">Northern America</cx:pt>
          <cx:pt idx="7573">Northern America</cx:pt>
          <cx:pt idx="7574">Middle East</cx:pt>
          <cx:pt idx="7575">Western Europe</cx:pt>
          <cx:pt idx="7576">Eastern Europe</cx:pt>
          <cx:pt idx="7577">Middle East</cx:pt>
          <cx:pt idx="7578">Eastern Europe</cx:pt>
          <cx:pt idx="7579">Northern America</cx:pt>
          <cx:pt idx="7580">Western Europe</cx:pt>
          <cx:pt idx="7581">Western Europe</cx:pt>
          <cx:pt idx="7582">Western Europe</cx:pt>
          <cx:pt idx="7583">Western Europe</cx:pt>
          <cx:pt idx="7584">Western Europe</cx:pt>
          <cx:pt idx="7585">Middle East</cx:pt>
          <cx:pt idx="7586">Northern America</cx:pt>
          <cx:pt idx="7587">Eastern Europe</cx:pt>
          <cx:pt idx="7588">Latin America</cx:pt>
          <cx:pt idx="7589">Western Europe</cx:pt>
          <cx:pt idx="7590">Middle East</cx:pt>
          <cx:pt idx="7591">Western Europe</cx:pt>
          <cx:pt idx="7592">Northern America</cx:pt>
          <cx:pt idx="7593">Northern America</cx:pt>
          <cx:pt idx="7594">Western Europe</cx:pt>
          <cx:pt idx="7595">Western Europe</cx:pt>
          <cx:pt idx="7596">Middle East</cx:pt>
          <cx:pt idx="7597">Latin America</cx:pt>
          <cx:pt idx="7598">Northern America</cx:pt>
          <cx:pt idx="7599">Western Europe</cx:pt>
          <cx:pt idx="7600">Western Europe</cx:pt>
          <cx:pt idx="7601">Asiatic Region</cx:pt>
          <cx:pt idx="7602">Northern America</cx:pt>
          <cx:pt idx="7603">Northern America</cx:pt>
          <cx:pt idx="7604">Western Europe</cx:pt>
          <cx:pt idx="7605">Western Europe</cx:pt>
          <cx:pt idx="7606">Western Europe</cx:pt>
          <cx:pt idx="7607">Western Europe</cx:pt>
          <cx:pt idx="7608">Western Europe</cx:pt>
          <cx:pt idx="7609">Latin America</cx:pt>
          <cx:pt idx="7610">Latin America</cx:pt>
          <cx:pt idx="7611">Eastern Europe</cx:pt>
          <cx:pt idx="7612">Western Europe</cx:pt>
          <cx:pt idx="7613">Asiatic Region</cx:pt>
          <cx:pt idx="7614">Western Europe</cx:pt>
          <cx:pt idx="7615">Asiatic Region</cx:pt>
          <cx:pt idx="7616">Western Europe</cx:pt>
          <cx:pt idx="7617">Western Europe</cx:pt>
          <cx:pt idx="7618">Northern America</cx:pt>
          <cx:pt idx="7619">Western Europe</cx:pt>
          <cx:pt idx="7620">Western Europe</cx:pt>
          <cx:pt idx="7621">Eastern Europe</cx:pt>
          <cx:pt idx="7622">Northern America</cx:pt>
          <cx:pt idx="7623">Western Europe</cx:pt>
          <cx:pt idx="7624">Northern America</cx:pt>
          <cx:pt idx="7625">Western Europe</cx:pt>
          <cx:pt idx="7626">Asiatic Region</cx:pt>
          <cx:pt idx="7627">Northern America</cx:pt>
          <cx:pt idx="7628">Asiatic Region</cx:pt>
          <cx:pt idx="7629">Western Europe</cx:pt>
          <cx:pt idx="7630">Western Europe</cx:pt>
          <cx:pt idx="7631">Asiatic Region</cx:pt>
          <cx:pt idx="7632">Middle East</cx:pt>
          <cx:pt idx="7633">Latin America</cx:pt>
          <cx:pt idx="7634">Western Europe</cx:pt>
          <cx:pt idx="7635">Western Europe</cx:pt>
          <cx:pt idx="7636">Asiatic Region</cx:pt>
          <cx:pt idx="7637">Western Europe</cx:pt>
          <cx:pt idx="7638">Africa</cx:pt>
          <cx:pt idx="7639">Northern America</cx:pt>
          <cx:pt idx="7640">Asiatic Region</cx:pt>
          <cx:pt idx="7641">Western Europe</cx:pt>
          <cx:pt idx="7642">Western Europe</cx:pt>
          <cx:pt idx="7643">Western Europe</cx:pt>
          <cx:pt idx="7644">Eastern Europe</cx:pt>
          <cx:pt idx="7645">Western Europe</cx:pt>
          <cx:pt idx="7646">Northern America</cx:pt>
          <cx:pt idx="7647">Western Europe</cx:pt>
          <cx:pt idx="7648">Western Europe</cx:pt>
          <cx:pt idx="7649">Northern America</cx:pt>
          <cx:pt idx="7650">Northern America</cx:pt>
          <cx:pt idx="7651">Northern America</cx:pt>
          <cx:pt idx="7652">Eastern Europe</cx:pt>
          <cx:pt idx="7653">Western Europe</cx:pt>
          <cx:pt idx="7654">Northern America</cx:pt>
          <cx:pt idx="7655">Western Europe</cx:pt>
          <cx:pt idx="7656">Middle East</cx:pt>
          <cx:pt idx="7657">Northern America</cx:pt>
          <cx:pt idx="7658">Western Europe</cx:pt>
          <cx:pt idx="7659">Western Europe</cx:pt>
          <cx:pt idx="7660">Western Europe</cx:pt>
          <cx:pt idx="7661">Western Europe</cx:pt>
          <cx:pt idx="7662">Western Europe</cx:pt>
          <cx:pt idx="7663">Western Europe</cx:pt>
          <cx:pt idx="7664">Western Europe</cx:pt>
          <cx:pt idx="7665">Western Europe</cx:pt>
          <cx:pt idx="7666">Western Europe</cx:pt>
          <cx:pt idx="7667">Northern America</cx:pt>
          <cx:pt idx="7668">Middle East</cx:pt>
          <cx:pt idx="7669">Western Europe</cx:pt>
          <cx:pt idx="7670">Western Europe</cx:pt>
          <cx:pt idx="7671">Western Europe</cx:pt>
          <cx:pt idx="7672">Eastern Europe</cx:pt>
          <cx:pt idx="7673">Northern America</cx:pt>
          <cx:pt idx="7674">Western Europe</cx:pt>
          <cx:pt idx="7675">Western Europe</cx:pt>
          <cx:pt idx="7676">Middle East</cx:pt>
          <cx:pt idx="7677">Latin America</cx:pt>
          <cx:pt idx="7678">Western Europe</cx:pt>
          <cx:pt idx="7679">Western Europe</cx:pt>
          <cx:pt idx="7680">Middle East</cx:pt>
          <cx:pt idx="7681">Western Europe</cx:pt>
          <cx:pt idx="7682">Northern America</cx:pt>
          <cx:pt idx="7683">Western Europe</cx:pt>
          <cx:pt idx="7684">Western Europe</cx:pt>
          <cx:pt idx="7685">Western Europe</cx:pt>
          <cx:pt idx="7686">Northern America</cx:pt>
          <cx:pt idx="7687">Northern America</cx:pt>
          <cx:pt idx="7688">Western Europe</cx:pt>
          <cx:pt idx="7689">Northern America</cx:pt>
          <cx:pt idx="7690">Eastern Europe</cx:pt>
          <cx:pt idx="7691">Western Europe</cx:pt>
          <cx:pt idx="7692">Western Europe</cx:pt>
          <cx:pt idx="7693">Eastern Europe</cx:pt>
          <cx:pt idx="7694">Northern America</cx:pt>
          <cx:pt idx="7695">Western Europe</cx:pt>
          <cx:pt idx="7696">Eastern Europe</cx:pt>
          <cx:pt idx="7697">Western Europe</cx:pt>
          <cx:pt idx="7698">Eastern Europe</cx:pt>
          <cx:pt idx="7699">Northern America</cx:pt>
          <cx:pt idx="7700">Western Europe</cx:pt>
          <cx:pt idx="7701">Latin America</cx:pt>
          <cx:pt idx="7702">Western Europe</cx:pt>
          <cx:pt idx="7703">Western Europe</cx:pt>
          <cx:pt idx="7704">Western Europe</cx:pt>
          <cx:pt idx="7705">Western Europe</cx:pt>
          <cx:pt idx="7706">Northern America</cx:pt>
          <cx:pt idx="7707">Eastern Europe</cx:pt>
          <cx:pt idx="7708">Northern America</cx:pt>
          <cx:pt idx="7709">Asiatic Region</cx:pt>
          <cx:pt idx="7710">Western Europe</cx:pt>
          <cx:pt idx="7711">Western Europe</cx:pt>
          <cx:pt idx="7712">Northern America</cx:pt>
          <cx:pt idx="7713">Northern America</cx:pt>
          <cx:pt idx="7714">Eastern Europe</cx:pt>
          <cx:pt idx="7715">Northern America</cx:pt>
          <cx:pt idx="7716">Western Europe</cx:pt>
          <cx:pt idx="7717">Western Europe</cx:pt>
          <cx:pt idx="7718">Northern America</cx:pt>
          <cx:pt idx="7719">Latin America</cx:pt>
          <cx:pt idx="7720">Western Europe</cx:pt>
          <cx:pt idx="7721">Northern America</cx:pt>
          <cx:pt idx="7722">Asiatic Region</cx:pt>
          <cx:pt idx="7723">Africa/Middle East</cx:pt>
          <cx:pt idx="7724">Asiatic Region</cx:pt>
          <cx:pt idx="7725">Northern America</cx:pt>
          <cx:pt idx="7726">Western Europe</cx:pt>
          <cx:pt idx="7727">Asiatic Region</cx:pt>
          <cx:pt idx="7728">Eastern Europe</cx:pt>
          <cx:pt idx="7729">Western Europe</cx:pt>
          <cx:pt idx="7730">Western Europe</cx:pt>
          <cx:pt idx="7731">Western Europe</cx:pt>
          <cx:pt idx="7732">Western Europe</cx:pt>
          <cx:pt idx="7733">Western Europe</cx:pt>
          <cx:pt idx="7734">Northern America</cx:pt>
          <cx:pt idx="7735">Northern America</cx:pt>
          <cx:pt idx="7736">Western Europe</cx:pt>
          <cx:pt idx="7737">Eastern Europe</cx:pt>
          <cx:pt idx="7738">Western Europe</cx:pt>
          <cx:pt idx="7739">Latin America</cx:pt>
          <cx:pt idx="7740">Western Europe</cx:pt>
          <cx:pt idx="7741">Eastern Europe</cx:pt>
          <cx:pt idx="7742">Western Europe</cx:pt>
          <cx:pt idx="7743">Western Europe</cx:pt>
          <cx:pt idx="7744">Western Europe</cx:pt>
          <cx:pt idx="7745">Western Europe</cx:pt>
          <cx:pt idx="7746">Asiatic Region</cx:pt>
          <cx:pt idx="7747">Western Europe</cx:pt>
          <cx:pt idx="7748">Western Europe</cx:pt>
          <cx:pt idx="7749">Western Europe</cx:pt>
          <cx:pt idx="7750">Western Europe</cx:pt>
          <cx:pt idx="7751">Pacific Region</cx:pt>
          <cx:pt idx="7752">Western Europe</cx:pt>
          <cx:pt idx="7753">Asiatic Region</cx:pt>
          <cx:pt idx="7754">Northern America</cx:pt>
          <cx:pt idx="7755">Western Europe</cx:pt>
          <cx:pt idx="7756">Northern America</cx:pt>
          <cx:pt idx="7757">Western Europe</cx:pt>
          <cx:pt idx="7758">Asiatic Region</cx:pt>
          <cx:pt idx="7759">Western Europe</cx:pt>
          <cx:pt idx="7760">Northern America</cx:pt>
          <cx:pt idx="7761">Western Europe</cx:pt>
          <cx:pt idx="7762">Latin America</cx:pt>
          <cx:pt idx="7763">Western Europe</cx:pt>
          <cx:pt idx="7764">Asiatic Region</cx:pt>
          <cx:pt idx="7765">Western Europe</cx:pt>
          <cx:pt idx="7766">Western Europe</cx:pt>
          <cx:pt idx="7767">Western Europe</cx:pt>
          <cx:pt idx="7768">Northern America</cx:pt>
          <cx:pt idx="7769">Western Europe</cx:pt>
          <cx:pt idx="7770">Western Europe</cx:pt>
          <cx:pt idx="7771">Asiatic Region</cx:pt>
          <cx:pt idx="7772">Western Europe</cx:pt>
          <cx:pt idx="7773">Northern America</cx:pt>
          <cx:pt idx="7774">Western Europe</cx:pt>
          <cx:pt idx="7775">Eastern Europe</cx:pt>
          <cx:pt idx="7776">Northern America</cx:pt>
          <cx:pt idx="7777">Western Europe</cx:pt>
          <cx:pt idx="7778">Northern America</cx:pt>
          <cx:pt idx="7779">Western Europe</cx:pt>
          <cx:pt idx="7780">Western Europe</cx:pt>
          <cx:pt idx="7781">Middle East</cx:pt>
          <cx:pt idx="7782">Western Europe</cx:pt>
          <cx:pt idx="7783">Eastern Europe</cx:pt>
          <cx:pt idx="7784">Western Europe</cx:pt>
          <cx:pt idx="7785">Western Europe</cx:pt>
          <cx:pt idx="7786">Northern America</cx:pt>
          <cx:pt idx="7787">Northern America</cx:pt>
          <cx:pt idx="7788">Western Europe</cx:pt>
          <cx:pt idx="7789">Western Europe</cx:pt>
          <cx:pt idx="7790">Western Europe</cx:pt>
          <cx:pt idx="7791">Western Europe</cx:pt>
          <cx:pt idx="7792">Middle East</cx:pt>
          <cx:pt idx="7793">Western Europe</cx:pt>
          <cx:pt idx="7794">Western Europe</cx:pt>
          <cx:pt idx="7795">Western Europe</cx:pt>
          <cx:pt idx="7796">Western Europe</cx:pt>
          <cx:pt idx="7797">Western Europe</cx:pt>
          <cx:pt idx="7798">Latin America</cx:pt>
          <cx:pt idx="7799">Western Europe</cx:pt>
          <cx:pt idx="7800">Asiatic Region</cx:pt>
          <cx:pt idx="7801">Western Europe</cx:pt>
          <cx:pt idx="7802">Asiatic Region</cx:pt>
          <cx:pt idx="7803">Northern America</cx:pt>
          <cx:pt idx="7804">Latin America</cx:pt>
          <cx:pt idx="7805">Western Europe</cx:pt>
          <cx:pt idx="7806">Western Europe</cx:pt>
          <cx:pt idx="7807">Asiatic Region</cx:pt>
          <cx:pt idx="7808">Western Europe</cx:pt>
          <cx:pt idx="7809">Northern America</cx:pt>
          <cx:pt idx="7810">Western Europe</cx:pt>
          <cx:pt idx="7811">Pacific Region</cx:pt>
          <cx:pt idx="7812">Western Europe</cx:pt>
          <cx:pt idx="7813">Western Europe</cx:pt>
          <cx:pt idx="7814">Western Europe</cx:pt>
          <cx:pt idx="7815">Western Europe</cx:pt>
          <cx:pt idx="7816">Northern America</cx:pt>
          <cx:pt idx="7817">Northern America</cx:pt>
          <cx:pt idx="7818">Western Europe</cx:pt>
          <cx:pt idx="7819">Western Europe</cx:pt>
          <cx:pt idx="7820">Western Europe</cx:pt>
          <cx:pt idx="7821">Western Europe</cx:pt>
          <cx:pt idx="7822">Northern America</cx:pt>
          <cx:pt idx="7823">Western Europe</cx:pt>
          <cx:pt idx="7824">Western Europe</cx:pt>
          <cx:pt idx="7825">Western Europe</cx:pt>
          <cx:pt idx="7826">Asiatic Region</cx:pt>
          <cx:pt idx="7827">Western Europe</cx:pt>
          <cx:pt idx="7828">Asiatic Region</cx:pt>
          <cx:pt idx="7829">Eastern Europe</cx:pt>
          <cx:pt idx="7830">Western Europe</cx:pt>
          <cx:pt idx="7831">Asiatic Region</cx:pt>
          <cx:pt idx="7832">Western Europe</cx:pt>
          <cx:pt idx="7833">Northern America</cx:pt>
          <cx:pt idx="7834">Western Europe</cx:pt>
          <cx:pt idx="7835">Northern America</cx:pt>
          <cx:pt idx="7836">Asiatic Region</cx:pt>
          <cx:pt idx="7837">Western Europe</cx:pt>
          <cx:pt idx="7838">Western Europe</cx:pt>
          <cx:pt idx="7839">Western Europe</cx:pt>
          <cx:pt idx="7840">Western Europe</cx:pt>
          <cx:pt idx="7841">Western Europe</cx:pt>
          <cx:pt idx="7842">Western Europe</cx:pt>
          <cx:pt idx="7843">Northern America</cx:pt>
          <cx:pt idx="7844">Western Europe</cx:pt>
          <cx:pt idx="7845">Western Europe</cx:pt>
          <cx:pt idx="7846">Latin America</cx:pt>
          <cx:pt idx="7847">Eastern Europe</cx:pt>
          <cx:pt idx="7848">Western Europe</cx:pt>
          <cx:pt idx="7849">Asiatic Region</cx:pt>
          <cx:pt idx="7850">Western Europe</cx:pt>
          <cx:pt idx="7851">Asiatic Region</cx:pt>
          <cx:pt idx="7852">Eastern Europe</cx:pt>
          <cx:pt idx="7853">Western Europe</cx:pt>
          <cx:pt idx="7854">Northern America</cx:pt>
          <cx:pt idx="7855">Northern America</cx:pt>
          <cx:pt idx="7856">Western Europe</cx:pt>
          <cx:pt idx="7857">Western Europe</cx:pt>
          <cx:pt idx="7858">Northern America</cx:pt>
          <cx:pt idx="7859">Eastern Europe</cx:pt>
          <cx:pt idx="7860">Eastern Europe</cx:pt>
          <cx:pt idx="7861">Eastern Europe</cx:pt>
          <cx:pt idx="7862">Middle East</cx:pt>
          <cx:pt idx="7863">Latin America</cx:pt>
          <cx:pt idx="7864">Western Europe</cx:pt>
          <cx:pt idx="7865">Western Europe</cx:pt>
          <cx:pt idx="7866">Western Europe</cx:pt>
          <cx:pt idx="7867">Asiatic Region</cx:pt>
          <cx:pt idx="7868">Asiatic Region</cx:pt>
          <cx:pt idx="7869">Western Europe</cx:pt>
          <cx:pt idx="7870">Western Europe</cx:pt>
          <cx:pt idx="7871">Asiatic Region</cx:pt>
          <cx:pt idx="7872">Western Europe</cx:pt>
          <cx:pt idx="7873">Western Europe</cx:pt>
          <cx:pt idx="7874">Western Europe</cx:pt>
          <cx:pt idx="7875">Western Europe</cx:pt>
          <cx:pt idx="7876">Western Europe</cx:pt>
          <cx:pt idx="7877">Northern America</cx:pt>
          <cx:pt idx="7878">Northern America</cx:pt>
          <cx:pt idx="7879">Western Europe</cx:pt>
          <cx:pt idx="7880">Western Europe</cx:pt>
          <cx:pt idx="7881">Pacific Region</cx:pt>
          <cx:pt idx="7882">Western Europe</cx:pt>
          <cx:pt idx="7883">Africa</cx:pt>
          <cx:pt idx="7884">Northern America</cx:pt>
          <cx:pt idx="7885">Eastern Europe</cx:pt>
          <cx:pt idx="7886">Western Europe</cx:pt>
          <cx:pt idx="7887">Latin America</cx:pt>
          <cx:pt idx="7888">Western Europe</cx:pt>
          <cx:pt idx="7889">Northern America</cx:pt>
          <cx:pt idx="7890">Western Europe</cx:pt>
          <cx:pt idx="7891">Western Europe</cx:pt>
          <cx:pt idx="7892">Northern America</cx:pt>
          <cx:pt idx="7893">Northern America</cx:pt>
          <cx:pt idx="7894">Western Europe</cx:pt>
          <cx:pt idx="7895">Eastern Europe</cx:pt>
          <cx:pt idx="7896">Western Europe</cx:pt>
          <cx:pt idx="7897">Middle East</cx:pt>
          <cx:pt idx="7898">Asiatic Region</cx:pt>
          <cx:pt idx="7899">Middle East</cx:pt>
          <cx:pt idx="7900">Western Europe</cx:pt>
          <cx:pt idx="7901">Northern America</cx:pt>
          <cx:pt idx="7902">Asiatic Region</cx:pt>
          <cx:pt idx="7903">Western Europe</cx:pt>
          <cx:pt idx="7904">Western Europe</cx:pt>
          <cx:pt idx="7905">Northern America</cx:pt>
          <cx:pt idx="7906">Northern America</cx:pt>
          <cx:pt idx="7907">Western Europe</cx:pt>
          <cx:pt idx="7908">Western Europe</cx:pt>
          <cx:pt idx="7909">Western Europe</cx:pt>
          <cx:pt idx="7910">Western Europe</cx:pt>
          <cx:pt idx="7911">Northern America</cx:pt>
          <cx:pt idx="7912">Middle East</cx:pt>
          <cx:pt idx="7913">Western Europe</cx:pt>
          <cx:pt idx="7914">Northern America</cx:pt>
          <cx:pt idx="7915">Northern America</cx:pt>
          <cx:pt idx="7916">Western Europe</cx:pt>
          <cx:pt idx="7917">Eastern Europe</cx:pt>
          <cx:pt idx="7918">Northern America</cx:pt>
          <cx:pt idx="7919">Northern America</cx:pt>
          <cx:pt idx="7920">Northern America</cx:pt>
          <cx:pt idx="7921">Western Europe</cx:pt>
          <cx:pt idx="7922">Western Europe</cx:pt>
          <cx:pt idx="7923">Eastern Europe</cx:pt>
          <cx:pt idx="7924">Middle East</cx:pt>
          <cx:pt idx="7925">Eastern Europe</cx:pt>
          <cx:pt idx="7926">Western Europe</cx:pt>
          <cx:pt idx="7927">Western Europe</cx:pt>
          <cx:pt idx="7928">Northern America</cx:pt>
          <cx:pt idx="7929">Eastern Europe</cx:pt>
          <cx:pt idx="7930">Western Europe</cx:pt>
          <cx:pt idx="7931">Latin America</cx:pt>
          <cx:pt idx="7932">Pacific Region</cx:pt>
          <cx:pt idx="7933">Western Europe</cx:pt>
          <cx:pt idx="7934">Western Europe</cx:pt>
          <cx:pt idx="7935">Western Europe</cx:pt>
          <cx:pt idx="7936">Northern America</cx:pt>
          <cx:pt idx="7937">Western Europe</cx:pt>
          <cx:pt idx="7938">Northern America</cx:pt>
          <cx:pt idx="7939">Northern America</cx:pt>
          <cx:pt idx="7940">Northern America</cx:pt>
          <cx:pt idx="7941">Western Europe</cx:pt>
          <cx:pt idx="7942">Western Europe</cx:pt>
          <cx:pt idx="7943">Northern America</cx:pt>
          <cx:pt idx="7944">Western Europe</cx:pt>
          <cx:pt idx="7945">Northern America</cx:pt>
          <cx:pt idx="7946">Middle East</cx:pt>
          <cx:pt idx="7947">Latin America</cx:pt>
          <cx:pt idx="7948">Western Europe</cx:pt>
          <cx:pt idx="7949">Western Europe</cx:pt>
          <cx:pt idx="7950">Northern America</cx:pt>
          <cx:pt idx="7951">Middle East</cx:pt>
          <cx:pt idx="7952">Western Europe</cx:pt>
          <cx:pt idx="7953">Asiatic Region</cx:pt>
          <cx:pt idx="7954">Northern America</cx:pt>
          <cx:pt idx="7955">Western Europe</cx:pt>
          <cx:pt idx="7956">Western Europe</cx:pt>
          <cx:pt idx="7957">Western Europe</cx:pt>
          <cx:pt idx="7958">Northern America</cx:pt>
          <cx:pt idx="7959">Western Europe</cx:pt>
          <cx:pt idx="7960">Western Europe</cx:pt>
          <cx:pt idx="7961">Western Europe</cx:pt>
          <cx:pt idx="7962">Western Europe</cx:pt>
          <cx:pt idx="7963">Western Europe</cx:pt>
          <cx:pt idx="7964">Western Europe</cx:pt>
          <cx:pt idx="7965">Asiatic Region</cx:pt>
          <cx:pt idx="7966">Asiatic Region</cx:pt>
          <cx:pt idx="7967">Northern America</cx:pt>
          <cx:pt idx="7968">Northern America</cx:pt>
          <cx:pt idx="7969">Northern America</cx:pt>
          <cx:pt idx="7970">Northern America</cx:pt>
          <cx:pt idx="7971">Eastern Europe</cx:pt>
          <cx:pt idx="7972">Eastern Europe</cx:pt>
          <cx:pt idx="7973">Northern America</cx:pt>
          <cx:pt idx="7974">Asiatic Region</cx:pt>
          <cx:pt idx="7975">Western Europe</cx:pt>
          <cx:pt idx="7976">Western Europe</cx:pt>
          <cx:pt idx="7977">Middle East</cx:pt>
          <cx:pt idx="7978">Northern America</cx:pt>
          <cx:pt idx="7979">Eastern Europe</cx:pt>
          <cx:pt idx="7980">Western Europe</cx:pt>
          <cx:pt idx="7981">Western Europe</cx:pt>
          <cx:pt idx="7982">Pacific Region</cx:pt>
          <cx:pt idx="7983">Western Europe</cx:pt>
          <cx:pt idx="7984">Western Europe</cx:pt>
          <cx:pt idx="7985">Western Europe</cx:pt>
          <cx:pt idx="7986">Eastern Europe</cx:pt>
          <cx:pt idx="7987">Northern America</cx:pt>
          <cx:pt idx="7988">Northern America</cx:pt>
          <cx:pt idx="7989">Western Europe</cx:pt>
          <cx:pt idx="7990">Western Europe</cx:pt>
          <cx:pt idx="7991">Western Europe</cx:pt>
          <cx:pt idx="7992">Western Europe</cx:pt>
          <cx:pt idx="7993">Western Europe</cx:pt>
          <cx:pt idx="7994">Western Europe</cx:pt>
          <cx:pt idx="7995">Western Europe</cx:pt>
          <cx:pt idx="7996">Western Europe</cx:pt>
          <cx:pt idx="7997">Western Europe</cx:pt>
          <cx:pt idx="7998">Western Europe</cx:pt>
          <cx:pt idx="7999">Northern America</cx:pt>
          <cx:pt idx="8000">Western Europe</cx:pt>
          <cx:pt idx="8001">Eastern Europe</cx:pt>
          <cx:pt idx="8002">Eastern Europe</cx:pt>
          <cx:pt idx="8003">Western Europe</cx:pt>
          <cx:pt idx="8004">Western Europe</cx:pt>
          <cx:pt idx="8005">Western Europe</cx:pt>
          <cx:pt idx="8006">Western Europe</cx:pt>
          <cx:pt idx="8007">Latin America</cx:pt>
          <cx:pt idx="8008">Eastern Europe</cx:pt>
          <cx:pt idx="8009">Northern America</cx:pt>
          <cx:pt idx="8010">Northern America</cx:pt>
          <cx:pt idx="8011">Africa</cx:pt>
          <cx:pt idx="8012">Northern America</cx:pt>
          <cx:pt idx="8013">Western Europe</cx:pt>
          <cx:pt idx="8014">Western Europe</cx:pt>
          <cx:pt idx="8015">Africa</cx:pt>
          <cx:pt idx="8016">Eastern Europe</cx:pt>
          <cx:pt idx="8017">Western Europe</cx:pt>
          <cx:pt idx="8018">Latin America</cx:pt>
          <cx:pt idx="8019">Asiatic Region</cx:pt>
          <cx:pt idx="8020">Western Europe</cx:pt>
          <cx:pt idx="8021">Northern America</cx:pt>
          <cx:pt idx="8022">Asiatic Region</cx:pt>
          <cx:pt idx="8023">Western Europe</cx:pt>
          <cx:pt idx="8024">Western Europe</cx:pt>
          <cx:pt idx="8025">Latin America</cx:pt>
          <cx:pt idx="8026">Northern America</cx:pt>
          <cx:pt idx="8027">Western Europe</cx:pt>
          <cx:pt idx="8028">Western Europe</cx:pt>
          <cx:pt idx="8029">Western Europe</cx:pt>
          <cx:pt idx="8030">Asiatic Region</cx:pt>
          <cx:pt idx="8031">Pacific Region</cx:pt>
          <cx:pt idx="8032">Northern America</cx:pt>
          <cx:pt idx="8033">Western Europe</cx:pt>
          <cx:pt idx="8034">Asiatic Region</cx:pt>
          <cx:pt idx="8035">Western Europe</cx:pt>
          <cx:pt idx="8036">Middle East</cx:pt>
          <cx:pt idx="8037">Western Europe</cx:pt>
          <cx:pt idx="8038">Asiatic Region</cx:pt>
          <cx:pt idx="8039">Northern America</cx:pt>
          <cx:pt idx="8040">Middle East</cx:pt>
          <cx:pt idx="8041">Northern America</cx:pt>
          <cx:pt idx="8042">Asiatic Region</cx:pt>
          <cx:pt idx="8043">Western Europe</cx:pt>
          <cx:pt idx="8044">Western Europe</cx:pt>
          <cx:pt idx="8045">Western Europe</cx:pt>
          <cx:pt idx="8046">Western Europe</cx:pt>
          <cx:pt idx="8047">Northern America</cx:pt>
          <cx:pt idx="8048">Asiatic Region</cx:pt>
          <cx:pt idx="8049">Western Europe</cx:pt>
          <cx:pt idx="8050">Asiatic Region</cx:pt>
          <cx:pt idx="8051">Latin America</cx:pt>
          <cx:pt idx="8052">Western Europe</cx:pt>
          <cx:pt idx="8053">Western Europe</cx:pt>
          <cx:pt idx="8054">Western Europe</cx:pt>
          <cx:pt idx="8055">Western Europe</cx:pt>
          <cx:pt idx="8056">Middle East</cx:pt>
          <cx:pt idx="8057">Northern America</cx:pt>
          <cx:pt idx="8058">Eastern Europe</cx:pt>
          <cx:pt idx="8059">Middle East</cx:pt>
          <cx:pt idx="8060">Western Europe</cx:pt>
          <cx:pt idx="8061">Northern America</cx:pt>
          <cx:pt idx="8062">Northern America</cx:pt>
          <cx:pt idx="8063">Western Europe</cx:pt>
          <cx:pt idx="8064">Eastern Europe</cx:pt>
          <cx:pt idx="8065">Latin America</cx:pt>
          <cx:pt idx="8066">Northern America</cx:pt>
          <cx:pt idx="8067">Asiatic Region</cx:pt>
          <cx:pt idx="8068">Western Europe</cx:pt>
          <cx:pt idx="8069">Western Europe</cx:pt>
          <cx:pt idx="8070">Western Europe</cx:pt>
          <cx:pt idx="8071">Middle East</cx:pt>
          <cx:pt idx="8072">Western Europe</cx:pt>
          <cx:pt idx="8073">Western Europe</cx:pt>
          <cx:pt idx="8074">Asiatic Region</cx:pt>
          <cx:pt idx="8075">Western Europe</cx:pt>
          <cx:pt idx="8076">Western Europe</cx:pt>
          <cx:pt idx="8077">Northern America</cx:pt>
          <cx:pt idx="8078">Asiatic Region</cx:pt>
          <cx:pt idx="8079">Western Europe</cx:pt>
          <cx:pt idx="8080">Northern America</cx:pt>
          <cx:pt idx="8081">Eastern Europe</cx:pt>
          <cx:pt idx="8082">Middle East</cx:pt>
          <cx:pt idx="8083">Western Europe</cx:pt>
          <cx:pt idx="8084">Northern America</cx:pt>
          <cx:pt idx="8085">Africa</cx:pt>
          <cx:pt idx="8086">Northern America</cx:pt>
          <cx:pt idx="8087">Western Europe</cx:pt>
          <cx:pt idx="8088">Western Europe</cx:pt>
          <cx:pt idx="8089">Western Europe</cx:pt>
          <cx:pt idx="8090">Northern America</cx:pt>
          <cx:pt idx="8091">Western Europe</cx:pt>
          <cx:pt idx="8092">Western Europe</cx:pt>
          <cx:pt idx="8093">Northern America</cx:pt>
          <cx:pt idx="8094">Asiatic Region</cx:pt>
          <cx:pt idx="8095">Asiatic Region</cx:pt>
          <cx:pt idx="8096">Asiatic Region</cx:pt>
          <cx:pt idx="8097">Asiatic Region</cx:pt>
          <cx:pt idx="8098">Asiatic Region</cx:pt>
          <cx:pt idx="8099">Western Europe</cx:pt>
          <cx:pt idx="8100">Western Europe</cx:pt>
          <cx:pt idx="8101">Western Europe</cx:pt>
          <cx:pt idx="8102">Asiatic Region</cx:pt>
          <cx:pt idx="8103">Northern America</cx:pt>
          <cx:pt idx="8104">Northern America</cx:pt>
          <cx:pt idx="8105">Northern America</cx:pt>
          <cx:pt idx="8106">Western Europe</cx:pt>
          <cx:pt idx="8107">Northern America</cx:pt>
          <cx:pt idx="8108">Northern America</cx:pt>
          <cx:pt idx="8109">Western Europe</cx:pt>
          <cx:pt idx="8110">Asiatic Region</cx:pt>
          <cx:pt idx="8111">Northern America</cx:pt>
          <cx:pt idx="8112">Western Europe</cx:pt>
          <cx:pt idx="8113">Northern America</cx:pt>
          <cx:pt idx="8114">Northern America</cx:pt>
          <cx:pt idx="8115">Northern America</cx:pt>
          <cx:pt idx="8116">Western Europe</cx:pt>
          <cx:pt idx="8117">Eastern Europe</cx:pt>
          <cx:pt idx="8118">Asiatic Region</cx:pt>
          <cx:pt idx="8119">Western Europe</cx:pt>
          <cx:pt idx="8120">Western Europe</cx:pt>
          <cx:pt idx="8121">Eastern Europe</cx:pt>
          <cx:pt idx="8122">Northern America</cx:pt>
          <cx:pt idx="8123">Northern America</cx:pt>
          <cx:pt idx="8124">Western Europe</cx:pt>
          <cx:pt idx="8125">Western Europe</cx:pt>
          <cx:pt idx="8126">Pacific Region</cx:pt>
          <cx:pt idx="8127">Eastern Europe</cx:pt>
          <cx:pt idx="8128">Western Europe</cx:pt>
          <cx:pt idx="8129">Western Europe</cx:pt>
          <cx:pt idx="8130">Eastern Europe</cx:pt>
          <cx:pt idx="8131">Western Europe</cx:pt>
          <cx:pt idx="8132">Western Europe</cx:pt>
          <cx:pt idx="8133">Asiatic Region</cx:pt>
          <cx:pt idx="8134">Western Europe</cx:pt>
          <cx:pt idx="8135">Northern America</cx:pt>
          <cx:pt idx="8136">Western Europe</cx:pt>
          <cx:pt idx="8137">Eastern Europe</cx:pt>
          <cx:pt idx="8138">Northern America</cx:pt>
          <cx:pt idx="8139">Western Europe</cx:pt>
          <cx:pt idx="8140">Western Europe</cx:pt>
          <cx:pt idx="8141">Western Europe</cx:pt>
          <cx:pt idx="8142">Northern America</cx:pt>
          <cx:pt idx="8143">Northern America</cx:pt>
          <cx:pt idx="8144">Western Europe</cx:pt>
          <cx:pt idx="8145">Western Europe</cx:pt>
          <cx:pt idx="8146">Western Europe</cx:pt>
          <cx:pt idx="8147">Northern America</cx:pt>
          <cx:pt idx="8148">Western Europe</cx:pt>
          <cx:pt idx="8149">Asiatic Region</cx:pt>
          <cx:pt idx="8150">Western Europe</cx:pt>
          <cx:pt idx="8151">Western Europe</cx:pt>
          <cx:pt idx="8152">Northern America</cx:pt>
          <cx:pt idx="8153">Western Europe</cx:pt>
          <cx:pt idx="8154">Northern America</cx:pt>
          <cx:pt idx="8155">Asiatic Region</cx:pt>
          <cx:pt idx="8156">Western Europe</cx:pt>
          <cx:pt idx="8157">Western Europe</cx:pt>
          <cx:pt idx="8158">Western Europe</cx:pt>
          <cx:pt idx="8159">Northern America</cx:pt>
          <cx:pt idx="8160">Northern America</cx:pt>
          <cx:pt idx="8161">Western Europe</cx:pt>
          <cx:pt idx="8162">Western Europe</cx:pt>
          <cx:pt idx="8163">Northern America</cx:pt>
          <cx:pt idx="8164">Northern America</cx:pt>
          <cx:pt idx="8165">Asiatic Region</cx:pt>
          <cx:pt idx="8166">Northern America</cx:pt>
          <cx:pt idx="8167">Northern America</cx:pt>
          <cx:pt idx="8168">Western Europe</cx:pt>
          <cx:pt idx="8169">Northern America</cx:pt>
          <cx:pt idx="8170">Eastern Europe</cx:pt>
          <cx:pt idx="8171">Western Europe</cx:pt>
          <cx:pt idx="8172">Western Europe</cx:pt>
          <cx:pt idx="8173">Asiatic Region</cx:pt>
          <cx:pt idx="8174">Western Europe</cx:pt>
          <cx:pt idx="8175">Northern America</cx:pt>
          <cx:pt idx="8176">Western Europe</cx:pt>
          <cx:pt idx="8177">Northern America</cx:pt>
          <cx:pt idx="8178">Western Europe</cx:pt>
          <cx:pt idx="8179">Western Europe</cx:pt>
          <cx:pt idx="8180">Western Europe</cx:pt>
          <cx:pt idx="8181">Northern America</cx:pt>
          <cx:pt idx="8182">Western Europe</cx:pt>
          <cx:pt idx="8183">Northern America</cx:pt>
          <cx:pt idx="8184">Eastern Europe</cx:pt>
          <cx:pt idx="8185">Western Europe</cx:pt>
          <cx:pt idx="8186">Western Europe</cx:pt>
          <cx:pt idx="8187">Western Europe</cx:pt>
          <cx:pt idx="8188">Western Europe</cx:pt>
          <cx:pt idx="8189">Pacific Region</cx:pt>
          <cx:pt idx="8190">Northern America</cx:pt>
          <cx:pt idx="8191">Western Europe</cx:pt>
          <cx:pt idx="8192">Western Europe</cx:pt>
          <cx:pt idx="8193">Asiatic Region</cx:pt>
          <cx:pt idx="8194">Western Europe</cx:pt>
          <cx:pt idx="8195">Western Europe</cx:pt>
          <cx:pt idx="8196">Asiatic Region</cx:pt>
          <cx:pt idx="8197">Western Europe</cx:pt>
          <cx:pt idx="8198">Western Europe</cx:pt>
          <cx:pt idx="8199">Northern America</cx:pt>
          <cx:pt idx="8200">Latin America</cx:pt>
          <cx:pt idx="8201">Latin America</cx:pt>
          <cx:pt idx="8202">Western Europe</cx:pt>
          <cx:pt idx="8203">Asiatic Region</cx:pt>
          <cx:pt idx="8204">Northern America</cx:pt>
          <cx:pt idx="8205">Eastern Europe</cx:pt>
          <cx:pt idx="8206">Asiatic Region</cx:pt>
          <cx:pt idx="8207">Northern America</cx:pt>
          <cx:pt idx="8208">Western Europe</cx:pt>
          <cx:pt idx="8209">Western Europe</cx:pt>
          <cx:pt idx="8210">Western Europe</cx:pt>
          <cx:pt idx="8211">Eastern Europe</cx:pt>
          <cx:pt idx="8212">Northern America</cx:pt>
          <cx:pt idx="8213">Eastern Europe</cx:pt>
          <cx:pt idx="8214">Northern America</cx:pt>
          <cx:pt idx="8215">Western Europe</cx:pt>
          <cx:pt idx="8216">Western Europe</cx:pt>
          <cx:pt idx="8217">Western Europe</cx:pt>
          <cx:pt idx="8218">Western Europe</cx:pt>
          <cx:pt idx="8219">Eastern Europe</cx:pt>
          <cx:pt idx="8220">Western Europe</cx:pt>
          <cx:pt idx="8221">Western Europe</cx:pt>
          <cx:pt idx="8222">Western Europe</cx:pt>
          <cx:pt idx="8223">Middle East</cx:pt>
          <cx:pt idx="8224">Northern America</cx:pt>
          <cx:pt idx="8225">Western Europe</cx:pt>
          <cx:pt idx="8226">Northern America</cx:pt>
          <cx:pt idx="8227">Northern America</cx:pt>
          <cx:pt idx="8228">Western Europe</cx:pt>
          <cx:pt idx="8229">Western Europe</cx:pt>
          <cx:pt idx="8230">Western Europe</cx:pt>
          <cx:pt idx="8231">Eastern Europe</cx:pt>
          <cx:pt idx="8232">Western Europe</cx:pt>
          <cx:pt idx="8233">Northern America</cx:pt>
          <cx:pt idx="8234">Asiatic Region</cx:pt>
          <cx:pt idx="8235">Northern America</cx:pt>
          <cx:pt idx="8236">Asiatic Region</cx:pt>
          <cx:pt idx="8237">Eastern Europe</cx:pt>
          <cx:pt idx="8238">Middle East</cx:pt>
          <cx:pt idx="8239">Middle East</cx:pt>
          <cx:pt idx="8240">Northern America</cx:pt>
          <cx:pt idx="8241">Western Europe</cx:pt>
          <cx:pt idx="8242">Western Europe</cx:pt>
          <cx:pt idx="8243">Western Europe</cx:pt>
          <cx:pt idx="8244">Western Europe</cx:pt>
          <cx:pt idx="8245">Western Europe</cx:pt>
          <cx:pt idx="8246">Western Europe</cx:pt>
          <cx:pt idx="8247">Western Europe</cx:pt>
          <cx:pt idx="8248">Asiatic Region</cx:pt>
          <cx:pt idx="8249">Western Europe</cx:pt>
          <cx:pt idx="8250">Africa</cx:pt>
          <cx:pt idx="8251">Western Europe</cx:pt>
          <cx:pt idx="8252">Western Europe</cx:pt>
          <cx:pt idx="8253">Asiatic Region</cx:pt>
          <cx:pt idx="8254">Asiatic Region</cx:pt>
          <cx:pt idx="8255">Northern America</cx:pt>
          <cx:pt idx="8256">Northern America</cx:pt>
          <cx:pt idx="8257">Western Europe</cx:pt>
          <cx:pt idx="8258">Western Europe</cx:pt>
          <cx:pt idx="8259">Western Europe</cx:pt>
          <cx:pt idx="8260">Middle East</cx:pt>
          <cx:pt idx="8261">Northern America</cx:pt>
          <cx:pt idx="8262">Western Europe</cx:pt>
          <cx:pt idx="8263">Eastern Europe</cx:pt>
          <cx:pt idx="8264">Western Europe</cx:pt>
          <cx:pt idx="8265">Northern America</cx:pt>
          <cx:pt idx="8266">Western Europe</cx:pt>
          <cx:pt idx="8267">Northern America</cx:pt>
          <cx:pt idx="8268">Western Europe</cx:pt>
          <cx:pt idx="8269">Northern America</cx:pt>
          <cx:pt idx="8270">Northern America</cx:pt>
          <cx:pt idx="8271">Northern America</cx:pt>
          <cx:pt idx="8272">Western Europe</cx:pt>
          <cx:pt idx="8273">Asiatic Region</cx:pt>
          <cx:pt idx="8274">Latin America</cx:pt>
          <cx:pt idx="8275">Western Europe</cx:pt>
          <cx:pt idx="8276">Asiatic Region</cx:pt>
          <cx:pt idx="8277">Western Europe</cx:pt>
          <cx:pt idx="8278">Western Europe</cx:pt>
          <cx:pt idx="8279">Western Europe</cx:pt>
          <cx:pt idx="8280">Western Europe</cx:pt>
          <cx:pt idx="8281">Northern America</cx:pt>
          <cx:pt idx="8282">Western Europe</cx:pt>
          <cx:pt idx="8283">Middle East</cx:pt>
          <cx:pt idx="8284">Western Europe</cx:pt>
          <cx:pt idx="8285">Pacific Region</cx:pt>
          <cx:pt idx="8286">Northern America</cx:pt>
          <cx:pt idx="8287">Western Europe</cx:pt>
          <cx:pt idx="8288">Latin America</cx:pt>
          <cx:pt idx="8289">Asiatic Region</cx:pt>
          <cx:pt idx="8290">Western Europe</cx:pt>
          <cx:pt idx="8291">Western Europe</cx:pt>
          <cx:pt idx="8292">Asiatic Region</cx:pt>
          <cx:pt idx="8293">Western Europe</cx:pt>
          <cx:pt idx="8294">Western Europe</cx:pt>
          <cx:pt idx="8295">Northern America</cx:pt>
          <cx:pt idx="8296">Northern America</cx:pt>
          <cx:pt idx="8297">Middle East</cx:pt>
          <cx:pt idx="8298">Western Europe</cx:pt>
          <cx:pt idx="8299">Western Europe</cx:pt>
          <cx:pt idx="8300">Western Europe</cx:pt>
          <cx:pt idx="8301">Western Europe</cx:pt>
          <cx:pt idx="8302">Northern America</cx:pt>
          <cx:pt idx="8303">Eastern Europe</cx:pt>
          <cx:pt idx="8304">Northern America</cx:pt>
          <cx:pt idx="8305">Western Europe</cx:pt>
          <cx:pt idx="8306">Asiatic Region</cx:pt>
          <cx:pt idx="8307">Africa</cx:pt>
          <cx:pt idx="8308">Western Europe</cx:pt>
          <cx:pt idx="8309">Western Europe</cx:pt>
          <cx:pt idx="8310">Asiatic Region</cx:pt>
          <cx:pt idx="8311">Latin America</cx:pt>
          <cx:pt idx="8312">Eastern Europe</cx:pt>
          <cx:pt idx="8313">Western Europe</cx:pt>
          <cx:pt idx="8314">Western Europe</cx:pt>
          <cx:pt idx="8315">Western Europe</cx:pt>
          <cx:pt idx="8316">Northern America</cx:pt>
          <cx:pt idx="8317">Northern America</cx:pt>
          <cx:pt idx="8318">Northern America</cx:pt>
          <cx:pt idx="8319">Western Europe</cx:pt>
          <cx:pt idx="8320">Northern America</cx:pt>
          <cx:pt idx="8321">Eastern Europe</cx:pt>
          <cx:pt idx="8322">Eastern Europe</cx:pt>
          <cx:pt idx="8323">Eastern Europe</cx:pt>
          <cx:pt idx="8324">Northern America</cx:pt>
          <cx:pt idx="8325">Asiatic Region</cx:pt>
          <cx:pt idx="8326">Western Europe</cx:pt>
          <cx:pt idx="8327">Western Europe</cx:pt>
          <cx:pt idx="8328">Northern America</cx:pt>
          <cx:pt idx="8329">Western Europe</cx:pt>
          <cx:pt idx="8330">Eastern Europe</cx:pt>
          <cx:pt idx="8331">Western Europe</cx:pt>
          <cx:pt idx="8332">Western Europe</cx:pt>
          <cx:pt idx="8333">Western Europe</cx:pt>
          <cx:pt idx="8334">Western Europe</cx:pt>
          <cx:pt idx="8335">Asiatic Region</cx:pt>
          <cx:pt idx="8336">Western Europe</cx:pt>
          <cx:pt idx="8337">Western Europe</cx:pt>
          <cx:pt idx="8338">Eastern Europe</cx:pt>
          <cx:pt idx="8339">Western Europe</cx:pt>
          <cx:pt idx="8340">Western Europe</cx:pt>
          <cx:pt idx="8341">Western Europe</cx:pt>
          <cx:pt idx="8342">Asiatic Region</cx:pt>
          <cx:pt idx="8343">Northern America</cx:pt>
          <cx:pt idx="8344">Northern America</cx:pt>
          <cx:pt idx="8345">Eastern Europe</cx:pt>
          <cx:pt idx="8346">Western Europe</cx:pt>
          <cx:pt idx="8347">Latin America</cx:pt>
          <cx:pt idx="8348">Western Europe</cx:pt>
          <cx:pt idx="8349">Northern America</cx:pt>
          <cx:pt idx="8350">Western Europe</cx:pt>
          <cx:pt idx="8351">Latin America</cx:pt>
          <cx:pt idx="8352">Asiatic Region</cx:pt>
          <cx:pt idx="8353">Latin America</cx:pt>
          <cx:pt idx="8354">Africa</cx:pt>
          <cx:pt idx="8355">Western Europe</cx:pt>
          <cx:pt idx="8356">Asiatic Region</cx:pt>
          <cx:pt idx="8357">Asiatic Region</cx:pt>
          <cx:pt idx="8358">Western Europe</cx:pt>
          <cx:pt idx="8359">Western Europe</cx:pt>
          <cx:pt idx="8360">Eastern Europe</cx:pt>
          <cx:pt idx="8361">Western Europe</cx:pt>
          <cx:pt idx="8362">Western Europe</cx:pt>
          <cx:pt idx="8363">Northern America</cx:pt>
          <cx:pt idx="8364">Northern America</cx:pt>
          <cx:pt idx="8365">Western Europe</cx:pt>
          <cx:pt idx="8366">Northern America</cx:pt>
          <cx:pt idx="8367">Western Europe</cx:pt>
          <cx:pt idx="8368">Asiatic Region</cx:pt>
          <cx:pt idx="8369">Western Europe</cx:pt>
          <cx:pt idx="8370">Western Europe</cx:pt>
          <cx:pt idx="8371">Western Europe</cx:pt>
          <cx:pt idx="8372">Northern America</cx:pt>
          <cx:pt idx="8373">Western Europe</cx:pt>
          <cx:pt idx="8374">Western Europe</cx:pt>
          <cx:pt idx="8375">Northern America</cx:pt>
          <cx:pt idx="8376">Northern America</cx:pt>
          <cx:pt idx="8377">Western Europe</cx:pt>
          <cx:pt idx="8378">Latin America</cx:pt>
          <cx:pt idx="8379">Western Europe</cx:pt>
          <cx:pt idx="8380">Western Europe</cx:pt>
          <cx:pt idx="8381">Northern America</cx:pt>
          <cx:pt idx="8382">Western Europe</cx:pt>
          <cx:pt idx="8383">Eastern Europe</cx:pt>
          <cx:pt idx="8384">Northern America</cx:pt>
          <cx:pt idx="8385">Africa/Middle East</cx:pt>
          <cx:pt idx="8386">Western Europe</cx:pt>
          <cx:pt idx="8387">Western Europe</cx:pt>
          <cx:pt idx="8388">Western Europe</cx:pt>
          <cx:pt idx="8389">Latin America</cx:pt>
          <cx:pt idx="8390">Northern America</cx:pt>
          <cx:pt idx="8391">Asiatic Region</cx:pt>
          <cx:pt idx="8392">Western Europe</cx:pt>
          <cx:pt idx="8393">Asiatic Region</cx:pt>
          <cx:pt idx="8394">Northern America</cx:pt>
          <cx:pt idx="8395">Northern America</cx:pt>
          <cx:pt idx="8396">Northern America</cx:pt>
          <cx:pt idx="8397">Western Europe</cx:pt>
          <cx:pt idx="8398">Northern America</cx:pt>
          <cx:pt idx="8399">Africa/Middle East</cx:pt>
          <cx:pt idx="8400">Western Europe</cx:pt>
          <cx:pt idx="8401">Northern America</cx:pt>
          <cx:pt idx="8402">Asiatic Region</cx:pt>
          <cx:pt idx="8403">Northern America</cx:pt>
          <cx:pt idx="8404">Western Europe</cx:pt>
          <cx:pt idx="8405">Western Europe</cx:pt>
          <cx:pt idx="8406">Western Europe</cx:pt>
          <cx:pt idx="8407">Western Europe</cx:pt>
          <cx:pt idx="8408">Western Europe</cx:pt>
          <cx:pt idx="8409">Western Europe</cx:pt>
          <cx:pt idx="8410">Northern America</cx:pt>
          <cx:pt idx="8411">Asiatic Region</cx:pt>
          <cx:pt idx="8412">Western Europe</cx:pt>
          <cx:pt idx="8413">Western Europe</cx:pt>
          <cx:pt idx="8414">Northern America</cx:pt>
          <cx:pt idx="8415">Western Europe</cx:pt>
          <cx:pt idx="8416">Northern America</cx:pt>
          <cx:pt idx="8417">Northern America</cx:pt>
          <cx:pt idx="8418">Latin America</cx:pt>
          <cx:pt idx="8419">Northern America</cx:pt>
          <cx:pt idx="8420">Latin America</cx:pt>
          <cx:pt idx="8421">Western Europe</cx:pt>
          <cx:pt idx="8422">Western Europe</cx:pt>
          <cx:pt idx="8423">Latin America</cx:pt>
          <cx:pt idx="8424">Western Europe</cx:pt>
          <cx:pt idx="8425">Western Europe</cx:pt>
          <cx:pt idx="8426">Western Europe</cx:pt>
          <cx:pt idx="8427">Western Europe</cx:pt>
          <cx:pt idx="8428">Western Europe</cx:pt>
          <cx:pt idx="8429">Middle East</cx:pt>
          <cx:pt idx="8430">Eastern Europe</cx:pt>
          <cx:pt idx="8431">Northern America</cx:pt>
          <cx:pt idx="8432">Africa</cx:pt>
          <cx:pt idx="8433">Western Europe</cx:pt>
          <cx:pt idx="8434">Western Europe</cx:pt>
          <cx:pt idx="8435">Western Europe</cx:pt>
          <cx:pt idx="8436">Eastern Europe</cx:pt>
          <cx:pt idx="8437">Asiatic Region</cx:pt>
          <cx:pt idx="8438">Eastern Europe</cx:pt>
          <cx:pt idx="8439">Eastern Europe</cx:pt>
          <cx:pt idx="8440">Asiatic Region</cx:pt>
          <cx:pt idx="8441">Western Europe</cx:pt>
          <cx:pt idx="8442">Western Europe</cx:pt>
          <cx:pt idx="8443">Western Europe</cx:pt>
          <cx:pt idx="8444">Western Europe</cx:pt>
          <cx:pt idx="8445">Asiatic Region</cx:pt>
          <cx:pt idx="8446">Western Europe</cx:pt>
          <cx:pt idx="8447">Eastern Europe</cx:pt>
          <cx:pt idx="8448">Eastern Europe</cx:pt>
          <cx:pt idx="8449">Northern America</cx:pt>
          <cx:pt idx="8450">Western Europe</cx:pt>
          <cx:pt idx="8451">Latin America</cx:pt>
          <cx:pt idx="8452">Eastern Europe</cx:pt>
          <cx:pt idx="8453">Eastern Europe</cx:pt>
          <cx:pt idx="8454">Western Europe</cx:pt>
          <cx:pt idx="8455">Eastern Europe</cx:pt>
          <cx:pt idx="8456">Middle East</cx:pt>
          <cx:pt idx="8457">Northern America</cx:pt>
          <cx:pt idx="8458">Western Europe</cx:pt>
          <cx:pt idx="8459">Eastern Europe</cx:pt>
          <cx:pt idx="8460">Eastern Europe</cx:pt>
          <cx:pt idx="8461">Western Europe</cx:pt>
          <cx:pt idx="8462">Asiatic Region</cx:pt>
          <cx:pt idx="8463">Western Europe</cx:pt>
          <cx:pt idx="8464">Western Europe</cx:pt>
          <cx:pt idx="8465">Western Europe</cx:pt>
          <cx:pt idx="8466">Western Europe</cx:pt>
          <cx:pt idx="8467">Western Europe</cx:pt>
          <cx:pt idx="8468">Western Europe</cx:pt>
          <cx:pt idx="8469">Western Europe</cx:pt>
          <cx:pt idx="8470">Western Europe</cx:pt>
          <cx:pt idx="8471">Middle East</cx:pt>
          <cx:pt idx="8472">Asiatic Region</cx:pt>
          <cx:pt idx="8473">Latin America</cx:pt>
          <cx:pt idx="8474">Western Europe</cx:pt>
          <cx:pt idx="8475">Western Europe</cx:pt>
          <cx:pt idx="8476">Western Europe</cx:pt>
          <cx:pt idx="8477">Western Europe</cx:pt>
          <cx:pt idx="8478">Western Europe</cx:pt>
          <cx:pt idx="8479">Western Europe</cx:pt>
          <cx:pt idx="8480">Western Europe</cx:pt>
          <cx:pt idx="8481">Western Europe</cx:pt>
          <cx:pt idx="8482">Western Europe</cx:pt>
          <cx:pt idx="8483">Western Europe</cx:pt>
          <cx:pt idx="8484">Western Europe</cx:pt>
          <cx:pt idx="8485">Asiatic Region</cx:pt>
          <cx:pt idx="8486">Western Europe</cx:pt>
          <cx:pt idx="8487">Northern America</cx:pt>
          <cx:pt idx="8488">Asiatic Region</cx:pt>
          <cx:pt idx="8489">Western Europe</cx:pt>
          <cx:pt idx="8490">Middle East</cx:pt>
          <cx:pt idx="8491">Western Europe</cx:pt>
          <cx:pt idx="8492">Middle East</cx:pt>
          <cx:pt idx="8493">Western Europe</cx:pt>
          <cx:pt idx="8494">Western Europe</cx:pt>
          <cx:pt idx="8495">Northern America</cx:pt>
          <cx:pt idx="8496">Northern America</cx:pt>
          <cx:pt idx="8497">Western Europe</cx:pt>
          <cx:pt idx="8498">Western Europe</cx:pt>
          <cx:pt idx="8499">Western Europe</cx:pt>
          <cx:pt idx="8500">Western Europe</cx:pt>
          <cx:pt idx="8501">Middle East</cx:pt>
          <cx:pt idx="8502">Western Europe</cx:pt>
          <cx:pt idx="8503">Western Europe</cx:pt>
          <cx:pt idx="8504">Northern America</cx:pt>
          <cx:pt idx="8505">Asiatic Region</cx:pt>
          <cx:pt idx="8506">Northern America</cx:pt>
          <cx:pt idx="8507">Western Europe</cx:pt>
          <cx:pt idx="8508">Western Europe</cx:pt>
          <cx:pt idx="8509">Asiatic Region</cx:pt>
          <cx:pt idx="8510">Asiatic Region</cx:pt>
          <cx:pt idx="8511">Western Europe</cx:pt>
          <cx:pt idx="8512">Northern America</cx:pt>
          <cx:pt idx="8513">Asiatic Region</cx:pt>
          <cx:pt idx="8514">Western Europe</cx:pt>
          <cx:pt idx="8515">Northern America</cx:pt>
          <cx:pt idx="8516">Western Europe</cx:pt>
          <cx:pt idx="8517">Northern America</cx:pt>
          <cx:pt idx="8518">Western Europe</cx:pt>
          <cx:pt idx="8519">Northern America</cx:pt>
          <cx:pt idx="8520">Northern America</cx:pt>
          <cx:pt idx="8521">Western Europe</cx:pt>
          <cx:pt idx="8522">Asiatic Region</cx:pt>
          <cx:pt idx="8523">Western Europe</cx:pt>
          <cx:pt idx="8524">Latin America</cx:pt>
          <cx:pt idx="8525">Western Europe</cx:pt>
          <cx:pt idx="8526">Eastern Europe</cx:pt>
          <cx:pt idx="8527">Western Europe</cx:pt>
          <cx:pt idx="8528">Northern America</cx:pt>
          <cx:pt idx="8529">Western Europe</cx:pt>
          <cx:pt idx="8530">Western Europe</cx:pt>
          <cx:pt idx="8531">Eastern Europe</cx:pt>
          <cx:pt idx="8532">Asiatic Region</cx:pt>
          <cx:pt idx="8533">Western Europe</cx:pt>
          <cx:pt idx="8534">Middle East</cx:pt>
          <cx:pt idx="8535">Western Europe</cx:pt>
          <cx:pt idx="8536">Africa/Middle East</cx:pt>
          <cx:pt idx="8537">Western Europe</cx:pt>
          <cx:pt idx="8538">Northern America</cx:pt>
          <cx:pt idx="8539">Asiatic Region</cx:pt>
          <cx:pt idx="8540">Western Europe</cx:pt>
          <cx:pt idx="8541">Western Europe</cx:pt>
          <cx:pt idx="8542">Western Europe</cx:pt>
          <cx:pt idx="8543">Eastern Europe</cx:pt>
          <cx:pt idx="8544">Asiatic Region</cx:pt>
          <cx:pt idx="8545">Western Europe</cx:pt>
          <cx:pt idx="8546">Northern America</cx:pt>
          <cx:pt idx="8547">Western Europe</cx:pt>
          <cx:pt idx="8548">Northern America</cx:pt>
          <cx:pt idx="8549">Asiatic Region</cx:pt>
          <cx:pt idx="8550">Asiatic Region</cx:pt>
          <cx:pt idx="8551">Western Europe</cx:pt>
          <cx:pt idx="8552">Western Europe</cx:pt>
          <cx:pt idx="8553">Western Europe</cx:pt>
          <cx:pt idx="8554">Western Europe</cx:pt>
          <cx:pt idx="8555">Northern America</cx:pt>
          <cx:pt idx="8556">Northern America</cx:pt>
          <cx:pt idx="8557">Western Europe</cx:pt>
          <cx:pt idx="8558">Western Europe</cx:pt>
          <cx:pt idx="8559">Western Europe</cx:pt>
          <cx:pt idx="8560">Western Europe</cx:pt>
          <cx:pt idx="8561">Western Europe</cx:pt>
          <cx:pt idx="8562">Western Europe</cx:pt>
          <cx:pt idx="8563">Western Europe</cx:pt>
          <cx:pt idx="8564">Western Europe</cx:pt>
          <cx:pt idx="8565">Asiatic Region</cx:pt>
          <cx:pt idx="8566">Northern America</cx:pt>
          <cx:pt idx="8567">Northern America</cx:pt>
          <cx:pt idx="8568">Eastern Europe</cx:pt>
          <cx:pt idx="8569">Western Europe</cx:pt>
          <cx:pt idx="8570">Northern America</cx:pt>
          <cx:pt idx="8571">Western Europe</cx:pt>
          <cx:pt idx="8572">Eastern Europe</cx:pt>
          <cx:pt idx="8573">Pacific Region</cx:pt>
          <cx:pt idx="8574">Western Europe</cx:pt>
          <cx:pt idx="8575">Eastern Europe</cx:pt>
          <cx:pt idx="8576">Pacific Region</cx:pt>
          <cx:pt idx="8577">Northern America</cx:pt>
          <cx:pt idx="8578">Western Europe</cx:pt>
          <cx:pt idx="8579">Middle East</cx:pt>
          <cx:pt idx="8580">Western Europe</cx:pt>
          <cx:pt idx="8581">Western Europe</cx:pt>
          <cx:pt idx="8582">Northern America</cx:pt>
          <cx:pt idx="8583">Western Europe</cx:pt>
          <cx:pt idx="8584">Northern America</cx:pt>
          <cx:pt idx="8585">Western Europe</cx:pt>
          <cx:pt idx="8586">Northern America</cx:pt>
          <cx:pt idx="8587">Northern America</cx:pt>
          <cx:pt idx="8588">Western Europe</cx:pt>
          <cx:pt idx="8589">Middle East</cx:pt>
          <cx:pt idx="8590">Northern America</cx:pt>
          <cx:pt idx="8591">Western Europe</cx:pt>
          <cx:pt idx="8592">Western Europe</cx:pt>
          <cx:pt idx="8593">Western Europe</cx:pt>
          <cx:pt idx="8594">Western Europe</cx:pt>
          <cx:pt idx="8595">Pacific Region</cx:pt>
          <cx:pt idx="8596">Northern America</cx:pt>
          <cx:pt idx="8597">Middle East</cx:pt>
          <cx:pt idx="8598">Western Europe</cx:pt>
          <cx:pt idx="8599">Latin America</cx:pt>
          <cx:pt idx="8600">Western Europe</cx:pt>
          <cx:pt idx="8601">Eastern Europe</cx:pt>
          <cx:pt idx="8602">Western Europe</cx:pt>
          <cx:pt idx="8603">Western Europe</cx:pt>
          <cx:pt idx="8604">Northern America</cx:pt>
          <cx:pt idx="8605">Northern America</cx:pt>
          <cx:pt idx="8606">Asiatic Region</cx:pt>
          <cx:pt idx="8607">Northern America</cx:pt>
          <cx:pt idx="8608">Western Europe</cx:pt>
          <cx:pt idx="8609">Western Europe</cx:pt>
          <cx:pt idx="8610">Northern America</cx:pt>
          <cx:pt idx="8611">Northern America</cx:pt>
          <cx:pt idx="8612">Western Europe</cx:pt>
          <cx:pt idx="8613">Western Europe</cx:pt>
          <cx:pt idx="8614">Northern America</cx:pt>
          <cx:pt idx="8615">Western Europe</cx:pt>
          <cx:pt idx="8616">Western Europe</cx:pt>
          <cx:pt idx="8617">Western Europe</cx:pt>
          <cx:pt idx="8618">Pacific Region</cx:pt>
          <cx:pt idx="8619">Western Europe</cx:pt>
          <cx:pt idx="8620">Eastern Europe</cx:pt>
          <cx:pt idx="8621">Asiatic Region</cx:pt>
          <cx:pt idx="8622">Northern America</cx:pt>
          <cx:pt idx="8623">Asiatic Region</cx:pt>
          <cx:pt idx="8624">Middle East</cx:pt>
          <cx:pt idx="8625">Asiatic Region</cx:pt>
          <cx:pt idx="8626">Western Europe</cx:pt>
          <cx:pt idx="8627">Northern America</cx:pt>
          <cx:pt idx="8628">Western Europe</cx:pt>
          <cx:pt idx="8629">Western Europe</cx:pt>
          <cx:pt idx="8630">Western Europe</cx:pt>
          <cx:pt idx="8631">Northern America</cx:pt>
          <cx:pt idx="8632">Western Europe</cx:pt>
          <cx:pt idx="8633">Western Europe</cx:pt>
          <cx:pt idx="8634">Western Europe</cx:pt>
          <cx:pt idx="8635">Asiatic Region</cx:pt>
          <cx:pt idx="8636">Middle East</cx:pt>
          <cx:pt idx="8637">Asiatic Region</cx:pt>
          <cx:pt idx="8638">Western Europe</cx:pt>
          <cx:pt idx="8639">Western Europe</cx:pt>
          <cx:pt idx="8640">Eastern Europe</cx:pt>
          <cx:pt idx="8641">Western Europe</cx:pt>
          <cx:pt idx="8642">Northern America</cx:pt>
          <cx:pt idx="8643">Asiatic Region</cx:pt>
          <cx:pt idx="8644">Western Europe</cx:pt>
          <cx:pt idx="8645">Northern America</cx:pt>
          <cx:pt idx="8646">Asiatic Region</cx:pt>
          <cx:pt idx="8647">Western Europe</cx:pt>
          <cx:pt idx="8648">Northern America</cx:pt>
          <cx:pt idx="8649">Western Europe</cx:pt>
          <cx:pt idx="8650">Eastern Europe</cx:pt>
          <cx:pt idx="8651">Northern America</cx:pt>
          <cx:pt idx="8652">Western Europe</cx:pt>
          <cx:pt idx="8653">Eastern Europe</cx:pt>
          <cx:pt idx="8654">Western Europe</cx:pt>
          <cx:pt idx="8655">Western Europe</cx:pt>
          <cx:pt idx="8656">Western Europe</cx:pt>
          <cx:pt idx="8657">Western Europe</cx:pt>
          <cx:pt idx="8658">Northern America</cx:pt>
          <cx:pt idx="8659">Western Europe</cx:pt>
          <cx:pt idx="8660">Western Europe</cx:pt>
          <cx:pt idx="8661">Western Europe</cx:pt>
          <cx:pt idx="8662">Northern America</cx:pt>
          <cx:pt idx="8663">Western Europe</cx:pt>
          <cx:pt idx="8664">Western Europe</cx:pt>
          <cx:pt idx="8665">Western Europe</cx:pt>
          <cx:pt idx="8666">Asiatic Region</cx:pt>
          <cx:pt idx="8667">Latin America</cx:pt>
          <cx:pt idx="8668">Western Europe</cx:pt>
          <cx:pt idx="8669">Western Europe</cx:pt>
          <cx:pt idx="8670">Eastern Europe</cx:pt>
          <cx:pt idx="8671">Pacific Region</cx:pt>
          <cx:pt idx="8672">Western Europe</cx:pt>
          <cx:pt idx="8673">Western Europe</cx:pt>
          <cx:pt idx="8674">Western Europe</cx:pt>
          <cx:pt idx="8675">Western Europe</cx:pt>
          <cx:pt idx="8676">Northern America</cx:pt>
          <cx:pt idx="8677">Western Europe</cx:pt>
          <cx:pt idx="8678">Western Europe</cx:pt>
          <cx:pt idx="8679">Northern America</cx:pt>
          <cx:pt idx="8680">Asiatic Region</cx:pt>
          <cx:pt idx="8681">Western Europe</cx:pt>
          <cx:pt idx="8682">Western Europe</cx:pt>
          <cx:pt idx="8683">Northern America</cx:pt>
          <cx:pt idx="8684">Western Europe</cx:pt>
          <cx:pt idx="8685">Western Europe</cx:pt>
          <cx:pt idx="8686">Northern America</cx:pt>
          <cx:pt idx="8687">Western Europe</cx:pt>
          <cx:pt idx="8688">Northern America</cx:pt>
          <cx:pt idx="8689">Asiatic Region</cx:pt>
          <cx:pt idx="8690">Asiatic Region</cx:pt>
          <cx:pt idx="8691">Western Europe</cx:pt>
          <cx:pt idx="8692">Western Europe</cx:pt>
          <cx:pt idx="8693">Northern America</cx:pt>
          <cx:pt idx="8694">Northern America</cx:pt>
          <cx:pt idx="8695">Northern America</cx:pt>
          <cx:pt idx="8696">Northern America</cx:pt>
          <cx:pt idx="8697">Pacific Region</cx:pt>
          <cx:pt idx="8698">Western Europe</cx:pt>
          <cx:pt idx="8699">Western Europe</cx:pt>
          <cx:pt idx="8700">Western Europe</cx:pt>
          <cx:pt idx="8701">Northern America</cx:pt>
          <cx:pt idx="8702">Northern America</cx:pt>
          <cx:pt idx="8703">Western Europe</cx:pt>
          <cx:pt idx="8704">Western Europe</cx:pt>
          <cx:pt idx="8705">Eastern Europe</cx:pt>
          <cx:pt idx="8706">Pacific Region</cx:pt>
          <cx:pt idx="8707">Western Europe</cx:pt>
          <cx:pt idx="8708">Latin America</cx:pt>
          <cx:pt idx="8709">Latin America</cx:pt>
          <cx:pt idx="8710">Northern America</cx:pt>
          <cx:pt idx="8711">Eastern Europe</cx:pt>
          <cx:pt idx="8712">Northern America</cx:pt>
          <cx:pt idx="8713">Western Europe</cx:pt>
          <cx:pt idx="8714">Northern America</cx:pt>
          <cx:pt idx="8715">Western Europe</cx:pt>
          <cx:pt idx="8716">Western Europe</cx:pt>
          <cx:pt idx="8717">Northern America</cx:pt>
          <cx:pt idx="8718">Western Europe</cx:pt>
          <cx:pt idx="8719">Eastern Europe</cx:pt>
          <cx:pt idx="8720">Northern America</cx:pt>
          <cx:pt idx="8721">Western Europe</cx:pt>
          <cx:pt idx="8722">Western Europe</cx:pt>
          <cx:pt idx="8723">Western Europe</cx:pt>
          <cx:pt idx="8724">Eastern Europe</cx:pt>
          <cx:pt idx="8725">Western Europe</cx:pt>
          <cx:pt idx="8726">Western Europe</cx:pt>
          <cx:pt idx="8727">Asiatic Region</cx:pt>
          <cx:pt idx="8728">Western Europe</cx:pt>
          <cx:pt idx="8729">Northern America</cx:pt>
          <cx:pt idx="8730">Western Europe</cx:pt>
          <cx:pt idx="8731">Northern America</cx:pt>
          <cx:pt idx="8732">Latin America</cx:pt>
          <cx:pt idx="8733">Northern America</cx:pt>
          <cx:pt idx="8734">Western Europe</cx:pt>
          <cx:pt idx="8735">Western Europe</cx:pt>
          <cx:pt idx="8736">Western Europe</cx:pt>
          <cx:pt idx="8737">Northern America</cx:pt>
          <cx:pt idx="8738">Northern America</cx:pt>
          <cx:pt idx="8739">Asiatic Region</cx:pt>
          <cx:pt idx="8740">Northern America</cx:pt>
          <cx:pt idx="8741">Pacific Region</cx:pt>
          <cx:pt idx="8742">Western Europe</cx:pt>
          <cx:pt idx="8743">Western Europe</cx:pt>
          <cx:pt idx="8744">Western Europe</cx:pt>
          <cx:pt idx="8745">Asiatic Region</cx:pt>
          <cx:pt idx="8746">Eastern Europe</cx:pt>
          <cx:pt idx="8747">Middle East</cx:pt>
          <cx:pt idx="8748">Eastern Europe</cx:pt>
          <cx:pt idx="8749">Asiatic Region</cx:pt>
          <cx:pt idx="8750">Asiatic Region</cx:pt>
          <cx:pt idx="8751">Latin America</cx:pt>
          <cx:pt idx="8752">Western Europe</cx:pt>
          <cx:pt idx="8753">Eastern Europe</cx:pt>
          <cx:pt idx="8754">Northern America</cx:pt>
          <cx:pt idx="8755">Western Europe</cx:pt>
          <cx:pt idx="8756">Western Europe</cx:pt>
          <cx:pt idx="8757">Asiatic Region</cx:pt>
          <cx:pt idx="8758">Pacific Region</cx:pt>
          <cx:pt idx="8759">Western Europe</cx:pt>
          <cx:pt idx="8760">Western Europe</cx:pt>
          <cx:pt idx="8761">Asiatic Region</cx:pt>
          <cx:pt idx="8762">Western Europe</cx:pt>
          <cx:pt idx="8763">Western Europe</cx:pt>
          <cx:pt idx="8764">Western Europe</cx:pt>
          <cx:pt idx="8765">Western Europe</cx:pt>
          <cx:pt idx="8766">Eastern Europe</cx:pt>
          <cx:pt idx="8767">Western Europe</cx:pt>
          <cx:pt idx="8768">Northern America</cx:pt>
          <cx:pt idx="8769">Northern America</cx:pt>
          <cx:pt idx="8770">Northern America</cx:pt>
          <cx:pt idx="8771">Western Europe</cx:pt>
          <cx:pt idx="8772">Asiatic Region</cx:pt>
          <cx:pt idx="8773">Western Europe</cx:pt>
          <cx:pt idx="8774">Asiatic Region</cx:pt>
          <cx:pt idx="8775">Western Europe</cx:pt>
          <cx:pt idx="8776">Western Europe</cx:pt>
          <cx:pt idx="8777">Northern America</cx:pt>
          <cx:pt idx="8778">Western Europe</cx:pt>
          <cx:pt idx="8779">Western Europe</cx:pt>
          <cx:pt idx="8780">Western Europe</cx:pt>
          <cx:pt idx="8781">Asiatic Region</cx:pt>
          <cx:pt idx="8782">Northern America</cx:pt>
          <cx:pt idx="8783">Western Europe</cx:pt>
          <cx:pt idx="8784">Northern America</cx:pt>
          <cx:pt idx="8785">Eastern Europe</cx:pt>
          <cx:pt idx="8786">Northern America</cx:pt>
          <cx:pt idx="8787">Western Europe</cx:pt>
          <cx:pt idx="8788">Western Europe</cx:pt>
          <cx:pt idx="8789">Western Europe</cx:pt>
          <cx:pt idx="8790">Middle East</cx:pt>
          <cx:pt idx="8791">Western Europe</cx:pt>
          <cx:pt idx="8792">Western Europe</cx:pt>
          <cx:pt idx="8793">Western Europe</cx:pt>
          <cx:pt idx="8794">Western Europe</cx:pt>
          <cx:pt idx="8795">Western Europe</cx:pt>
          <cx:pt idx="8796">Western Europe</cx:pt>
          <cx:pt idx="8797">Western Europe</cx:pt>
          <cx:pt idx="8798">Northern America</cx:pt>
          <cx:pt idx="8799">Western Europe</cx:pt>
          <cx:pt idx="8800">Middle East</cx:pt>
          <cx:pt idx="8801">Northern America</cx:pt>
          <cx:pt idx="8802">Northern America</cx:pt>
          <cx:pt idx="8803">Western Europe</cx:pt>
          <cx:pt idx="8804">Northern America</cx:pt>
          <cx:pt idx="8805">Northern America</cx:pt>
          <cx:pt idx="8806">Western Europe</cx:pt>
          <cx:pt idx="8807">Eastern Europe</cx:pt>
          <cx:pt idx="8808">Western Europe</cx:pt>
          <cx:pt idx="8809">Western Europe</cx:pt>
          <cx:pt idx="8810">Western Europe</cx:pt>
          <cx:pt idx="8811">Western Europe</cx:pt>
          <cx:pt idx="8812">Asiatic Region</cx:pt>
          <cx:pt idx="8813">Western Europe</cx:pt>
          <cx:pt idx="8814">Latin America</cx:pt>
          <cx:pt idx="8815">Northern America</cx:pt>
          <cx:pt idx="8816">Western Europe</cx:pt>
          <cx:pt idx="8817">Western Europe</cx:pt>
          <cx:pt idx="8818">Northern America</cx:pt>
          <cx:pt idx="8819">Northern America</cx:pt>
          <cx:pt idx="8820">Western Europe</cx:pt>
          <cx:pt idx="8821">Western Europe</cx:pt>
          <cx:pt idx="8822">Western Europe</cx:pt>
          <cx:pt idx="8823">Northern America</cx:pt>
          <cx:pt idx="8824">Western Europe</cx:pt>
          <cx:pt idx="8825">Western Europe</cx:pt>
          <cx:pt idx="8826">Middle East</cx:pt>
          <cx:pt idx="8827">Western Europe</cx:pt>
          <cx:pt idx="8828">Asiatic Region</cx:pt>
          <cx:pt idx="8829">Western Europe</cx:pt>
          <cx:pt idx="8830">Northern America</cx:pt>
          <cx:pt idx="8831">Western Europe</cx:pt>
          <cx:pt idx="8832">Western Europe</cx:pt>
          <cx:pt idx="8833">Western Europe</cx:pt>
          <cx:pt idx="8834">Western Europe</cx:pt>
          <cx:pt idx="8835">Western Europe</cx:pt>
          <cx:pt idx="8836">Pacific Region</cx:pt>
          <cx:pt idx="8837">Asiatic Region</cx:pt>
          <cx:pt idx="8838">Asiatic Region</cx:pt>
          <cx:pt idx="8839">Northern America</cx:pt>
          <cx:pt idx="8840">Latin America</cx:pt>
          <cx:pt idx="8841">Northern America</cx:pt>
          <cx:pt idx="8842">Northern America</cx:pt>
          <cx:pt idx="8843">Western Europe</cx:pt>
          <cx:pt idx="8844">Western Europe</cx:pt>
          <cx:pt idx="8845">Western Europe</cx:pt>
          <cx:pt idx="8846">Northern America</cx:pt>
          <cx:pt idx="8847">Northern America</cx:pt>
          <cx:pt idx="8848">Western Europe</cx:pt>
          <cx:pt idx="8849">Northern America</cx:pt>
          <cx:pt idx="8850">Western Europe</cx:pt>
          <cx:pt idx="8851">Western Europe</cx:pt>
          <cx:pt idx="8852">Western Europe</cx:pt>
          <cx:pt idx="8853">Western Europe</cx:pt>
          <cx:pt idx="8854">Western Europe</cx:pt>
          <cx:pt idx="8855">Eastern Europe</cx:pt>
          <cx:pt idx="8856">Northern America</cx:pt>
          <cx:pt idx="8857">Western Europe</cx:pt>
          <cx:pt idx="8858">Western Europe</cx:pt>
          <cx:pt idx="8859">Middle East</cx:pt>
          <cx:pt idx="8860">Eastern Europe</cx:pt>
          <cx:pt idx="8861">Northern America</cx:pt>
          <cx:pt idx="8862">Latin America</cx:pt>
          <cx:pt idx="8863">Western Europe</cx:pt>
          <cx:pt idx="8864">Western Europe</cx:pt>
          <cx:pt idx="8865">Northern America</cx:pt>
          <cx:pt idx="8866">Northern America</cx:pt>
          <cx:pt idx="8867">Western Europe</cx:pt>
          <cx:pt idx="8868">Asiatic Region</cx:pt>
          <cx:pt idx="8869">Western Europe</cx:pt>
          <cx:pt idx="8870">Western Europe</cx:pt>
          <cx:pt idx="8871">Western Europe</cx:pt>
          <cx:pt idx="8872">Northern America</cx:pt>
          <cx:pt idx="8873">Asiatic Region</cx:pt>
          <cx:pt idx="8874">Western Europe</cx:pt>
          <cx:pt idx="8875">Eastern Europe</cx:pt>
          <cx:pt idx="8876">Eastern Europe</cx:pt>
          <cx:pt idx="8877">Middle East</cx:pt>
          <cx:pt idx="8878">Latin America</cx:pt>
          <cx:pt idx="8879">Middle East</cx:pt>
          <cx:pt idx="8880">Western Europe</cx:pt>
          <cx:pt idx="8881">Western Europe</cx:pt>
          <cx:pt idx="8882">Western Europe</cx:pt>
          <cx:pt idx="8883">Latin America</cx:pt>
          <cx:pt idx="8884">Northern America</cx:pt>
          <cx:pt idx="8885">Eastern Europe</cx:pt>
          <cx:pt idx="8886">Western Europe</cx:pt>
          <cx:pt idx="8887">Northern America</cx:pt>
          <cx:pt idx="8888">Northern America</cx:pt>
          <cx:pt idx="8889">Western Europe</cx:pt>
          <cx:pt idx="8890">Western Europe</cx:pt>
          <cx:pt idx="8891">Northern America</cx:pt>
          <cx:pt idx="8892">Western Europe</cx:pt>
          <cx:pt idx="8893">Western Europe</cx:pt>
          <cx:pt idx="8894">Western Europe</cx:pt>
          <cx:pt idx="8895">Asiatic Region</cx:pt>
          <cx:pt idx="8896">Western Europe</cx:pt>
          <cx:pt idx="8897">Eastern Europe</cx:pt>
          <cx:pt idx="8898">Asiatic Region</cx:pt>
          <cx:pt idx="8899">Northern America</cx:pt>
          <cx:pt idx="8900">Western Europe</cx:pt>
          <cx:pt idx="8901">Northern America</cx:pt>
          <cx:pt idx="8902">Western Europe</cx:pt>
          <cx:pt idx="8903">Northern America</cx:pt>
          <cx:pt idx="8904">Asiatic Region</cx:pt>
          <cx:pt idx="8905">Western Europe</cx:pt>
          <cx:pt idx="8906">Western Europe</cx:pt>
          <cx:pt idx="8907">Middle East</cx:pt>
          <cx:pt idx="8908">Western Europe</cx:pt>
          <cx:pt idx="8909">Western Europe</cx:pt>
          <cx:pt idx="8910">Western Europe</cx:pt>
          <cx:pt idx="8911">Western Europe</cx:pt>
          <cx:pt idx="8912">Asiatic Region</cx:pt>
          <cx:pt idx="8913">Western Europe</cx:pt>
          <cx:pt idx="8914">Northern America</cx:pt>
          <cx:pt idx="8915">Latin America</cx:pt>
          <cx:pt idx="8916">Latin America</cx:pt>
          <cx:pt idx="8917">Middle East</cx:pt>
          <cx:pt idx="8918">Western Europe</cx:pt>
          <cx:pt idx="8919">Western Europe</cx:pt>
          <cx:pt idx="8920">Western Europe</cx:pt>
          <cx:pt idx="8921">Middle East</cx:pt>
          <cx:pt idx="8922">Western Europe</cx:pt>
          <cx:pt idx="8923">Western Europe</cx:pt>
          <cx:pt idx="8924">Western Europe</cx:pt>
          <cx:pt idx="8925">Western Europe</cx:pt>
          <cx:pt idx="8926">Middle East</cx:pt>
          <cx:pt idx="8927">Northern America</cx:pt>
          <cx:pt idx="8928">Northern America</cx:pt>
          <cx:pt idx="8929">Northern America</cx:pt>
          <cx:pt idx="8930">Northern America</cx:pt>
          <cx:pt idx="8931">Asiatic Region</cx:pt>
          <cx:pt idx="8932">Western Europe</cx:pt>
          <cx:pt idx="8933">Western Europe</cx:pt>
          <cx:pt idx="8934">Middle East</cx:pt>
          <cx:pt idx="8935">Northern America</cx:pt>
          <cx:pt idx="8936">Asiatic Region</cx:pt>
          <cx:pt idx="8937">Western Europe</cx:pt>
          <cx:pt idx="8938">Western Europe</cx:pt>
          <cx:pt idx="8939">Western Europe</cx:pt>
          <cx:pt idx="8940">Western Europe</cx:pt>
          <cx:pt idx="8941">Western Europe</cx:pt>
          <cx:pt idx="8942">Eastern Europe</cx:pt>
          <cx:pt idx="8943">Western Europe</cx:pt>
          <cx:pt idx="8944">Eastern Europe</cx:pt>
          <cx:pt idx="8945">Western Europe</cx:pt>
          <cx:pt idx="8946">Western Europe</cx:pt>
          <cx:pt idx="8947">Latin America</cx:pt>
          <cx:pt idx="8948">Asiatic Region</cx:pt>
          <cx:pt idx="8949">Eastern Europe</cx:pt>
          <cx:pt idx="8950">Western Europe</cx:pt>
          <cx:pt idx="8951">Western Europe</cx:pt>
          <cx:pt idx="8952">Western Europe</cx:pt>
          <cx:pt idx="8953">Northern America</cx:pt>
          <cx:pt idx="8954">Eastern Europe</cx:pt>
          <cx:pt idx="8955">Latin America</cx:pt>
          <cx:pt idx="8956">Eastern Europe</cx:pt>
          <cx:pt idx="8957">Latin America</cx:pt>
          <cx:pt idx="8958">Northern America</cx:pt>
          <cx:pt idx="8959">Western Europe</cx:pt>
          <cx:pt idx="8960">Pacific Region</cx:pt>
          <cx:pt idx="8961">Northern America</cx:pt>
          <cx:pt idx="8962">Northern America</cx:pt>
          <cx:pt idx="8963">Northern America</cx:pt>
          <cx:pt idx="8964">Western Europe</cx:pt>
          <cx:pt idx="8965">Western Europe</cx:pt>
          <cx:pt idx="8966">Asiatic Region</cx:pt>
          <cx:pt idx="8967">Western Europe</cx:pt>
          <cx:pt idx="8968">Eastern Europe</cx:pt>
          <cx:pt idx="8969">Northern America</cx:pt>
          <cx:pt idx="8970">Middle East</cx:pt>
          <cx:pt idx="8971">Middle East</cx:pt>
          <cx:pt idx="8972">Western Europe</cx:pt>
          <cx:pt idx="8973">Western Europe</cx:pt>
          <cx:pt idx="8974">Asiatic Region</cx:pt>
          <cx:pt idx="8975">Western Europe</cx:pt>
          <cx:pt idx="8976">Western Europe</cx:pt>
          <cx:pt idx="8977">Africa</cx:pt>
          <cx:pt idx="8978">Asiatic Region</cx:pt>
          <cx:pt idx="8979">Western Europe</cx:pt>
          <cx:pt idx="8980">Latin America</cx:pt>
          <cx:pt idx="8981">Western Europe</cx:pt>
          <cx:pt idx="8982">Western Europe</cx:pt>
          <cx:pt idx="8983">Northern America</cx:pt>
          <cx:pt idx="8984">Western Europe</cx:pt>
          <cx:pt idx="8985">Western Europe</cx:pt>
          <cx:pt idx="8986">Eastern Europe</cx:pt>
          <cx:pt idx="8987">Western Europe</cx:pt>
          <cx:pt idx="8988">Western Europe</cx:pt>
          <cx:pt idx="8989">Asiatic Region</cx:pt>
          <cx:pt idx="8990">Middle East</cx:pt>
          <cx:pt idx="8991">Latin America</cx:pt>
          <cx:pt idx="8992">Northern America</cx:pt>
          <cx:pt idx="8993">Pacific Region</cx:pt>
          <cx:pt idx="8994">Eastern Europe</cx:pt>
          <cx:pt idx="8995">Northern America</cx:pt>
          <cx:pt idx="8996">Northern America</cx:pt>
          <cx:pt idx="8997">Western Europe</cx:pt>
          <cx:pt idx="8998">Western Europe</cx:pt>
          <cx:pt idx="8999">Middle East</cx:pt>
          <cx:pt idx="9000">Western Europe</cx:pt>
          <cx:pt idx="9001">Eastern Europe</cx:pt>
          <cx:pt idx="9002">Western Europe</cx:pt>
          <cx:pt idx="9003">Western Europe</cx:pt>
          <cx:pt idx="9004">Western Europe</cx:pt>
          <cx:pt idx="9005">Western Europe</cx:pt>
          <cx:pt idx="9006">Western Europe</cx:pt>
          <cx:pt idx="9007">Western Europe</cx:pt>
          <cx:pt idx="9008">Western Europe</cx:pt>
          <cx:pt idx="9009">Western Europe</cx:pt>
          <cx:pt idx="9010">Western Europe</cx:pt>
          <cx:pt idx="9011">Latin America</cx:pt>
          <cx:pt idx="9012">Western Europe</cx:pt>
          <cx:pt idx="9013">Western Europe</cx:pt>
          <cx:pt idx="9014">Western Europe</cx:pt>
          <cx:pt idx="9015">Asiatic Region</cx:pt>
          <cx:pt idx="9016">Western Europe</cx:pt>
          <cx:pt idx="9017">Asiatic Region</cx:pt>
          <cx:pt idx="9018">Asiatic Region</cx:pt>
          <cx:pt idx="9019">Western Europe</cx:pt>
          <cx:pt idx="9020">Western Europe</cx:pt>
          <cx:pt idx="9021">Western Europe</cx:pt>
          <cx:pt idx="9022">Western Europe</cx:pt>
          <cx:pt idx="9023">Northern America</cx:pt>
          <cx:pt idx="9024">Asiatic Region</cx:pt>
          <cx:pt idx="9025">Western Europe</cx:pt>
          <cx:pt idx="9026">Africa</cx:pt>
          <cx:pt idx="9027">Northern America</cx:pt>
          <cx:pt idx="9028">Eastern Europe</cx:pt>
          <cx:pt idx="9029">Northern America</cx:pt>
          <cx:pt idx="9030">Northern America</cx:pt>
          <cx:pt idx="9031">Western Europe</cx:pt>
          <cx:pt idx="9032">Northern America</cx:pt>
          <cx:pt idx="9033">Western Europe</cx:pt>
          <cx:pt idx="9034">Western Europe</cx:pt>
          <cx:pt idx="9035">Northern America</cx:pt>
          <cx:pt idx="9036">Western Europe</cx:pt>
          <cx:pt idx="9037">Middle East</cx:pt>
          <cx:pt idx="9038">Western Europe</cx:pt>
          <cx:pt idx="9039">Northern America</cx:pt>
          <cx:pt idx="9040">Western Europe</cx:pt>
          <cx:pt idx="9041">Asiatic Region</cx:pt>
          <cx:pt idx="9042">Western Europe</cx:pt>
          <cx:pt idx="9043">Eastern Europe</cx:pt>
          <cx:pt idx="9044">Western Europe</cx:pt>
          <cx:pt idx="9045">Asiatic Region</cx:pt>
          <cx:pt idx="9046">Western Europe</cx:pt>
          <cx:pt idx="9047">Africa</cx:pt>
          <cx:pt idx="9048">Northern America</cx:pt>
          <cx:pt idx="9049">Asiatic Region</cx:pt>
          <cx:pt idx="9050">Western Europe</cx:pt>
          <cx:pt idx="9051">Middle East</cx:pt>
          <cx:pt idx="9052">Northern America</cx:pt>
          <cx:pt idx="9053">Western Europe</cx:pt>
          <cx:pt idx="9054">Western Europe</cx:pt>
          <cx:pt idx="9055">Western Europe</cx:pt>
          <cx:pt idx="9056">Western Europe</cx:pt>
          <cx:pt idx="9057">Western Europe</cx:pt>
          <cx:pt idx="9058">Western Europe</cx:pt>
          <cx:pt idx="9059">Middle East</cx:pt>
          <cx:pt idx="9060">Western Europe</cx:pt>
          <cx:pt idx="9061">Asiatic Region</cx:pt>
          <cx:pt idx="9062">Western Europe</cx:pt>
          <cx:pt idx="9063">Northern America</cx:pt>
          <cx:pt idx="9064">Asiatic Region</cx:pt>
          <cx:pt idx="9065">Northern America</cx:pt>
          <cx:pt idx="9066">Northern America</cx:pt>
          <cx:pt idx="9067">Asiatic Region</cx:pt>
          <cx:pt idx="9068">Asiatic Region</cx:pt>
          <cx:pt idx="9069">Northern America</cx:pt>
          <cx:pt idx="9070">Western Europe</cx:pt>
          <cx:pt idx="9071">Western Europe</cx:pt>
          <cx:pt idx="9072">Western Europe</cx:pt>
          <cx:pt idx="9073">Northern America</cx:pt>
          <cx:pt idx="9074">Asiatic Region</cx:pt>
          <cx:pt idx="9075">Asiatic Region</cx:pt>
          <cx:pt idx="9076">Northern America</cx:pt>
          <cx:pt idx="9077">Northern America</cx:pt>
          <cx:pt idx="9078">Western Europe</cx:pt>
          <cx:pt idx="9079">Western Europe</cx:pt>
          <cx:pt idx="9080">Northern America</cx:pt>
          <cx:pt idx="9081">Western Europe</cx:pt>
          <cx:pt idx="9082">Eastern Europe</cx:pt>
          <cx:pt idx="9083">Northern America</cx:pt>
          <cx:pt idx="9084">Middle East</cx:pt>
          <cx:pt idx="9085">Western Europe</cx:pt>
          <cx:pt idx="9086">Asiatic Region</cx:pt>
          <cx:pt idx="9087">Latin America</cx:pt>
          <cx:pt idx="9088">Western Europe</cx:pt>
          <cx:pt idx="9089">Western Europe</cx:pt>
          <cx:pt idx="9090">Northern America</cx:pt>
          <cx:pt idx="9091">Western Europe</cx:pt>
          <cx:pt idx="9092">Middle East</cx:pt>
          <cx:pt idx="9093">Western Europe</cx:pt>
          <cx:pt idx="9094">Latin America</cx:pt>
          <cx:pt idx="9095">Western Europe</cx:pt>
          <cx:pt idx="9096">Western Europe</cx:pt>
          <cx:pt idx="9097">Western Europe</cx:pt>
          <cx:pt idx="9098">Western Europe</cx:pt>
          <cx:pt idx="9099">Western Europe</cx:pt>
          <cx:pt idx="9100">Asiatic Region</cx:pt>
          <cx:pt idx="9101">Western Europe</cx:pt>
          <cx:pt idx="9102">Asiatic Region</cx:pt>
          <cx:pt idx="9103">Western Europe</cx:pt>
          <cx:pt idx="9104">Western Europe</cx:pt>
          <cx:pt idx="9105">Northern America</cx:pt>
          <cx:pt idx="9106">Northern America</cx:pt>
          <cx:pt idx="9107">Western Europe</cx:pt>
          <cx:pt idx="9108">Northern America</cx:pt>
          <cx:pt idx="9109">Western Europe</cx:pt>
          <cx:pt idx="9110">Northern America</cx:pt>
          <cx:pt idx="9111">Northern America</cx:pt>
          <cx:pt idx="9112">Latin America</cx:pt>
          <cx:pt idx="9113">Western Europe</cx:pt>
          <cx:pt idx="9114">Western Europe</cx:pt>
          <cx:pt idx="9115">Western Europe</cx:pt>
          <cx:pt idx="9116">Northern America</cx:pt>
          <cx:pt idx="9117">Asiatic Region</cx:pt>
          <cx:pt idx="9118">Northern America</cx:pt>
          <cx:pt idx="9119">Western Europe</cx:pt>
          <cx:pt idx="9120">Western Europe</cx:pt>
          <cx:pt idx="9121">Northern America</cx:pt>
          <cx:pt idx="9122">Western Europe</cx:pt>
          <cx:pt idx="9123">Asiatic Region</cx:pt>
          <cx:pt idx="9124">Middle East</cx:pt>
          <cx:pt idx="9125">Western Europe</cx:pt>
          <cx:pt idx="9126">Asiatic Region</cx:pt>
          <cx:pt idx="9127">Northern America</cx:pt>
          <cx:pt idx="9128">Western Europe</cx:pt>
          <cx:pt idx="9129">Pacific Region</cx:pt>
          <cx:pt idx="9130">Western Europe</cx:pt>
          <cx:pt idx="9131">Western Europe</cx:pt>
          <cx:pt idx="9132">Northern America</cx:pt>
          <cx:pt idx="9133">Western Europe</cx:pt>
          <cx:pt idx="9134">Middle East</cx:pt>
          <cx:pt idx="9135">Pacific Region</cx:pt>
          <cx:pt idx="9136">Western Europe</cx:pt>
          <cx:pt idx="9137">Africa</cx:pt>
          <cx:pt idx="9138">Western Europe</cx:pt>
          <cx:pt idx="9139">Western Europe</cx:pt>
          <cx:pt idx="9140">Western Europe</cx:pt>
          <cx:pt idx="9141">Western Europe</cx:pt>
          <cx:pt idx="9142">Western Europe</cx:pt>
          <cx:pt idx="9143">Middle East</cx:pt>
          <cx:pt idx="9144">Western Europe</cx:pt>
          <cx:pt idx="9145">Northern America</cx:pt>
          <cx:pt idx="9146">Western Europe</cx:pt>
          <cx:pt idx="9147">Northern America</cx:pt>
          <cx:pt idx="9148">Western Europe</cx:pt>
          <cx:pt idx="9149">Western Europe</cx:pt>
          <cx:pt idx="9150">Western Europe</cx:pt>
          <cx:pt idx="9151">Western Europe</cx:pt>
          <cx:pt idx="9152">Western Europe</cx:pt>
          <cx:pt idx="9153">Western Europe</cx:pt>
          <cx:pt idx="9154">Africa</cx:pt>
          <cx:pt idx="9155">Western Europe</cx:pt>
          <cx:pt idx="9156">Latin America</cx:pt>
          <cx:pt idx="9157">Northern America</cx:pt>
          <cx:pt idx="9158">Western Europe</cx:pt>
          <cx:pt idx="9159">Western Europe</cx:pt>
          <cx:pt idx="9160">Western Europe</cx:pt>
          <cx:pt idx="9161">Northern America</cx:pt>
          <cx:pt idx="9162">Asiatic Region</cx:pt>
          <cx:pt idx="9163">Western Europe</cx:pt>
          <cx:pt idx="9164">Asiatic Region</cx:pt>
          <cx:pt idx="9165">Western Europe</cx:pt>
          <cx:pt idx="9166">Northern America</cx:pt>
          <cx:pt idx="9167">Western Europe</cx:pt>
          <cx:pt idx="9168">Northern America</cx:pt>
          <cx:pt idx="9169">Asiatic Region</cx:pt>
          <cx:pt idx="9170">Western Europe</cx:pt>
          <cx:pt idx="9171">Western Europe</cx:pt>
          <cx:pt idx="9172">Eastern Europe</cx:pt>
          <cx:pt idx="9173">Northern America</cx:pt>
          <cx:pt idx="9174">Middle East</cx:pt>
          <cx:pt idx="9175">Eastern Europe</cx:pt>
          <cx:pt idx="9176">Western Europe</cx:pt>
          <cx:pt idx="9177">Western Europe</cx:pt>
          <cx:pt idx="9178">Western Europe</cx:pt>
          <cx:pt idx="9179">Western Europe</cx:pt>
          <cx:pt idx="9180">Western Europe</cx:pt>
          <cx:pt idx="9181">Western Europe</cx:pt>
          <cx:pt idx="9182">Western Europe</cx:pt>
          <cx:pt idx="9183">Western Europe</cx:pt>
          <cx:pt idx="9184">Eastern Europe</cx:pt>
          <cx:pt idx="9185">Eastern Europe</cx:pt>
          <cx:pt idx="9186">Eastern Europe</cx:pt>
          <cx:pt idx="9187">Asiatic Region</cx:pt>
          <cx:pt idx="9188">Western Europe</cx:pt>
          <cx:pt idx="9189">Middle East</cx:pt>
          <cx:pt idx="9190">Western Europe</cx:pt>
          <cx:pt idx="9191">Western Europe</cx:pt>
          <cx:pt idx="9192">Western Europe</cx:pt>
          <cx:pt idx="9193">Latin America</cx:pt>
          <cx:pt idx="9194">Northern America</cx:pt>
          <cx:pt idx="9195">Northern America</cx:pt>
          <cx:pt idx="9196">Eastern Europe</cx:pt>
          <cx:pt idx="9197">Western Europe</cx:pt>
          <cx:pt idx="9198">Western Europe</cx:pt>
          <cx:pt idx="9199">Asiatic Region</cx:pt>
          <cx:pt idx="9200">Western Europe</cx:pt>
          <cx:pt idx="9201">Middle East</cx:pt>
          <cx:pt idx="9202">Latin America</cx:pt>
          <cx:pt idx="9203">Asiatic Region</cx:pt>
          <cx:pt idx="9204">Latin America</cx:pt>
          <cx:pt idx="9205">Northern America</cx:pt>
          <cx:pt idx="9206">Northern America</cx:pt>
          <cx:pt idx="9207">Western Europe</cx:pt>
          <cx:pt idx="9208">Western Europe</cx:pt>
          <cx:pt idx="9209">Northern America</cx:pt>
          <cx:pt idx="9210">Eastern Europe</cx:pt>
          <cx:pt idx="9211">Asiatic Region</cx:pt>
          <cx:pt idx="9212">Western Europe</cx:pt>
          <cx:pt idx="9213">Western Europe</cx:pt>
          <cx:pt idx="9214">Northern America</cx:pt>
          <cx:pt idx="9215">Western Europe</cx:pt>
          <cx:pt idx="9216">Western Europe</cx:pt>
          <cx:pt idx="9217">Western Europe</cx:pt>
          <cx:pt idx="9218">Northern America</cx:pt>
          <cx:pt idx="9219">Middle East</cx:pt>
          <cx:pt idx="9220">Asiatic Region</cx:pt>
          <cx:pt idx="9221">Asiatic Region</cx:pt>
          <cx:pt idx="9222">Northern America</cx:pt>
          <cx:pt idx="9223">Western Europe</cx:pt>
          <cx:pt idx="9224">Northern America</cx:pt>
          <cx:pt idx="9225">Western Europe</cx:pt>
          <cx:pt idx="9226">Western Europe</cx:pt>
          <cx:pt idx="9227">Western Europe</cx:pt>
          <cx:pt idx="9228">Western Europe</cx:pt>
          <cx:pt idx="9229">Northern America</cx:pt>
          <cx:pt idx="9230">Western Europe</cx:pt>
          <cx:pt idx="9231">Northern America</cx:pt>
          <cx:pt idx="9232">Western Europe</cx:pt>
          <cx:pt idx="9233">Asiatic Region</cx:pt>
          <cx:pt idx="9234">Western Europe</cx:pt>
          <cx:pt idx="9235">Western Europe</cx:pt>
          <cx:pt idx="9236">Western Europe</cx:pt>
          <cx:pt idx="9237">Western Europe</cx:pt>
          <cx:pt idx="9238">Middle East</cx:pt>
          <cx:pt idx="9239">Eastern Europe</cx:pt>
          <cx:pt idx="9240">Eastern Europe</cx:pt>
          <cx:pt idx="9241">Western Europe</cx:pt>
          <cx:pt idx="9242">Northern America</cx:pt>
          <cx:pt idx="9243">Western Europe</cx:pt>
          <cx:pt idx="9244">Western Europe</cx:pt>
          <cx:pt idx="9245">Northern America</cx:pt>
          <cx:pt idx="9246">Western Europe</cx:pt>
          <cx:pt idx="9247">Western Europe</cx:pt>
          <cx:pt idx="9248">Western Europe</cx:pt>
          <cx:pt idx="9249">Western Europe</cx:pt>
          <cx:pt idx="9250">Western Europe</cx:pt>
          <cx:pt idx="9251">Asiatic Region</cx:pt>
          <cx:pt idx="9252">Western Europe</cx:pt>
          <cx:pt idx="9253">Western Europe</cx:pt>
          <cx:pt idx="9254">Western Europe</cx:pt>
          <cx:pt idx="9255">Latin America</cx:pt>
          <cx:pt idx="9256">Northern America</cx:pt>
          <cx:pt idx="9257">Western Europe</cx:pt>
          <cx:pt idx="9258">Eastern Europe</cx:pt>
          <cx:pt idx="9259">Asiatic Region</cx:pt>
          <cx:pt idx="9260">Northern America</cx:pt>
          <cx:pt idx="9261">Northern America</cx:pt>
          <cx:pt idx="9262">Western Europe</cx:pt>
          <cx:pt idx="9263">Northern America</cx:pt>
          <cx:pt idx="9264">Northern America</cx:pt>
          <cx:pt idx="9265">Western Europe</cx:pt>
          <cx:pt idx="9266">Western Europe</cx:pt>
          <cx:pt idx="9267">Northern America</cx:pt>
          <cx:pt idx="9268">Western Europe</cx:pt>
          <cx:pt idx="9269">Western Europe</cx:pt>
          <cx:pt idx="9270">Northern America</cx:pt>
          <cx:pt idx="9271">Western Europe</cx:pt>
          <cx:pt idx="9272">Western Europe</cx:pt>
          <cx:pt idx="9273">Northern America</cx:pt>
          <cx:pt idx="9274">Western Europe</cx:pt>
          <cx:pt idx="9275">Western Europe</cx:pt>
          <cx:pt idx="9276">Western Europe</cx:pt>
          <cx:pt idx="9277">Western Europe</cx:pt>
          <cx:pt idx="9278">Northern America</cx:pt>
          <cx:pt idx="9279">Western Europe</cx:pt>
          <cx:pt idx="9280">Western Europe</cx:pt>
          <cx:pt idx="9281">Western Europe</cx:pt>
          <cx:pt idx="9282">Pacific Region</cx:pt>
          <cx:pt idx="9283">Western Europe</cx:pt>
          <cx:pt idx="9284">Northern America</cx:pt>
          <cx:pt idx="9285">Western Europe</cx:pt>
          <cx:pt idx="9286">Northern America</cx:pt>
          <cx:pt idx="9287">Northern America</cx:pt>
          <cx:pt idx="9288">Northern America</cx:pt>
          <cx:pt idx="9289">Northern America</cx:pt>
          <cx:pt idx="9290">Asiatic Region</cx:pt>
          <cx:pt idx="9291">Western Europe</cx:pt>
          <cx:pt idx="9292">Middle East</cx:pt>
          <cx:pt idx="9293">Western Europe</cx:pt>
          <cx:pt idx="9294">Western Europe</cx:pt>
          <cx:pt idx="9295">Western Europe</cx:pt>
          <cx:pt idx="9296">Northern America</cx:pt>
          <cx:pt idx="9297">Western Europe</cx:pt>
          <cx:pt idx="9298">Latin America</cx:pt>
          <cx:pt idx="9299">Northern America</cx:pt>
          <cx:pt idx="9300">Western Europe</cx:pt>
          <cx:pt idx="9301">Western Europe</cx:pt>
          <cx:pt idx="9302">Western Europe</cx:pt>
          <cx:pt idx="9303">Western Europe</cx:pt>
          <cx:pt idx="9304">Northern America</cx:pt>
          <cx:pt idx="9305">Western Europe</cx:pt>
          <cx:pt idx="9306">Western Europe</cx:pt>
          <cx:pt idx="9307">Western Europe</cx:pt>
          <cx:pt idx="9308">Western Europe</cx:pt>
          <cx:pt idx="9309">Western Europe</cx:pt>
          <cx:pt idx="9310">Western Europe</cx:pt>
          <cx:pt idx="9311">Western Europe</cx:pt>
          <cx:pt idx="9312">Eastern Europe</cx:pt>
          <cx:pt idx="9313">Latin America</cx:pt>
          <cx:pt idx="9314">Western Europe</cx:pt>
          <cx:pt idx="9315">Asiatic Region</cx:pt>
          <cx:pt idx="9316">Asiatic Region</cx:pt>
          <cx:pt idx="9317">Western Europe</cx:pt>
          <cx:pt idx="9318">Western Europe</cx:pt>
          <cx:pt idx="9319">Western Europe</cx:pt>
          <cx:pt idx="9320">Western Europe</cx:pt>
          <cx:pt idx="9321">Western Europe</cx:pt>
          <cx:pt idx="9322">Western Europe</cx:pt>
          <cx:pt idx="9323">Middle East</cx:pt>
          <cx:pt idx="9324">Middle East</cx:pt>
          <cx:pt idx="9325">Western Europe</cx:pt>
          <cx:pt idx="9326">Western Europe</cx:pt>
          <cx:pt idx="9327">Western Europe</cx:pt>
          <cx:pt idx="9328">Western Europe</cx:pt>
          <cx:pt idx="9329">Asiatic Region</cx:pt>
          <cx:pt idx="9330">Middle East</cx:pt>
          <cx:pt idx="9331">Asiatic Region</cx:pt>
          <cx:pt idx="9332">Eastern Europe</cx:pt>
          <cx:pt idx="9333">Western Europe</cx:pt>
          <cx:pt idx="9334">Western Europe</cx:pt>
          <cx:pt idx="9335">Asiatic Region</cx:pt>
          <cx:pt idx="9336">Northern America</cx:pt>
          <cx:pt idx="9337">Western Europe</cx:pt>
          <cx:pt idx="9338">Western Europe</cx:pt>
          <cx:pt idx="9339">Northern America</cx:pt>
          <cx:pt idx="9340">Northern America</cx:pt>
          <cx:pt idx="9341">Asiatic Region</cx:pt>
          <cx:pt idx="9342">Western Europe</cx:pt>
          <cx:pt idx="9343">Western Europe</cx:pt>
          <cx:pt idx="9344">Northern America</cx:pt>
          <cx:pt idx="9345">Latin America</cx:pt>
          <cx:pt idx="9346">Western Europe</cx:pt>
          <cx:pt idx="9347">Western Europe</cx:pt>
          <cx:pt idx="9348">Asiatic Region</cx:pt>
          <cx:pt idx="9349">Western Europe</cx:pt>
          <cx:pt idx="9350">Western Europe</cx:pt>
          <cx:pt idx="9351">Western Europe</cx:pt>
          <cx:pt idx="9352">Western Europe</cx:pt>
          <cx:pt idx="9353">Western Europe</cx:pt>
          <cx:pt idx="9354">Northern America</cx:pt>
          <cx:pt idx="9355">Eastern Europe</cx:pt>
          <cx:pt idx="9356">Northern America</cx:pt>
          <cx:pt idx="9357">Northern America</cx:pt>
          <cx:pt idx="9358">Northern America</cx:pt>
          <cx:pt idx="9359">Northern America</cx:pt>
          <cx:pt idx="9360">Northern America</cx:pt>
          <cx:pt idx="9361">Western Europe</cx:pt>
          <cx:pt idx="9362">Western Europe</cx:pt>
          <cx:pt idx="9363">Northern America</cx:pt>
          <cx:pt idx="9364">Northern America</cx:pt>
          <cx:pt idx="9365">Africa</cx:pt>
          <cx:pt idx="9366">Western Europe</cx:pt>
          <cx:pt idx="9367">Western Europe</cx:pt>
          <cx:pt idx="9368">Asiatic Region</cx:pt>
          <cx:pt idx="9369">Eastern Europe</cx:pt>
          <cx:pt idx="9370">Northern America</cx:pt>
          <cx:pt idx="9371">Western Europe</cx:pt>
          <cx:pt idx="9372">Western Europe</cx:pt>
          <cx:pt idx="9373">Western Europe</cx:pt>
          <cx:pt idx="9374">Northern America</cx:pt>
          <cx:pt idx="9375">Western Europe</cx:pt>
          <cx:pt idx="9376">Western Europe</cx:pt>
          <cx:pt idx="9377">Western Europe</cx:pt>
          <cx:pt idx="9378">Middle East</cx:pt>
          <cx:pt idx="9379">Western Europe</cx:pt>
          <cx:pt idx="9380">Northern America</cx:pt>
          <cx:pt idx="9381">Northern America</cx:pt>
          <cx:pt idx="9382">Western Europe</cx:pt>
          <cx:pt idx="9383">Northern America</cx:pt>
          <cx:pt idx="9384">Western Europe</cx:pt>
          <cx:pt idx="9385">Northern America</cx:pt>
          <cx:pt idx="9386">Western Europe</cx:pt>
          <cx:pt idx="9387">Western Europe</cx:pt>
          <cx:pt idx="9388">Northern America</cx:pt>
          <cx:pt idx="9389">Asiatic Region</cx:pt>
          <cx:pt idx="9390">Western Europe</cx:pt>
          <cx:pt idx="9391">Western Europe</cx:pt>
          <cx:pt idx="9392">Western Europe</cx:pt>
          <cx:pt idx="9393">Asiatic Region</cx:pt>
          <cx:pt idx="9394">Latin America</cx:pt>
          <cx:pt idx="9395">Western Europe</cx:pt>
          <cx:pt idx="9396">Western Europe</cx:pt>
          <cx:pt idx="9397">Northern America</cx:pt>
          <cx:pt idx="9398">Western Europe</cx:pt>
          <cx:pt idx="9399">Western Europe</cx:pt>
          <cx:pt idx="9400">Asiatic Region</cx:pt>
          <cx:pt idx="9401">Asiatic Region</cx:pt>
          <cx:pt idx="9402">Northern America</cx:pt>
          <cx:pt idx="9403">Northern America</cx:pt>
          <cx:pt idx="9404">Western Europe</cx:pt>
          <cx:pt idx="9405">Western Europe</cx:pt>
          <cx:pt idx="9406">Western Europe</cx:pt>
          <cx:pt idx="9407">Western Europe</cx:pt>
          <cx:pt idx="9408">Western Europe</cx:pt>
          <cx:pt idx="9409">Latin America</cx:pt>
          <cx:pt idx="9410">Asiatic Region</cx:pt>
          <cx:pt idx="9411">Western Europe</cx:pt>
          <cx:pt idx="9412">Asiatic Region</cx:pt>
          <cx:pt idx="9413">Western Europe</cx:pt>
          <cx:pt idx="9414">Western Europe</cx:pt>
          <cx:pt idx="9415">Northern America</cx:pt>
          <cx:pt idx="9416">Northern America</cx:pt>
          <cx:pt idx="9417">Northern America</cx:pt>
          <cx:pt idx="9418">Middle East</cx:pt>
          <cx:pt idx="9419">Western Europe</cx:pt>
          <cx:pt idx="9420">Western Europe</cx:pt>
          <cx:pt idx="9421">Western Europe</cx:pt>
          <cx:pt idx="9422">Western Europe</cx:pt>
          <cx:pt idx="9423">Western Europe</cx:pt>
          <cx:pt idx="9424">Northern America</cx:pt>
          <cx:pt idx="9425">Asiatic Region</cx:pt>
          <cx:pt idx="9426">Northern America</cx:pt>
          <cx:pt idx="9427">Western Europe</cx:pt>
          <cx:pt idx="9428">Northern America</cx:pt>
          <cx:pt idx="9429">Asiatic Region</cx:pt>
          <cx:pt idx="9430">Western Europe</cx:pt>
          <cx:pt idx="9431">Western Europe</cx:pt>
          <cx:pt idx="9432">Eastern Europe</cx:pt>
          <cx:pt idx="9433">Western Europe</cx:pt>
          <cx:pt idx="9434">Northern America</cx:pt>
          <cx:pt idx="9435">Western Europe</cx:pt>
          <cx:pt idx="9436">Northern America</cx:pt>
          <cx:pt idx="9437">Northern America</cx:pt>
          <cx:pt idx="9438">Eastern Europe</cx:pt>
          <cx:pt idx="9439">Western Europe</cx:pt>
          <cx:pt idx="9440">Western Europe</cx:pt>
          <cx:pt idx="9441">Western Europe</cx:pt>
          <cx:pt idx="9442">Northern America</cx:pt>
          <cx:pt idx="9443">Asiatic Region</cx:pt>
          <cx:pt idx="9444">Western Europe</cx:pt>
          <cx:pt idx="9445">Western Europe</cx:pt>
          <cx:pt idx="9446">Western Europe</cx:pt>
          <cx:pt idx="9447">Northern America</cx:pt>
          <cx:pt idx="9448">Asiatic Region</cx:pt>
          <cx:pt idx="9449">Asiatic Region</cx:pt>
          <cx:pt idx="9450">Western Europe</cx:pt>
          <cx:pt idx="9451">Northern America</cx:pt>
          <cx:pt idx="9452">Northern America</cx:pt>
          <cx:pt idx="9453">Latin America</cx:pt>
          <cx:pt idx="9454">Northern America</cx:pt>
          <cx:pt idx="9455">Asiatic Region</cx:pt>
          <cx:pt idx="9456">Northern America</cx:pt>
          <cx:pt idx="9457">Western Europe</cx:pt>
          <cx:pt idx="9458">Northern America</cx:pt>
          <cx:pt idx="9459">Eastern Europe</cx:pt>
          <cx:pt idx="9460">Western Europe</cx:pt>
          <cx:pt idx="9461">Western Europe</cx:pt>
          <cx:pt idx="9462">Western Europe</cx:pt>
          <cx:pt idx="9463">Western Europe</cx:pt>
          <cx:pt idx="9464">Western Europe</cx:pt>
          <cx:pt idx="9465">Western Europe</cx:pt>
          <cx:pt idx="9466">Northern America</cx:pt>
          <cx:pt idx="9467">Western Europe</cx:pt>
          <cx:pt idx="9468">Northern America</cx:pt>
          <cx:pt idx="9469">Western Europe</cx:pt>
          <cx:pt idx="9470">Latin America</cx:pt>
          <cx:pt idx="9471">Latin America</cx:pt>
          <cx:pt idx="9472">Middle East</cx:pt>
          <cx:pt idx="9473">Western Europe</cx:pt>
          <cx:pt idx="9474">Africa/Middle East</cx:pt>
          <cx:pt idx="9475">Western Europe</cx:pt>
          <cx:pt idx="9476">Northern America</cx:pt>
          <cx:pt idx="9477">Asiatic Region</cx:pt>
          <cx:pt idx="9478">Eastern Europe</cx:pt>
          <cx:pt idx="9479">Western Europe</cx:pt>
          <cx:pt idx="9480">Africa</cx:pt>
          <cx:pt idx="9481">Western Europe</cx:pt>
          <cx:pt idx="9482">Western Europe</cx:pt>
          <cx:pt idx="9483">Western Europe</cx:pt>
          <cx:pt idx="9484">Northern America</cx:pt>
          <cx:pt idx="9485">Eastern Europe</cx:pt>
          <cx:pt idx="9486">Africa</cx:pt>
          <cx:pt idx="9487">Western Europe</cx:pt>
          <cx:pt idx="9488">Western Europe</cx:pt>
          <cx:pt idx="9489">Eastern Europe</cx:pt>
          <cx:pt idx="9490">Western Europe</cx:pt>
          <cx:pt idx="9491">Western Europe</cx:pt>
          <cx:pt idx="9492">Asiatic Region</cx:pt>
          <cx:pt idx="9493">Asiatic Region</cx:pt>
          <cx:pt idx="9494">Northern America</cx:pt>
          <cx:pt idx="9495">Asiatic Region</cx:pt>
          <cx:pt idx="9496">Western Europe</cx:pt>
          <cx:pt idx="9497">Western Europe</cx:pt>
          <cx:pt idx="9498">Asiatic Region</cx:pt>
          <cx:pt idx="9499">Pacific Region</cx:pt>
          <cx:pt idx="9500">Western Europe</cx:pt>
          <cx:pt idx="9501">Northern America</cx:pt>
          <cx:pt idx="9502">Northern America</cx:pt>
          <cx:pt idx="9503">Northern America</cx:pt>
          <cx:pt idx="9504">Western Europe</cx:pt>
          <cx:pt idx="9505">Middle East</cx:pt>
          <cx:pt idx="9506">Western Europe</cx:pt>
          <cx:pt idx="9507">Asiatic Region</cx:pt>
          <cx:pt idx="9508">Asiatic Region</cx:pt>
          <cx:pt idx="9509">Asiatic Region</cx:pt>
          <cx:pt idx="9510">Western Europe</cx:pt>
          <cx:pt idx="9511">Eastern Europe</cx:pt>
          <cx:pt idx="9512">Western Europe</cx:pt>
          <cx:pt idx="9513">Western Europe</cx:pt>
          <cx:pt idx="9514">Western Europe</cx:pt>
          <cx:pt idx="9515">Eastern Europe</cx:pt>
          <cx:pt idx="9516">Western Europe</cx:pt>
          <cx:pt idx="9517">Northern America</cx:pt>
          <cx:pt idx="9518">Middle East</cx:pt>
          <cx:pt idx="9519">Asiatic Region</cx:pt>
          <cx:pt idx="9520">Western Europe</cx:pt>
          <cx:pt idx="9521">Western Europe</cx:pt>
          <cx:pt idx="9522">Western Europe</cx:pt>
          <cx:pt idx="9523">Western Europe</cx:pt>
          <cx:pt idx="9524">Asiatic Region</cx:pt>
          <cx:pt idx="9525">Western Europe</cx:pt>
          <cx:pt idx="9526">Northern America</cx:pt>
          <cx:pt idx="9527">Asiatic Region</cx:pt>
          <cx:pt idx="9528">Northern America</cx:pt>
          <cx:pt idx="9529">Western Europe</cx:pt>
          <cx:pt idx="9530">Northern America</cx:pt>
          <cx:pt idx="9531">Western Europe</cx:pt>
          <cx:pt idx="9532">Northern America</cx:pt>
          <cx:pt idx="9533">Western Europe</cx:pt>
          <cx:pt idx="9534">Western Europe</cx:pt>
          <cx:pt idx="9535">Northern America</cx:pt>
          <cx:pt idx="9536">Western Europe</cx:pt>
          <cx:pt idx="9537">Northern America</cx:pt>
          <cx:pt idx="9538">Western Europe</cx:pt>
          <cx:pt idx="9539">Eastern Europe</cx:pt>
          <cx:pt idx="9540">Western Europe</cx:pt>
          <cx:pt idx="9541">Western Europe</cx:pt>
          <cx:pt idx="9542">Western Europe</cx:pt>
          <cx:pt idx="9543">Western Europe</cx:pt>
          <cx:pt idx="9544">Middle East</cx:pt>
          <cx:pt idx="9545">Asiatic Region</cx:pt>
          <cx:pt idx="9546">Asiatic Region</cx:pt>
          <cx:pt idx="9547">Western Europe</cx:pt>
          <cx:pt idx="9548">Western Europe</cx:pt>
          <cx:pt idx="9549">Eastern Europe</cx:pt>
          <cx:pt idx="9550">Western Europe</cx:pt>
          <cx:pt idx="9551">Eastern Europe</cx:pt>
          <cx:pt idx="9552">Northern America</cx:pt>
          <cx:pt idx="9553">Middle East</cx:pt>
          <cx:pt idx="9554">Northern America</cx:pt>
          <cx:pt idx="9555">Western Europe</cx:pt>
          <cx:pt idx="9556">Western Europe</cx:pt>
          <cx:pt idx="9557">Latin America</cx:pt>
          <cx:pt idx="9558">Northern America</cx:pt>
          <cx:pt idx="9559">Asiatic Region</cx:pt>
          <cx:pt idx="9560">Western Europe</cx:pt>
          <cx:pt idx="9561">Western Europe</cx:pt>
          <cx:pt idx="9562">Latin America</cx:pt>
          <cx:pt idx="9563">Western Europe</cx:pt>
          <cx:pt idx="9564">Northern America</cx:pt>
          <cx:pt idx="9565">Northern America</cx:pt>
          <cx:pt idx="9566">Western Europe</cx:pt>
          <cx:pt idx="9567">Western Europe</cx:pt>
          <cx:pt idx="9568">Western Europe</cx:pt>
          <cx:pt idx="9569">Western Europe</cx:pt>
          <cx:pt idx="9570">Western Europe</cx:pt>
          <cx:pt idx="9571">Western Europe</cx:pt>
          <cx:pt idx="9572">Western Europe</cx:pt>
          <cx:pt idx="9573">Asiatic Region</cx:pt>
          <cx:pt idx="9574">Eastern Europe</cx:pt>
          <cx:pt idx="9575">Northern America</cx:pt>
          <cx:pt idx="9576">Northern America</cx:pt>
          <cx:pt idx="9577">Northern America</cx:pt>
          <cx:pt idx="9578">Asiatic Region</cx:pt>
          <cx:pt idx="9579">Northern America</cx:pt>
          <cx:pt idx="9580">Eastern Europe</cx:pt>
          <cx:pt idx="9581">Middle East</cx:pt>
          <cx:pt idx="9582">Western Europe</cx:pt>
          <cx:pt idx="9583">Northern America</cx:pt>
          <cx:pt idx="9584">Northern America</cx:pt>
          <cx:pt idx="9585">Northern America</cx:pt>
          <cx:pt idx="9586">Western Europe</cx:pt>
          <cx:pt idx="9587">Asiatic Region</cx:pt>
          <cx:pt idx="9588">Northern America</cx:pt>
          <cx:pt idx="9589">Western Europe</cx:pt>
          <cx:pt idx="9590">Western Europe</cx:pt>
          <cx:pt idx="9591">Western Europe</cx:pt>
          <cx:pt idx="9592">Eastern Europe</cx:pt>
          <cx:pt idx="9593">Western Europe</cx:pt>
          <cx:pt idx="9594">Eastern Europe</cx:pt>
          <cx:pt idx="9595">Western Europe</cx:pt>
          <cx:pt idx="9596">Asiatic Region</cx:pt>
          <cx:pt idx="9597">Western Europe</cx:pt>
          <cx:pt idx="9598">Western Europe</cx:pt>
          <cx:pt idx="9599">Western Europe</cx:pt>
          <cx:pt idx="9600">Northern America</cx:pt>
          <cx:pt idx="9601">Western Europe</cx:pt>
          <cx:pt idx="9602">Eastern Europe</cx:pt>
          <cx:pt idx="9603">Asiatic Region</cx:pt>
          <cx:pt idx="9604">Eastern Europe</cx:pt>
          <cx:pt idx="9605">Western Europe</cx:pt>
          <cx:pt idx="9606">Western Europe</cx:pt>
          <cx:pt idx="9607">Northern America</cx:pt>
          <cx:pt idx="9608">Western Europe</cx:pt>
          <cx:pt idx="9609">Northern America</cx:pt>
          <cx:pt idx="9610">Northern America</cx:pt>
          <cx:pt idx="9611">Western Europe</cx:pt>
          <cx:pt idx="9612">Western Europe</cx:pt>
          <cx:pt idx="9613">Western Europe</cx:pt>
          <cx:pt idx="9614">Western Europe</cx:pt>
          <cx:pt idx="9615">Northern America</cx:pt>
          <cx:pt idx="9616">Middle East</cx:pt>
          <cx:pt idx="9617">Eastern Europe</cx:pt>
          <cx:pt idx="9618">Northern America</cx:pt>
          <cx:pt idx="9619">Latin America</cx:pt>
          <cx:pt idx="9620">Asiatic Region</cx:pt>
          <cx:pt idx="9621">Western Europe</cx:pt>
          <cx:pt idx="9622">Africa/Middle East</cx:pt>
          <cx:pt idx="9623">Northern America</cx:pt>
          <cx:pt idx="9624">Western Europe</cx:pt>
          <cx:pt idx="9625">Eastern Europe</cx:pt>
          <cx:pt idx="9626">Western Europe</cx:pt>
          <cx:pt idx="9627">Northern America</cx:pt>
          <cx:pt idx="9628">Northern America</cx:pt>
          <cx:pt idx="9629">Latin America</cx:pt>
          <cx:pt idx="9630">Western Europe</cx:pt>
          <cx:pt idx="9631">Western Europe</cx:pt>
          <cx:pt idx="9632">Western Europe</cx:pt>
          <cx:pt idx="9633">Northern America</cx:pt>
          <cx:pt idx="9634">Asiatic Region</cx:pt>
          <cx:pt idx="9635">Western Europe</cx:pt>
          <cx:pt idx="9636">Northern America</cx:pt>
          <cx:pt idx="9637">Western Europe</cx:pt>
          <cx:pt idx="9638">Western Europe</cx:pt>
          <cx:pt idx="9639">Asiatic Region</cx:pt>
          <cx:pt idx="9640">Northern America</cx:pt>
          <cx:pt idx="9641">Asiatic Region</cx:pt>
          <cx:pt idx="9642">Northern America</cx:pt>
          <cx:pt idx="9643">Western Europe</cx:pt>
          <cx:pt idx="9644">Asiatic Region</cx:pt>
          <cx:pt idx="9645">Northern America</cx:pt>
          <cx:pt idx="9646">Western Europe</cx:pt>
          <cx:pt idx="9647">Western Europe</cx:pt>
          <cx:pt idx="9648">Northern America</cx:pt>
          <cx:pt idx="9649">Western Europe</cx:pt>
          <cx:pt idx="9650">Asiatic Region</cx:pt>
          <cx:pt idx="9651">Northern America</cx:pt>
          <cx:pt idx="9652">Western Europe</cx:pt>
          <cx:pt idx="9653">Northern America</cx:pt>
          <cx:pt idx="9654">Western Europe</cx:pt>
          <cx:pt idx="9655">Western Europe</cx:pt>
          <cx:pt idx="9656">Northern America</cx:pt>
          <cx:pt idx="9657">Eastern Europe</cx:pt>
          <cx:pt idx="9658">Eastern Europe</cx:pt>
          <cx:pt idx="9659">Western Europe</cx:pt>
          <cx:pt idx="9660">Western Europe</cx:pt>
          <cx:pt idx="9661">Western Europe</cx:pt>
          <cx:pt idx="9662">Western Europe</cx:pt>
          <cx:pt idx="9663">Middle East</cx:pt>
          <cx:pt idx="9664">Northern America</cx:pt>
          <cx:pt idx="9665">Asiatic Region</cx:pt>
          <cx:pt idx="9666">Pacific Region</cx:pt>
          <cx:pt idx="9667">Northern America</cx:pt>
          <cx:pt idx="9668">Asiatic Region</cx:pt>
          <cx:pt idx="9669">Asiatic Region</cx:pt>
          <cx:pt idx="9670">Western Europe</cx:pt>
          <cx:pt idx="9671">Western Europe</cx:pt>
          <cx:pt idx="9672">Northern America</cx:pt>
          <cx:pt idx="9673">Western Europe</cx:pt>
          <cx:pt idx="9674">Western Europe</cx:pt>
          <cx:pt idx="9675">Northern America</cx:pt>
          <cx:pt idx="9676">Western Europe</cx:pt>
          <cx:pt idx="9677">Asiatic Region</cx:pt>
          <cx:pt idx="9678">Northern America</cx:pt>
          <cx:pt idx="9679">Eastern Europe</cx:pt>
          <cx:pt idx="9680">Western Europe</cx:pt>
          <cx:pt idx="9681">Western Europe</cx:pt>
          <cx:pt idx="9682">Asiatic Region</cx:pt>
          <cx:pt idx="9683">Asiatic Region</cx:pt>
          <cx:pt idx="9684">Western Europe</cx:pt>
          <cx:pt idx="9685">Western Europe</cx:pt>
          <cx:pt idx="9686">Northern America</cx:pt>
          <cx:pt idx="9687">Northern America</cx:pt>
          <cx:pt idx="9688">Western Europe</cx:pt>
          <cx:pt idx="9689">Western Europe</cx:pt>
          <cx:pt idx="9690">Middle East</cx:pt>
          <cx:pt idx="9691">Western Europe</cx:pt>
          <cx:pt idx="9692">Western Europe</cx:pt>
          <cx:pt idx="9693">Latin America</cx:pt>
          <cx:pt idx="9694">Northern America</cx:pt>
          <cx:pt idx="9695">Pacific Region</cx:pt>
          <cx:pt idx="9696">Asiatic Region</cx:pt>
          <cx:pt idx="9697">Northern America</cx:pt>
          <cx:pt idx="9698">Eastern Europe</cx:pt>
          <cx:pt idx="9699">Latin America</cx:pt>
          <cx:pt idx="9700">Northern America</cx:pt>
          <cx:pt idx="9701">Western Europe</cx:pt>
          <cx:pt idx="9702">Northern America</cx:pt>
          <cx:pt idx="9703">Latin America</cx:pt>
          <cx:pt idx="9704">Latin America</cx:pt>
          <cx:pt idx="9705">Latin America</cx:pt>
          <cx:pt idx="9706">Western Europe</cx:pt>
          <cx:pt idx="9707">Northern America</cx:pt>
          <cx:pt idx="9708">Asiatic Region</cx:pt>
          <cx:pt idx="9709">Northern America</cx:pt>
          <cx:pt idx="9710">Africa</cx:pt>
          <cx:pt idx="9711">Western Europe</cx:pt>
          <cx:pt idx="9712">Western Europe</cx:pt>
          <cx:pt idx="9713">Western Europe</cx:pt>
          <cx:pt idx="9714">Asiatic Region</cx:pt>
          <cx:pt idx="9715">Asiatic Region</cx:pt>
          <cx:pt idx="9716">Asiatic Region</cx:pt>
          <cx:pt idx="9717">Western Europe</cx:pt>
          <cx:pt idx="9718">Northern America</cx:pt>
          <cx:pt idx="9719">Asiatic Region</cx:pt>
          <cx:pt idx="9720">Northern America</cx:pt>
          <cx:pt idx="9721">Western Europe</cx:pt>
          <cx:pt idx="9722">Western Europe</cx:pt>
          <cx:pt idx="9723">Northern America</cx:pt>
          <cx:pt idx="9724">Northern America</cx:pt>
          <cx:pt idx="9725">Northern America</cx:pt>
          <cx:pt idx="9726">Northern America</cx:pt>
          <cx:pt idx="9727">Western Europe</cx:pt>
          <cx:pt idx="9728">Western Europe</cx:pt>
          <cx:pt idx="9729">Northern America</cx:pt>
          <cx:pt idx="9730">Western Europe</cx:pt>
          <cx:pt idx="9731">Northern America</cx:pt>
          <cx:pt idx="9732">Asiatic Region</cx:pt>
          <cx:pt idx="9733">Western Europe</cx:pt>
          <cx:pt idx="9734">Asiatic Region</cx:pt>
          <cx:pt idx="9735">Western Europe</cx:pt>
          <cx:pt idx="9736">Asiatic Region</cx:pt>
          <cx:pt idx="9737">Northern America</cx:pt>
          <cx:pt idx="9738">Western Europe</cx:pt>
          <cx:pt idx="9739">Western Europe</cx:pt>
          <cx:pt idx="9740">Western Europe</cx:pt>
          <cx:pt idx="9741">Western Europe</cx:pt>
          <cx:pt idx="9742">Asiatic Region</cx:pt>
          <cx:pt idx="9743">Western Europe</cx:pt>
          <cx:pt idx="9744">Western Europe</cx:pt>
          <cx:pt idx="9745">Northern America</cx:pt>
          <cx:pt idx="9746">Western Europe</cx:pt>
          <cx:pt idx="9747">Western Europe</cx:pt>
          <cx:pt idx="9748">Western Europe</cx:pt>
          <cx:pt idx="9749">Western Europe</cx:pt>
          <cx:pt idx="9750">Asiatic Region</cx:pt>
          <cx:pt idx="9751">Northern America</cx:pt>
          <cx:pt idx="9752">Northern America</cx:pt>
          <cx:pt idx="9753">Western Europe</cx:pt>
          <cx:pt idx="9754">Middle East</cx:pt>
          <cx:pt idx="9755">Western Europe</cx:pt>
          <cx:pt idx="9756">Latin America</cx:pt>
          <cx:pt idx="9757">Western Europe</cx:pt>
          <cx:pt idx="9758">Western Europe</cx:pt>
          <cx:pt idx="9759">Western Europe</cx:pt>
          <cx:pt idx="9760">Western Europe</cx:pt>
          <cx:pt idx="9761">Africa/Middle East</cx:pt>
          <cx:pt idx="9762">Northern America</cx:pt>
          <cx:pt idx="9763">Pacific Region</cx:pt>
          <cx:pt idx="9764">Western Europe</cx:pt>
          <cx:pt idx="9765">Western Europe</cx:pt>
          <cx:pt idx="9766">Western Europe</cx:pt>
          <cx:pt idx="9767">Northern America</cx:pt>
          <cx:pt idx="9768">Western Europe</cx:pt>
          <cx:pt idx="9769">Asiatic Region</cx:pt>
          <cx:pt idx="9770">Eastern Europe</cx:pt>
          <cx:pt idx="9771">Western Europe</cx:pt>
          <cx:pt idx="9772">Western Europe</cx:pt>
          <cx:pt idx="9773">Western Europe</cx:pt>
          <cx:pt idx="9774">Northern America</cx:pt>
          <cx:pt idx="9775">Western Europe</cx:pt>
          <cx:pt idx="9776">Western Europe</cx:pt>
          <cx:pt idx="9777">Western Europe</cx:pt>
          <cx:pt idx="9778">Western Europe</cx:pt>
          <cx:pt idx="9779">Western Europe</cx:pt>
          <cx:pt idx="9780">Northern America</cx:pt>
          <cx:pt idx="9781">Northern America</cx:pt>
          <cx:pt idx="9782">Northern America</cx:pt>
          <cx:pt idx="9783">Western Europe</cx:pt>
          <cx:pt idx="9784">Western Europe</cx:pt>
          <cx:pt idx="9785">Western Europe</cx:pt>
          <cx:pt idx="9786">Western Europe</cx:pt>
          <cx:pt idx="9787">Western Europe</cx:pt>
          <cx:pt idx="9788">Northern America</cx:pt>
          <cx:pt idx="9789">Western Europe</cx:pt>
          <cx:pt idx="9790">Northern America</cx:pt>
          <cx:pt idx="9791">Western Europe</cx:pt>
          <cx:pt idx="9792">Eastern Europe</cx:pt>
          <cx:pt idx="9793">Eastern Europe</cx:pt>
          <cx:pt idx="9794">Northern America</cx:pt>
          <cx:pt idx="9795">Northern America</cx:pt>
          <cx:pt idx="9796">Eastern Europe</cx:pt>
          <cx:pt idx="9797">Western Europe</cx:pt>
          <cx:pt idx="9798">Northern America</cx:pt>
          <cx:pt idx="9799">Eastern Europe</cx:pt>
          <cx:pt idx="9800">Western Europe</cx:pt>
          <cx:pt idx="9801">Latin America</cx:pt>
          <cx:pt idx="9802">Western Europe</cx:pt>
          <cx:pt idx="9803">Western Europe</cx:pt>
          <cx:pt idx="9804">Northern America</cx:pt>
          <cx:pt idx="9805">Northern America</cx:pt>
          <cx:pt idx="9806">Northern America</cx:pt>
          <cx:pt idx="9807">Africa</cx:pt>
          <cx:pt idx="9808">Northern America</cx:pt>
          <cx:pt idx="9809">Western Europe</cx:pt>
          <cx:pt idx="9810">Western Europe</cx:pt>
          <cx:pt idx="9811">Western Europe</cx:pt>
          <cx:pt idx="9812">Western Europe</cx:pt>
          <cx:pt idx="9813">Eastern Europe</cx:pt>
          <cx:pt idx="9814">Western Europe</cx:pt>
          <cx:pt idx="9815">Western Europe</cx:pt>
          <cx:pt idx="9816">Northern America</cx:pt>
          <cx:pt idx="9817">Northern America</cx:pt>
          <cx:pt idx="9818">Western Europe</cx:pt>
          <cx:pt idx="9819">Western Europe</cx:pt>
          <cx:pt idx="9820">Northern America</cx:pt>
          <cx:pt idx="9821">Western Europe</cx:pt>
          <cx:pt idx="9822">Western Europe</cx:pt>
          <cx:pt idx="9823">Western Europe</cx:pt>
          <cx:pt idx="9824">Western Europe</cx:pt>
          <cx:pt idx="9825">Western Europe</cx:pt>
          <cx:pt idx="9826">Western Europe</cx:pt>
          <cx:pt idx="9827">Latin America</cx:pt>
          <cx:pt idx="9828">Western Europe</cx:pt>
          <cx:pt idx="9829">Northern America</cx:pt>
          <cx:pt idx="9830">Pacific Region</cx:pt>
          <cx:pt idx="9831">Western Europe</cx:pt>
          <cx:pt idx="9832">Western Europe</cx:pt>
          <cx:pt idx="9833">Middle East</cx:pt>
          <cx:pt idx="9834">Pacific Region</cx:pt>
          <cx:pt idx="9835">Latin America</cx:pt>
          <cx:pt idx="9836">Northern America</cx:pt>
          <cx:pt idx="9837">Western Europe</cx:pt>
          <cx:pt idx="9838">Western Europe</cx:pt>
          <cx:pt idx="9839">Eastern Europe</cx:pt>
          <cx:pt idx="9840">Latin America</cx:pt>
          <cx:pt idx="9841">Eastern Europe</cx:pt>
          <cx:pt idx="9842">Western Europe</cx:pt>
          <cx:pt idx="9843">Western Europe</cx:pt>
          <cx:pt idx="9844">Northern America</cx:pt>
          <cx:pt idx="9845">Middle East</cx:pt>
          <cx:pt idx="9846">Northern America</cx:pt>
          <cx:pt idx="9847">Eastern Europe</cx:pt>
          <cx:pt idx="9848">Africa/Middle East</cx:pt>
          <cx:pt idx="9849">Middle East</cx:pt>
          <cx:pt idx="9850">Western Europe</cx:pt>
          <cx:pt idx="9851">Western Europe</cx:pt>
          <cx:pt idx="9852">Western Europe</cx:pt>
          <cx:pt idx="9853">Western Europe</cx:pt>
          <cx:pt idx="9854">Western Europe</cx:pt>
          <cx:pt idx="9855">Western Europe</cx:pt>
          <cx:pt idx="9856">Eastern Europe</cx:pt>
          <cx:pt idx="9857">Western Europe</cx:pt>
          <cx:pt idx="9858">Eastern Europe</cx:pt>
          <cx:pt idx="9859">Latin America</cx:pt>
          <cx:pt idx="9860">Western Europe</cx:pt>
          <cx:pt idx="9861">Middle East</cx:pt>
          <cx:pt idx="9862">Western Europe</cx:pt>
          <cx:pt idx="9863">Pacific Region</cx:pt>
          <cx:pt idx="9864">Western Europe</cx:pt>
          <cx:pt idx="9865">Eastern Europe</cx:pt>
          <cx:pt idx="9866">Western Europe</cx:pt>
          <cx:pt idx="9867">Western Europe</cx:pt>
          <cx:pt idx="9868">Eastern Europe</cx:pt>
          <cx:pt idx="9869">Western Europe</cx:pt>
          <cx:pt idx="9870">Western Europe</cx:pt>
          <cx:pt idx="9871">Asiatic Region</cx:pt>
          <cx:pt idx="9872">Western Europe</cx:pt>
          <cx:pt idx="9873">Northern America</cx:pt>
          <cx:pt idx="9874">Latin America</cx:pt>
          <cx:pt idx="9875">Western Europe</cx:pt>
          <cx:pt idx="9876">Asiatic Region</cx:pt>
          <cx:pt idx="9877">Eastern Europe</cx:pt>
          <cx:pt idx="9878">Northern America</cx:pt>
          <cx:pt idx="9879">Middle East</cx:pt>
          <cx:pt idx="9880">Western Europe</cx:pt>
          <cx:pt idx="9881">Western Europe</cx:pt>
          <cx:pt idx="9882">Middle East</cx:pt>
          <cx:pt idx="9883">Northern America</cx:pt>
          <cx:pt idx="9884">Western Europe</cx:pt>
          <cx:pt idx="9885">Asiatic Region</cx:pt>
          <cx:pt idx="9886">Western Europe</cx:pt>
          <cx:pt idx="9887">Western Europe</cx:pt>
          <cx:pt idx="9888">Latin America</cx:pt>
          <cx:pt idx="9889">Latin America</cx:pt>
          <cx:pt idx="9890">Asiatic Region</cx:pt>
          <cx:pt idx="9891">Asiatic Region</cx:pt>
          <cx:pt idx="9892">Eastern Europe</cx:pt>
          <cx:pt idx="9893">Northern America</cx:pt>
          <cx:pt idx="9894">Western Europe</cx:pt>
          <cx:pt idx="9895">Western Europe</cx:pt>
          <cx:pt idx="9896">Western Europe</cx:pt>
          <cx:pt idx="9897">Northern America</cx:pt>
          <cx:pt idx="9898">Western Europe</cx:pt>
          <cx:pt idx="9899">Asiatic Region</cx:pt>
          <cx:pt idx="9900">Western Europe</cx:pt>
          <cx:pt idx="9901">Western Europe</cx:pt>
          <cx:pt idx="9902">Western Europe</cx:pt>
          <cx:pt idx="9903">Western Europe</cx:pt>
          <cx:pt idx="9904">Western Europe</cx:pt>
          <cx:pt idx="9905">Asiatic Region</cx:pt>
          <cx:pt idx="9906">Northern America</cx:pt>
          <cx:pt idx="9907">Western Europe</cx:pt>
          <cx:pt idx="9908">Latin America</cx:pt>
          <cx:pt idx="9909">Northern America</cx:pt>
          <cx:pt idx="9910">Northern America</cx:pt>
          <cx:pt idx="9911">Asiatic Region</cx:pt>
          <cx:pt idx="9912">Western Europe</cx:pt>
          <cx:pt idx="9913">Western Europe</cx:pt>
          <cx:pt idx="9914">Western Europe</cx:pt>
          <cx:pt idx="9915">Western Europe</cx:pt>
          <cx:pt idx="9916">Western Europe</cx:pt>
          <cx:pt idx="9917">Middle East</cx:pt>
          <cx:pt idx="9918">Western Europe</cx:pt>
          <cx:pt idx="9919">Northern America</cx:pt>
          <cx:pt idx="9920">Western Europe</cx:pt>
          <cx:pt idx="9921">Africa</cx:pt>
          <cx:pt idx="9922">Western Europe</cx:pt>
          <cx:pt idx="9923">Northern America</cx:pt>
          <cx:pt idx="9924">Middle East</cx:pt>
          <cx:pt idx="9925">Western Europe</cx:pt>
          <cx:pt idx="9926">Western Europe</cx:pt>
          <cx:pt idx="9927">Western Europe</cx:pt>
          <cx:pt idx="9928">Northern America</cx:pt>
          <cx:pt idx="9929">Western Europe</cx:pt>
          <cx:pt idx="9930">Western Europe</cx:pt>
          <cx:pt idx="9931">Western Europe</cx:pt>
          <cx:pt idx="9932">Northern America</cx:pt>
          <cx:pt idx="9933">Africa/Middle East</cx:pt>
          <cx:pt idx="9934">Middle East</cx:pt>
          <cx:pt idx="9935">Asiatic Region</cx:pt>
          <cx:pt idx="9936">Western Europe</cx:pt>
          <cx:pt idx="9937">Western Europe</cx:pt>
          <cx:pt idx="9938">Western Europe</cx:pt>
          <cx:pt idx="9939">Northern America</cx:pt>
          <cx:pt idx="9940">Western Europe</cx:pt>
          <cx:pt idx="9941">Western Europe</cx:pt>
          <cx:pt idx="9942">Middle East</cx:pt>
          <cx:pt idx="9943">Western Europe</cx:pt>
          <cx:pt idx="9944">Western Europe</cx:pt>
          <cx:pt idx="9945">Western Europe</cx:pt>
          <cx:pt idx="9946">Northern America</cx:pt>
          <cx:pt idx="9947">Pacific Region</cx:pt>
          <cx:pt idx="9948">Northern America</cx:pt>
          <cx:pt idx="9949">Asiatic Region</cx:pt>
          <cx:pt idx="9950">Eastern Europe</cx:pt>
          <cx:pt idx="9951">Middle East</cx:pt>
          <cx:pt idx="9952">Western Europe</cx:pt>
          <cx:pt idx="9953">Western Europe</cx:pt>
          <cx:pt idx="9954">Northern America</cx:pt>
          <cx:pt idx="9955">Eastern Europe</cx:pt>
          <cx:pt idx="9956">Eastern Europe</cx:pt>
          <cx:pt idx="9957">Western Europe</cx:pt>
          <cx:pt idx="9958">Western Europe</cx:pt>
          <cx:pt idx="9959">Western Europe</cx:pt>
          <cx:pt idx="9960">Western Europe</cx:pt>
          <cx:pt idx="9961">Western Europe</cx:pt>
          <cx:pt idx="9962">Northern America</cx:pt>
          <cx:pt idx="9963">Western Europe</cx:pt>
          <cx:pt idx="9964">Western Europe</cx:pt>
          <cx:pt idx="9965">Western Europe</cx:pt>
          <cx:pt idx="9966">Western Europe</cx:pt>
          <cx:pt idx="9967">Western Europe</cx:pt>
          <cx:pt idx="9968">Western Europe</cx:pt>
          <cx:pt idx="9969">Western Europe</cx:pt>
          <cx:pt idx="9970">Northern America</cx:pt>
          <cx:pt idx="9971">Northern America</cx:pt>
          <cx:pt idx="9972">Western Europe</cx:pt>
          <cx:pt idx="9973">Eastern Europe</cx:pt>
          <cx:pt idx="9974">Northern America</cx:pt>
          <cx:pt idx="9975">Northern America</cx:pt>
          <cx:pt idx="9976">Western Europe</cx:pt>
          <cx:pt idx="9977">Asiatic Region</cx:pt>
          <cx:pt idx="9978">Asiatic Region</cx:pt>
          <cx:pt idx="9979">Asiatic Region</cx:pt>
          <cx:pt idx="9980">Western Europe</cx:pt>
          <cx:pt idx="9981">Western Europe</cx:pt>
          <cx:pt idx="9982">Western Europe</cx:pt>
          <cx:pt idx="9983">Northern America</cx:pt>
          <cx:pt idx="9984">Western Europe</cx:pt>
          <cx:pt idx="9985">Asiatic Region</cx:pt>
          <cx:pt idx="9986">Western Europe</cx:pt>
          <cx:pt idx="9987">Western Europe</cx:pt>
          <cx:pt idx="9988">Northern America</cx:pt>
          <cx:pt idx="9989">Northern America</cx:pt>
          <cx:pt idx="9990">Western Europe</cx:pt>
          <cx:pt idx="9991">Asiatic Region</cx:pt>
          <cx:pt idx="9992">Northern America</cx:pt>
          <cx:pt idx="9993">Asiatic Region</cx:pt>
          <cx:pt idx="9994">Western Europe</cx:pt>
          <cx:pt idx="9995">Western Europe</cx:pt>
          <cx:pt idx="9996">Asiatic Region</cx:pt>
          <cx:pt idx="9997">Western Europe</cx:pt>
          <cx:pt idx="9998">Northern America</cx:pt>
          <cx:pt idx="9999">Western Europe</cx:pt>
          <cx:pt idx="10000">Northern America</cx:pt>
          <cx:pt idx="10001">Western Europe</cx:pt>
          <cx:pt idx="10002">Western Europe</cx:pt>
          <cx:pt idx="10003">Africa</cx:pt>
          <cx:pt idx="10004">Western Europe</cx:pt>
          <cx:pt idx="10005">Western Europe</cx:pt>
          <cx:pt idx="10006">Western Europe</cx:pt>
          <cx:pt idx="10007">Western Europe</cx:pt>
          <cx:pt idx="10008">Western Europe</cx:pt>
          <cx:pt idx="10009">Latin America</cx:pt>
          <cx:pt idx="10010">Asiatic Region</cx:pt>
          <cx:pt idx="10011">Western Europe</cx:pt>
          <cx:pt idx="10012">Northern America</cx:pt>
          <cx:pt idx="10013">Western Europe</cx:pt>
          <cx:pt idx="10014">Western Europe</cx:pt>
          <cx:pt idx="10015">Asiatic Region</cx:pt>
          <cx:pt idx="10016">Pacific Region</cx:pt>
          <cx:pt idx="10017">Eastern Europe</cx:pt>
          <cx:pt idx="10018">Western Europe</cx:pt>
          <cx:pt idx="10019">Asiatic Region</cx:pt>
          <cx:pt idx="10020">Africa</cx:pt>
          <cx:pt idx="10021">Western Europe</cx:pt>
          <cx:pt idx="10022">Eastern Europe</cx:pt>
          <cx:pt idx="10023">Northern America</cx:pt>
          <cx:pt idx="10024">Northern America</cx:pt>
          <cx:pt idx="10025">Western Europe</cx:pt>
          <cx:pt idx="10026">Western Europe</cx:pt>
          <cx:pt idx="10027">Western Europe</cx:pt>
          <cx:pt idx="10028">Northern America</cx:pt>
          <cx:pt idx="10029">Eastern Europe</cx:pt>
          <cx:pt idx="10030">Western Europe</cx:pt>
          <cx:pt idx="10031">Northern America</cx:pt>
          <cx:pt idx="10032">Pacific Region</cx:pt>
          <cx:pt idx="10033">Western Europe</cx:pt>
          <cx:pt idx="10034">Latin America</cx:pt>
          <cx:pt idx="10035">Western Europe</cx:pt>
          <cx:pt idx="10036">Eastern Europe</cx:pt>
          <cx:pt idx="10037">Middle East</cx:pt>
          <cx:pt idx="10038">Northern America</cx:pt>
          <cx:pt idx="10039">Eastern Europe</cx:pt>
          <cx:pt idx="10040">Western Europe</cx:pt>
          <cx:pt idx="10041">Northern America</cx:pt>
          <cx:pt idx="10042">Western Europe</cx:pt>
          <cx:pt idx="10043">Northern America</cx:pt>
          <cx:pt idx="10044">Western Europe</cx:pt>
          <cx:pt idx="10045">Northern America</cx:pt>
          <cx:pt idx="10046">Western Europe</cx:pt>
          <cx:pt idx="10047">Western Europe</cx:pt>
          <cx:pt idx="10048">Northern America</cx:pt>
          <cx:pt idx="10049">Western Europe</cx:pt>
          <cx:pt idx="10050">Western Europe</cx:pt>
          <cx:pt idx="10051">Middle East</cx:pt>
          <cx:pt idx="10052">Western Europe</cx:pt>
          <cx:pt idx="10053">Asiatic Region</cx:pt>
          <cx:pt idx="10054">Western Europe</cx:pt>
          <cx:pt idx="10055">Western Europe</cx:pt>
          <cx:pt idx="10056">Asiatic Region</cx:pt>
          <cx:pt idx="10057">Asiatic Region</cx:pt>
          <cx:pt idx="10058">Western Europe</cx:pt>
          <cx:pt idx="10059">Northern America</cx:pt>
          <cx:pt idx="10060">Western Europe</cx:pt>
          <cx:pt idx="10061">Western Europe</cx:pt>
          <cx:pt idx="10062">Western Europe</cx:pt>
          <cx:pt idx="10063">Western Europe</cx:pt>
          <cx:pt idx="10064">Western Europe</cx:pt>
          <cx:pt idx="10065">Northern America</cx:pt>
          <cx:pt idx="10066">Western Europe</cx:pt>
          <cx:pt idx="10067">Latin America</cx:pt>
          <cx:pt idx="10068">Eastern Europe</cx:pt>
          <cx:pt idx="10069">Middle East</cx:pt>
          <cx:pt idx="10070">Eastern Europe</cx:pt>
          <cx:pt idx="10071">Eastern Europe</cx:pt>
          <cx:pt idx="10072">Latin America</cx:pt>
          <cx:pt idx="10073">Western Europe</cx:pt>
          <cx:pt idx="10074">Western Europe</cx:pt>
          <cx:pt idx="10075">Northern America</cx:pt>
          <cx:pt idx="10076">Northern America</cx:pt>
          <cx:pt idx="10077">Pacific Region</cx:pt>
          <cx:pt idx="10078">Northern America</cx:pt>
          <cx:pt idx="10079">Western Europe</cx:pt>
          <cx:pt idx="10080">Northern America</cx:pt>
          <cx:pt idx="10081">Western Europe</cx:pt>
          <cx:pt idx="10082">Middle East</cx:pt>
          <cx:pt idx="10083">Western Europe</cx:pt>
          <cx:pt idx="10084">Northern America</cx:pt>
          <cx:pt idx="10085">Western Europe</cx:pt>
          <cx:pt idx="10086">Western Europe</cx:pt>
          <cx:pt idx="10087">Asiatic Region</cx:pt>
          <cx:pt idx="10088">Asiatic Region</cx:pt>
          <cx:pt idx="10089">Western Europe</cx:pt>
          <cx:pt idx="10090">Western Europe</cx:pt>
          <cx:pt idx="10091">Eastern Europe</cx:pt>
          <cx:pt idx="10092">Northern America</cx:pt>
          <cx:pt idx="10093">Western Europe</cx:pt>
          <cx:pt idx="10094">Western Europe</cx:pt>
          <cx:pt idx="10095">Northern America</cx:pt>
          <cx:pt idx="10096">Western Europe</cx:pt>
          <cx:pt idx="10097">Western Europe</cx:pt>
          <cx:pt idx="10098">Northern America</cx:pt>
          <cx:pt idx="10099">Western Europe</cx:pt>
          <cx:pt idx="10100">Northern America</cx:pt>
          <cx:pt idx="10101">Western Europe</cx:pt>
          <cx:pt idx="10102">Northern America</cx:pt>
          <cx:pt idx="10103">Northern America</cx:pt>
          <cx:pt idx="10104">Asiatic Region</cx:pt>
          <cx:pt idx="10105">Northern America</cx:pt>
          <cx:pt idx="10106">Western Europe</cx:pt>
          <cx:pt idx="10107">Northern America</cx:pt>
          <cx:pt idx="10108">Northern America</cx:pt>
          <cx:pt idx="10109">Western Europe</cx:pt>
          <cx:pt idx="10110">Western Europe</cx:pt>
          <cx:pt idx="10111">Western Europe</cx:pt>
          <cx:pt idx="10112">Northern America</cx:pt>
          <cx:pt idx="10113">Western Europe</cx:pt>
          <cx:pt idx="10114">Middle East</cx:pt>
          <cx:pt idx="10115">Asiatic Region</cx:pt>
          <cx:pt idx="10116">Northern America</cx:pt>
          <cx:pt idx="10117">Western Europe</cx:pt>
          <cx:pt idx="10118">Northern America</cx:pt>
          <cx:pt idx="10119">Western Europe</cx:pt>
          <cx:pt idx="10120">Western Europe</cx:pt>
          <cx:pt idx="10121">Northern America</cx:pt>
          <cx:pt idx="10122">Northern America</cx:pt>
          <cx:pt idx="10123">Asiatic Region</cx:pt>
          <cx:pt idx="10124">Western Europe</cx:pt>
          <cx:pt idx="10125">Eastern Europe</cx:pt>
          <cx:pt idx="10126">Western Europe</cx:pt>
          <cx:pt idx="10127">Western Europe</cx:pt>
          <cx:pt idx="10128">Western Europe</cx:pt>
          <cx:pt idx="10129">Western Europe</cx:pt>
          <cx:pt idx="10130">Western Europe</cx:pt>
          <cx:pt idx="10131">Western Europe</cx:pt>
          <cx:pt idx="10132">Western Europe</cx:pt>
          <cx:pt idx="10133">Northern America</cx:pt>
          <cx:pt idx="10134">Eastern Europe</cx:pt>
          <cx:pt idx="10135">Northern America</cx:pt>
          <cx:pt idx="10136">Eastern Europe</cx:pt>
          <cx:pt idx="10137">Middle East</cx:pt>
          <cx:pt idx="10138">Northern America</cx:pt>
          <cx:pt idx="10139">Northern America</cx:pt>
          <cx:pt idx="10140">Western Europe</cx:pt>
          <cx:pt idx="10141">Western Europe</cx:pt>
          <cx:pt idx="10142">Latin America</cx:pt>
          <cx:pt idx="10143">Western Europe</cx:pt>
          <cx:pt idx="10144">Western Europe</cx:pt>
          <cx:pt idx="10145">Western Europe</cx:pt>
          <cx:pt idx="10146">Western Europe</cx:pt>
          <cx:pt idx="10147">Middle East</cx:pt>
          <cx:pt idx="10148">Northern America</cx:pt>
          <cx:pt idx="10149">Northern America</cx:pt>
          <cx:pt idx="10150">Western Europe</cx:pt>
          <cx:pt idx="10151">Western Europe</cx:pt>
          <cx:pt idx="10152">Western Europe</cx:pt>
          <cx:pt idx="10153">Eastern Europe</cx:pt>
          <cx:pt idx="10154">Asiatic Region</cx:pt>
          <cx:pt idx="10155">Western Europe</cx:pt>
          <cx:pt idx="10156">Pacific Region</cx:pt>
          <cx:pt idx="10157">Western Europe</cx:pt>
          <cx:pt idx="10158">Asiatic Region</cx:pt>
          <cx:pt idx="10159">Western Europe</cx:pt>
          <cx:pt idx="10160">Eastern Europe</cx:pt>
          <cx:pt idx="10161">Latin America</cx:pt>
          <cx:pt idx="10162">Asiatic Region</cx:pt>
          <cx:pt idx="10163">Western Europe</cx:pt>
          <cx:pt idx="10164">Latin America</cx:pt>
          <cx:pt idx="10165">Western Europe</cx:pt>
          <cx:pt idx="10166">Western Europe</cx:pt>
          <cx:pt idx="10167">Northern America</cx:pt>
          <cx:pt idx="10168">Asiatic Region</cx:pt>
          <cx:pt idx="10169">Northern America</cx:pt>
          <cx:pt idx="10170">Western Europe</cx:pt>
          <cx:pt idx="10171">Western Europe</cx:pt>
          <cx:pt idx="10172">Western Europe</cx:pt>
          <cx:pt idx="10173">Western Europe</cx:pt>
          <cx:pt idx="10174">Western Europe</cx:pt>
          <cx:pt idx="10175">Western Europe</cx:pt>
          <cx:pt idx="10176">Northern America</cx:pt>
          <cx:pt idx="10177">Western Europe</cx:pt>
          <cx:pt idx="10178">Northern America</cx:pt>
          <cx:pt idx="10179">Northern America</cx:pt>
          <cx:pt idx="10180">Asiatic Region</cx:pt>
          <cx:pt idx="10181">Western Europe</cx:pt>
          <cx:pt idx="10182">Western Europe</cx:pt>
          <cx:pt idx="10183">Western Europe</cx:pt>
          <cx:pt idx="10184">Western Europe</cx:pt>
          <cx:pt idx="10185">Middle East</cx:pt>
          <cx:pt idx="10186">Western Europe</cx:pt>
          <cx:pt idx="10187">Asiatic Region</cx:pt>
          <cx:pt idx="10188">Northern America</cx:pt>
          <cx:pt idx="10189">Northern America</cx:pt>
          <cx:pt idx="10190">Northern America</cx:pt>
          <cx:pt idx="10191">Northern America</cx:pt>
          <cx:pt idx="10192">Western Europe</cx:pt>
          <cx:pt idx="10193">Northern America</cx:pt>
          <cx:pt idx="10194">Northern America</cx:pt>
          <cx:pt idx="10195">Asiatic Region</cx:pt>
          <cx:pt idx="10196">Asiatic Region</cx:pt>
          <cx:pt idx="10197">Western Europe</cx:pt>
          <cx:pt idx="10198">Western Europe</cx:pt>
          <cx:pt idx="10199">Western Europe</cx:pt>
          <cx:pt idx="10200">Western Europe</cx:pt>
          <cx:pt idx="10201">Northern America</cx:pt>
          <cx:pt idx="10202">Western Europe</cx:pt>
          <cx:pt idx="10203">Western Europe</cx:pt>
          <cx:pt idx="10204">Asiatic Region</cx:pt>
          <cx:pt idx="10205">Western Europe</cx:pt>
          <cx:pt idx="10206">Western Europe</cx:pt>
          <cx:pt idx="10207">Eastern Europe</cx:pt>
          <cx:pt idx="10208">Northern America</cx:pt>
          <cx:pt idx="10209">Western Europe</cx:pt>
          <cx:pt idx="10210">Western Europe</cx:pt>
          <cx:pt idx="10211">Asiatic Region</cx:pt>
          <cx:pt idx="10212">Asiatic Region</cx:pt>
          <cx:pt idx="10213">Northern America</cx:pt>
          <cx:pt idx="10214">Western Europe</cx:pt>
          <cx:pt idx="10215">Asiatic Region</cx:pt>
          <cx:pt idx="10216">Western Europe</cx:pt>
          <cx:pt idx="10217">Asiatic Region</cx:pt>
          <cx:pt idx="10218">Western Europe</cx:pt>
          <cx:pt idx="10219">Western Europe</cx:pt>
          <cx:pt idx="10220">Northern America</cx:pt>
          <cx:pt idx="10221">Western Europe</cx:pt>
          <cx:pt idx="10222">Western Europe</cx:pt>
          <cx:pt idx="10223">Western Europe</cx:pt>
          <cx:pt idx="10224">Northern America</cx:pt>
          <cx:pt idx="10225">Northern America</cx:pt>
          <cx:pt idx="10226">Northern America</cx:pt>
          <cx:pt idx="10227">Northern America</cx:pt>
          <cx:pt idx="10228">Asiatic Region</cx:pt>
          <cx:pt idx="10229">Western Europe</cx:pt>
          <cx:pt idx="10230">Western Europe</cx:pt>
          <cx:pt idx="10231">Eastern Europe</cx:pt>
          <cx:pt idx="10232">Northern America</cx:pt>
          <cx:pt idx="10233">Northern America</cx:pt>
          <cx:pt idx="10234">Middle East</cx:pt>
          <cx:pt idx="10235">Western Europe</cx:pt>
          <cx:pt idx="10236">Eastern Europe</cx:pt>
          <cx:pt idx="10237">Northern America</cx:pt>
          <cx:pt idx="10238">Western Europe</cx:pt>
          <cx:pt idx="10239">Western Europe</cx:pt>
          <cx:pt idx="10240">Asiatic Region</cx:pt>
          <cx:pt idx="10241">Asiatic Region</cx:pt>
          <cx:pt idx="10242">Asiatic Region</cx:pt>
          <cx:pt idx="10243">Western Europe</cx:pt>
          <cx:pt idx="10244">Northern America</cx:pt>
          <cx:pt idx="10245">Western Europe</cx:pt>
          <cx:pt idx="10246">Northern America</cx:pt>
          <cx:pt idx="10247">Eastern Europe</cx:pt>
          <cx:pt idx="10248">Western Europe</cx:pt>
          <cx:pt idx="10249">Western Europe</cx:pt>
          <cx:pt idx="10250">Western Europe</cx:pt>
          <cx:pt idx="10251">Western Europe</cx:pt>
          <cx:pt idx="10252">Northern America</cx:pt>
          <cx:pt idx="10253">Northern America</cx:pt>
          <cx:pt idx="10254">Eastern Europe</cx:pt>
          <cx:pt idx="10255">Western Europe</cx:pt>
          <cx:pt idx="10256">Western Europe</cx:pt>
          <cx:pt idx="10257">Western Europe</cx:pt>
          <cx:pt idx="10258">Northern America</cx:pt>
          <cx:pt idx="10259">Western Europe</cx:pt>
          <cx:pt idx="10260">Western Europe</cx:pt>
          <cx:pt idx="10261">Eastern Europe</cx:pt>
          <cx:pt idx="10262">Western Europe</cx:pt>
          <cx:pt idx="10263">Northern America</cx:pt>
          <cx:pt idx="10264">Western Europe</cx:pt>
          <cx:pt idx="10265">Asiatic Region</cx:pt>
          <cx:pt idx="10266">Western Europe</cx:pt>
          <cx:pt idx="10267">Northern America</cx:pt>
          <cx:pt idx="10268">Western Europe</cx:pt>
          <cx:pt idx="10269">Northern America</cx:pt>
          <cx:pt idx="10270">Western Europe</cx:pt>
          <cx:pt idx="10271">Western Europe</cx:pt>
          <cx:pt idx="10272">Middle East</cx:pt>
          <cx:pt idx="10273">Western Europe</cx:pt>
          <cx:pt idx="10274">Northern America</cx:pt>
          <cx:pt idx="10275">Western Europe</cx:pt>
          <cx:pt idx="10276">Western Europe</cx:pt>
          <cx:pt idx="10277">Western Europe</cx:pt>
          <cx:pt idx="10278">Western Europe</cx:pt>
          <cx:pt idx="10279">Western Europe</cx:pt>
          <cx:pt idx="10280">Northern America</cx:pt>
          <cx:pt idx="10281">Pacific Region</cx:pt>
          <cx:pt idx="10282">Western Europe</cx:pt>
          <cx:pt idx="10283">Western Europe</cx:pt>
          <cx:pt idx="10284">Western Europe</cx:pt>
          <cx:pt idx="10285">Middle East</cx:pt>
          <cx:pt idx="10286">Northern America</cx:pt>
          <cx:pt idx="10287">Middle East</cx:pt>
          <cx:pt idx="10288">Asiatic Region</cx:pt>
          <cx:pt idx="10289">Western Europe</cx:pt>
          <cx:pt idx="10290">Western Europe</cx:pt>
          <cx:pt idx="10291">Western Europe</cx:pt>
          <cx:pt idx="10292">Western Europe</cx:pt>
          <cx:pt idx="10293">Northern America</cx:pt>
          <cx:pt idx="10294">Western Europe</cx:pt>
          <cx:pt idx="10295">Eastern Europe</cx:pt>
          <cx:pt idx="10296">Western Europe</cx:pt>
          <cx:pt idx="10297">Western Europe</cx:pt>
          <cx:pt idx="10298">Asiatic Region</cx:pt>
          <cx:pt idx="10299">Northern America</cx:pt>
          <cx:pt idx="10300">Western Europe</cx:pt>
          <cx:pt idx="10301">Western Europe</cx:pt>
          <cx:pt idx="10302">Western Europe</cx:pt>
          <cx:pt idx="10303">Western Europe</cx:pt>
          <cx:pt idx="10304">Western Europe</cx:pt>
          <cx:pt idx="10305">Western Europe</cx:pt>
          <cx:pt idx="10306">Western Europe</cx:pt>
          <cx:pt idx="10307">Northern America</cx:pt>
          <cx:pt idx="10308">Northern America</cx:pt>
          <cx:pt idx="10309">Eastern Europe</cx:pt>
          <cx:pt idx="10310">Eastern Europe</cx:pt>
          <cx:pt idx="10311">Western Europe</cx:pt>
          <cx:pt idx="10312">Northern America</cx:pt>
          <cx:pt idx="10313">Africa</cx:pt>
          <cx:pt idx="10314">Northern America</cx:pt>
          <cx:pt idx="10315">Western Europe</cx:pt>
          <cx:pt idx="10316">Latin America</cx:pt>
          <cx:pt idx="10317">Western Europe</cx:pt>
          <cx:pt idx="10318">Western Europe</cx:pt>
          <cx:pt idx="10319">Middle East</cx:pt>
          <cx:pt idx="10320">Latin America</cx:pt>
          <cx:pt idx="10321">Northern America</cx:pt>
          <cx:pt idx="10322">Western Europe</cx:pt>
          <cx:pt idx="10323">Latin America</cx:pt>
          <cx:pt idx="10324">Western Europe</cx:pt>
          <cx:pt idx="10325">Northern America</cx:pt>
          <cx:pt idx="10326">Northern America</cx:pt>
          <cx:pt idx="10327">Asiatic Region</cx:pt>
          <cx:pt idx="10328">Western Europe</cx:pt>
          <cx:pt idx="10329">Western Europe</cx:pt>
          <cx:pt idx="10330">Western Europe</cx:pt>
          <cx:pt idx="10331">Western Europe</cx:pt>
          <cx:pt idx="10332">Eastern Europe</cx:pt>
          <cx:pt idx="10333">Western Europe</cx:pt>
          <cx:pt idx="10334">Western Europe</cx:pt>
          <cx:pt idx="10335">Northern America</cx:pt>
          <cx:pt idx="10336">Northern America</cx:pt>
          <cx:pt idx="10337">Western Europe</cx:pt>
          <cx:pt idx="10338">Western Europe</cx:pt>
          <cx:pt idx="10339">Asiatic Region</cx:pt>
          <cx:pt idx="10340">Eastern Europe</cx:pt>
          <cx:pt idx="10341">Western Europe</cx:pt>
          <cx:pt idx="10342">Middle East</cx:pt>
          <cx:pt idx="10343">Northern America</cx:pt>
          <cx:pt idx="10344">Western Europe</cx:pt>
          <cx:pt idx="10345">Western Europe</cx:pt>
          <cx:pt idx="10346">Asiatic Region</cx:pt>
          <cx:pt idx="10347">Asiatic Region</cx:pt>
          <cx:pt idx="10348">Northern America</cx:pt>
          <cx:pt idx="10349">Northern America</cx:pt>
          <cx:pt idx="10350">Middle East</cx:pt>
          <cx:pt idx="10351">Western Europe</cx:pt>
          <cx:pt idx="10352">Northern America</cx:pt>
          <cx:pt idx="10353">Western Europe</cx:pt>
          <cx:pt idx="10354">Western Europe</cx:pt>
          <cx:pt idx="10355">Northern America</cx:pt>
          <cx:pt idx="10356">Middle East</cx:pt>
          <cx:pt idx="10357">Western Europe</cx:pt>
          <cx:pt idx="10358">Western Europe</cx:pt>
          <cx:pt idx="10359">Northern America</cx:pt>
          <cx:pt idx="10360">Latin America</cx:pt>
          <cx:pt idx="10361">Northern America</cx:pt>
          <cx:pt idx="10362">Northern America</cx:pt>
          <cx:pt idx="10363">Northern America</cx:pt>
          <cx:pt idx="10364">Northern America</cx:pt>
          <cx:pt idx="10365">Northern America</cx:pt>
          <cx:pt idx="10366">Western Europe</cx:pt>
          <cx:pt idx="10367">Western Europe</cx:pt>
          <cx:pt idx="10368">Middle East</cx:pt>
          <cx:pt idx="10369">Western Europe</cx:pt>
          <cx:pt idx="10370">Middle East</cx:pt>
          <cx:pt idx="10371">Northern America</cx:pt>
          <cx:pt idx="10372">Western Europe</cx:pt>
          <cx:pt idx="10373">Eastern Europe</cx:pt>
          <cx:pt idx="10374">Asiatic Region</cx:pt>
          <cx:pt idx="10375">Eastern Europe</cx:pt>
          <cx:pt idx="10376">Western Europe</cx:pt>
          <cx:pt idx="10377">Western Europe</cx:pt>
          <cx:pt idx="10378">Western Europe</cx:pt>
          <cx:pt idx="10379">Western Europe</cx:pt>
          <cx:pt idx="10380">Western Europe</cx:pt>
          <cx:pt idx="10381">Northern America</cx:pt>
          <cx:pt idx="10382">Western Europe</cx:pt>
          <cx:pt idx="10383">Latin America</cx:pt>
          <cx:pt idx="10384">Western Europe</cx:pt>
          <cx:pt idx="10385">Western Europe</cx:pt>
          <cx:pt idx="10386">Northern America</cx:pt>
          <cx:pt idx="10387">Middle East</cx:pt>
          <cx:pt idx="10388">Eastern Europe</cx:pt>
          <cx:pt idx="10389">Eastern Europe</cx:pt>
          <cx:pt idx="10390">Middle East</cx:pt>
          <cx:pt idx="10391">Western Europe</cx:pt>
          <cx:pt idx="10392">Northern America</cx:pt>
          <cx:pt idx="10393">Western Europe</cx:pt>
          <cx:pt idx="10394">Northern America</cx:pt>
          <cx:pt idx="10395">Western Europe</cx:pt>
          <cx:pt idx="10396">Northern America</cx:pt>
          <cx:pt idx="10397">Western Europe</cx:pt>
          <cx:pt idx="10398">Western Europe</cx:pt>
          <cx:pt idx="10399">Western Europe</cx:pt>
          <cx:pt idx="10400">Asiatic Region</cx:pt>
          <cx:pt idx="10401">Asiatic Region</cx:pt>
          <cx:pt idx="10402">Western Europe</cx:pt>
          <cx:pt idx="10403">Western Europe</cx:pt>
          <cx:pt idx="10404">Western Europe</cx:pt>
          <cx:pt idx="10405">Asiatic Region</cx:pt>
          <cx:pt idx="10406">Asiatic Region</cx:pt>
          <cx:pt idx="10407">Western Europe</cx:pt>
          <cx:pt idx="10408">Asiatic Region</cx:pt>
          <cx:pt idx="10409">Northern America</cx:pt>
          <cx:pt idx="10410">Western Europe</cx:pt>
          <cx:pt idx="10411">Western Europe</cx:pt>
          <cx:pt idx="10412">Western Europe</cx:pt>
          <cx:pt idx="10413">Western Europe</cx:pt>
          <cx:pt idx="10414">Latin America</cx:pt>
          <cx:pt idx="10415">Western Europe</cx:pt>
          <cx:pt idx="10416">Western Europe</cx:pt>
          <cx:pt idx="10417">Eastern Europe</cx:pt>
          <cx:pt idx="10418">Africa/Middle East</cx:pt>
          <cx:pt idx="10419">Western Europe</cx:pt>
          <cx:pt idx="10420">Northern America</cx:pt>
          <cx:pt idx="10421">Western Europe</cx:pt>
          <cx:pt idx="10422">Western Europe</cx:pt>
          <cx:pt idx="10423">Latin America</cx:pt>
          <cx:pt idx="10424">Asiatic Region</cx:pt>
          <cx:pt idx="10425">Western Europe</cx:pt>
          <cx:pt idx="10426">Latin America</cx:pt>
          <cx:pt idx="10427">Western Europe</cx:pt>
          <cx:pt idx="10428">Western Europe</cx:pt>
          <cx:pt idx="10429">Eastern Europe</cx:pt>
          <cx:pt idx="10430">Northern America</cx:pt>
          <cx:pt idx="10431">Western Europe</cx:pt>
          <cx:pt idx="10432">Northern America</cx:pt>
          <cx:pt idx="10433">Asiatic Region</cx:pt>
          <cx:pt idx="10434">Western Europe</cx:pt>
          <cx:pt idx="10435">Asiatic Region</cx:pt>
          <cx:pt idx="10436">Western Europe</cx:pt>
          <cx:pt idx="10437">Western Europe</cx:pt>
          <cx:pt idx="10438">Western Europe</cx:pt>
          <cx:pt idx="10439">Western Europe</cx:pt>
          <cx:pt idx="10440">Northern America</cx:pt>
          <cx:pt idx="10441">Western Europe</cx:pt>
          <cx:pt idx="10442">Asiatic Region</cx:pt>
          <cx:pt idx="10443">Asiatic Region</cx:pt>
          <cx:pt idx="10444">Western Europe</cx:pt>
          <cx:pt idx="10445">Northern America</cx:pt>
          <cx:pt idx="10446">Middle East</cx:pt>
          <cx:pt idx="10447">Latin America</cx:pt>
          <cx:pt idx="10448">Latin America</cx:pt>
          <cx:pt idx="10449">Northern America</cx:pt>
          <cx:pt idx="10450">Northern America</cx:pt>
          <cx:pt idx="10451">Western Europe</cx:pt>
          <cx:pt idx="10452">Asiatic Region</cx:pt>
          <cx:pt idx="10453">Pacific Region</cx:pt>
          <cx:pt idx="10454">Asiatic Region</cx:pt>
          <cx:pt idx="10455">Northern America</cx:pt>
          <cx:pt idx="10456">Western Europe</cx:pt>
          <cx:pt idx="10457">Western Europe</cx:pt>
          <cx:pt idx="10458">Western Europe</cx:pt>
          <cx:pt idx="10459">Pacific Region</cx:pt>
          <cx:pt idx="10460">Asiatic Region</cx:pt>
          <cx:pt idx="10461">Eastern Europe</cx:pt>
          <cx:pt idx="10462">Western Europe</cx:pt>
          <cx:pt idx="10463">Western Europe</cx:pt>
          <cx:pt idx="10464">Western Europe</cx:pt>
          <cx:pt idx="10465">Western Europe</cx:pt>
          <cx:pt idx="10466">Western Europe</cx:pt>
          <cx:pt idx="10467">Western Europe</cx:pt>
          <cx:pt idx="10468">Western Europe</cx:pt>
          <cx:pt idx="10469">Eastern Europe</cx:pt>
          <cx:pt idx="10470">Eastern Europe</cx:pt>
          <cx:pt idx="10471">Western Europe</cx:pt>
          <cx:pt idx="10472">Latin America</cx:pt>
          <cx:pt idx="10473">Northern America</cx:pt>
          <cx:pt idx="10474">Western Europe</cx:pt>
          <cx:pt idx="10475">Middle East</cx:pt>
          <cx:pt idx="10476">Western Europe</cx:pt>
          <cx:pt idx="10477">Western Europe</cx:pt>
          <cx:pt idx="10478">Western Europe</cx:pt>
          <cx:pt idx="10479">Latin America</cx:pt>
          <cx:pt idx="10480">Eastern Europe</cx:pt>
          <cx:pt idx="10481">Africa</cx:pt>
          <cx:pt idx="10482">Western Europe</cx:pt>
          <cx:pt idx="10483">Northern America</cx:pt>
          <cx:pt idx="10484">Western Europe</cx:pt>
          <cx:pt idx="10485">Eastern Europe</cx:pt>
          <cx:pt idx="10486">Western Europe</cx:pt>
          <cx:pt idx="10487">Western Europe</cx:pt>
          <cx:pt idx="10488">Western Europe</cx:pt>
          <cx:pt idx="10489">Northern America</cx:pt>
          <cx:pt idx="10490">Western Europe</cx:pt>
          <cx:pt idx="10491">Asiatic Region</cx:pt>
          <cx:pt idx="10492">Western Europe</cx:pt>
          <cx:pt idx="10493">Northern America</cx:pt>
          <cx:pt idx="10494">Asiatic Region</cx:pt>
          <cx:pt idx="10495">Northern America</cx:pt>
          <cx:pt idx="10496">Western Europe</cx:pt>
          <cx:pt idx="10497">Northern America</cx:pt>
          <cx:pt idx="10498">Western Europe</cx:pt>
          <cx:pt idx="10499">Western Europe</cx:pt>
          <cx:pt idx="10500">Northern America</cx:pt>
          <cx:pt idx="10501">Northern America</cx:pt>
          <cx:pt idx="10502">Northern America</cx:pt>
          <cx:pt idx="10503">Northern America</cx:pt>
          <cx:pt idx="10504">Northern America</cx:pt>
          <cx:pt idx="10505">Western Europe</cx:pt>
          <cx:pt idx="10506">Western Europe</cx:pt>
          <cx:pt idx="10507">Western Europe</cx:pt>
          <cx:pt idx="10508">Western Europe</cx:pt>
          <cx:pt idx="10509">Northern America</cx:pt>
          <cx:pt idx="10510">Latin America</cx:pt>
          <cx:pt idx="10511">Western Europe</cx:pt>
          <cx:pt idx="10512">Western Europe</cx:pt>
          <cx:pt idx="10513">Western Europe</cx:pt>
          <cx:pt idx="10514">Western Europe</cx:pt>
          <cx:pt idx="10515">Western Europe</cx:pt>
          <cx:pt idx="10516">Middle East</cx:pt>
          <cx:pt idx="10517">Asiatic Region</cx:pt>
          <cx:pt idx="10518">Asiatic Region</cx:pt>
          <cx:pt idx="10519">Latin America</cx:pt>
          <cx:pt idx="10520">Asiatic Region</cx:pt>
          <cx:pt idx="10521">Western Europe</cx:pt>
          <cx:pt idx="10522">Eastern Europe</cx:pt>
          <cx:pt idx="10523">Western Europe</cx:pt>
          <cx:pt idx="10524">Eastern Europe</cx:pt>
          <cx:pt idx="10525">Western Europe</cx:pt>
          <cx:pt idx="10526">Western Europe</cx:pt>
          <cx:pt idx="10527">Western Europe</cx:pt>
          <cx:pt idx="10528">Eastern Europe</cx:pt>
          <cx:pt idx="10529">Eastern Europe</cx:pt>
          <cx:pt idx="10530">Western Europe</cx:pt>
          <cx:pt idx="10531">Western Europe</cx:pt>
          <cx:pt idx="10532">Western Europe</cx:pt>
          <cx:pt idx="10533">Western Europe</cx:pt>
          <cx:pt idx="10534">Western Europe</cx:pt>
          <cx:pt idx="10535">Eastern Europe</cx:pt>
          <cx:pt idx="10536">Northern America</cx:pt>
          <cx:pt idx="10537">Asiatic Region</cx:pt>
          <cx:pt idx="10538">Asiatic Region</cx:pt>
          <cx:pt idx="10539">Western Europe</cx:pt>
          <cx:pt idx="10540">Western Europe</cx:pt>
          <cx:pt idx="10541">Eastern Europe</cx:pt>
          <cx:pt idx="10542">Asiatic Region</cx:pt>
          <cx:pt idx="10543">Middle East</cx:pt>
          <cx:pt idx="10544">Latin America</cx:pt>
          <cx:pt idx="10545">Northern America</cx:pt>
          <cx:pt idx="10546">Northern America</cx:pt>
          <cx:pt idx="10547">Western Europe</cx:pt>
          <cx:pt idx="10548">Western Europe</cx:pt>
          <cx:pt idx="10549">Western Europe</cx:pt>
          <cx:pt idx="10550">Western Europe</cx:pt>
          <cx:pt idx="10551">Northern America</cx:pt>
          <cx:pt idx="10552">Western Europe</cx:pt>
          <cx:pt idx="10553">Northern America</cx:pt>
          <cx:pt idx="10554">Western Europe</cx:pt>
          <cx:pt idx="10555">Western Europe</cx:pt>
          <cx:pt idx="10556">Asiatic Region</cx:pt>
          <cx:pt idx="10557">Western Europe</cx:pt>
          <cx:pt idx="10558">Eastern Europe</cx:pt>
          <cx:pt idx="10559">Northern America</cx:pt>
          <cx:pt idx="10560">Asiatic Region</cx:pt>
          <cx:pt idx="10561">Africa</cx:pt>
          <cx:pt idx="10562">Western Europe</cx:pt>
          <cx:pt idx="10563">Northern America</cx:pt>
          <cx:pt idx="10564">Western Europe</cx:pt>
          <cx:pt idx="10565">Western Europe</cx:pt>
          <cx:pt idx="10566">Western Europe</cx:pt>
          <cx:pt idx="10567">Western Europe</cx:pt>
          <cx:pt idx="10568">Western Europe</cx:pt>
          <cx:pt idx="10569">Asiatic Region</cx:pt>
          <cx:pt idx="10570">Northern America</cx:pt>
          <cx:pt idx="10571">Western Europe</cx:pt>
          <cx:pt idx="10572">Western Europe</cx:pt>
          <cx:pt idx="10573">Western Europe</cx:pt>
          <cx:pt idx="10574">Western Europe</cx:pt>
          <cx:pt idx="10575">Western Europe</cx:pt>
          <cx:pt idx="10576">Western Europe</cx:pt>
          <cx:pt idx="10577">Western Europe</cx:pt>
          <cx:pt idx="10578">Western Europe</cx:pt>
          <cx:pt idx="10579">Western Europe</cx:pt>
          <cx:pt idx="10580">Western Europe</cx:pt>
          <cx:pt idx="10581">Western Europe</cx:pt>
          <cx:pt idx="10582">Northern America</cx:pt>
          <cx:pt idx="10583">Western Europe</cx:pt>
          <cx:pt idx="10584">Northern America</cx:pt>
          <cx:pt idx="10585">Northern America</cx:pt>
          <cx:pt idx="10586">Northern America</cx:pt>
          <cx:pt idx="10587">Latin America</cx:pt>
          <cx:pt idx="10588">Western Europe</cx:pt>
          <cx:pt idx="10589">Middle East</cx:pt>
          <cx:pt idx="10590">Asiatic Region</cx:pt>
          <cx:pt idx="10591">Western Europe</cx:pt>
          <cx:pt idx="10592">Middle East</cx:pt>
          <cx:pt idx="10593">Western Europe</cx:pt>
          <cx:pt idx="10594">Northern America</cx:pt>
          <cx:pt idx="10595">Northern America</cx:pt>
          <cx:pt idx="10596">Western Europe</cx:pt>
          <cx:pt idx="10597">Asiatic Region</cx:pt>
          <cx:pt idx="10598">Asiatic Region</cx:pt>
          <cx:pt idx="10599">Northern America</cx:pt>
          <cx:pt idx="10600">Northern America</cx:pt>
          <cx:pt idx="10601">Western Europe</cx:pt>
          <cx:pt idx="10602">Northern America</cx:pt>
          <cx:pt idx="10603">Western Europe</cx:pt>
          <cx:pt idx="10604">Asiatic Region</cx:pt>
          <cx:pt idx="10605">Western Europe</cx:pt>
          <cx:pt idx="10606">Western Europe</cx:pt>
          <cx:pt idx="10607">Northern America</cx:pt>
          <cx:pt idx="10608">Western Europe</cx:pt>
          <cx:pt idx="10609">Western Europe</cx:pt>
          <cx:pt idx="10610">Western Europe</cx:pt>
          <cx:pt idx="10611">Western Europe</cx:pt>
          <cx:pt idx="10612">Western Europe</cx:pt>
          <cx:pt idx="10613">Western Europe</cx:pt>
          <cx:pt idx="10614">Northern America</cx:pt>
          <cx:pt idx="10615">Middle East</cx:pt>
          <cx:pt idx="10616">Northern America</cx:pt>
          <cx:pt idx="10617">Western Europe</cx:pt>
          <cx:pt idx="10618">Eastern Europe</cx:pt>
          <cx:pt idx="10619">Western Europe</cx:pt>
          <cx:pt idx="10620">Western Europe</cx:pt>
          <cx:pt idx="10621">Northern America</cx:pt>
          <cx:pt idx="10622">Northern America</cx:pt>
          <cx:pt idx="10623">Western Europe</cx:pt>
          <cx:pt idx="10624">Eastern Europe</cx:pt>
          <cx:pt idx="10625">Middle East</cx:pt>
          <cx:pt idx="10626">Western Europe</cx:pt>
          <cx:pt idx="10627">Western Europe</cx:pt>
          <cx:pt idx="10628">Eastern Europe</cx:pt>
          <cx:pt idx="10629">Western Europe</cx:pt>
          <cx:pt idx="10630">Western Europe</cx:pt>
          <cx:pt idx="10631">Northern America</cx:pt>
          <cx:pt idx="10632">Western Europe</cx:pt>
          <cx:pt idx="10633">Western Europe</cx:pt>
          <cx:pt idx="10634">Asiatic Region</cx:pt>
          <cx:pt idx="10635">Western Europe</cx:pt>
          <cx:pt idx="10636">Asiatic Region</cx:pt>
          <cx:pt idx="10637">Western Europe</cx:pt>
          <cx:pt idx="10638">Western Europe</cx:pt>
          <cx:pt idx="10639">Northern America</cx:pt>
          <cx:pt idx="10640">Western Europe</cx:pt>
          <cx:pt idx="10641">Northern America</cx:pt>
          <cx:pt idx="10642">Western Europe</cx:pt>
          <cx:pt idx="10643">Western Europe</cx:pt>
          <cx:pt idx="10644">Western Europe</cx:pt>
          <cx:pt idx="10645">Latin America</cx:pt>
          <cx:pt idx="10646">Western Europe</cx:pt>
          <cx:pt idx="10647">Western Europe</cx:pt>
          <cx:pt idx="10648">Western Europe</cx:pt>
          <cx:pt idx="10649">Northern America</cx:pt>
          <cx:pt idx="10650">Northern America</cx:pt>
          <cx:pt idx="10651">Asiatic Region</cx:pt>
          <cx:pt idx="10652">Asiatic Region</cx:pt>
          <cx:pt idx="10653">Northern America</cx:pt>
          <cx:pt idx="10654">Northern America</cx:pt>
          <cx:pt idx="10655">Northern America</cx:pt>
          <cx:pt idx="10656">Western Europe</cx:pt>
          <cx:pt idx="10657">Northern America</cx:pt>
          <cx:pt idx="10658">Northern America</cx:pt>
          <cx:pt idx="10659">Asiatic Region</cx:pt>
          <cx:pt idx="10660">Northern America</cx:pt>
          <cx:pt idx="10661">Asiatic Region</cx:pt>
          <cx:pt idx="10662">Western Europe</cx:pt>
          <cx:pt idx="10663">Western Europe</cx:pt>
          <cx:pt idx="10664">Eastern Europe</cx:pt>
          <cx:pt idx="10665">Asiatic Region</cx:pt>
          <cx:pt idx="10666">Asiatic Region</cx:pt>
          <cx:pt idx="10667">Northern America</cx:pt>
          <cx:pt idx="10668">Asiatic Region</cx:pt>
          <cx:pt idx="10669">Northern America</cx:pt>
          <cx:pt idx="10670">Western Europe</cx:pt>
          <cx:pt idx="10671">Northern America</cx:pt>
          <cx:pt idx="10672">Northern America</cx:pt>
          <cx:pt idx="10673">Northern America</cx:pt>
          <cx:pt idx="10674">Northern America</cx:pt>
          <cx:pt idx="10675">Northern America</cx:pt>
          <cx:pt idx="10676">Western Europe</cx:pt>
          <cx:pt idx="10677">Western Europe</cx:pt>
          <cx:pt idx="10678">Asiatic Region</cx:pt>
          <cx:pt idx="10679">Western Europe</cx:pt>
          <cx:pt idx="10680">Latin America</cx:pt>
          <cx:pt idx="10681">Western Europe</cx:pt>
          <cx:pt idx="10682">Latin America</cx:pt>
          <cx:pt idx="10683">Eastern Europe</cx:pt>
          <cx:pt idx="10684">Eastern Europe</cx:pt>
          <cx:pt idx="10685">Western Europe</cx:pt>
          <cx:pt idx="10686">Western Europe</cx:pt>
          <cx:pt idx="10687">Northern America</cx:pt>
          <cx:pt idx="10688">Western Europe</cx:pt>
          <cx:pt idx="10689">Western Europe</cx:pt>
          <cx:pt idx="10690">Western Europe</cx:pt>
          <cx:pt idx="10691">Western Europe</cx:pt>
          <cx:pt idx="10692">Western Europe</cx:pt>
          <cx:pt idx="10693">Western Europe</cx:pt>
          <cx:pt idx="10694">Western Europe</cx:pt>
          <cx:pt idx="10695">Western Europe</cx:pt>
          <cx:pt idx="10696">Eastern Europe</cx:pt>
          <cx:pt idx="10697">Northern America</cx:pt>
          <cx:pt idx="10698">Western Europe</cx:pt>
          <cx:pt idx="10699">Middle East</cx:pt>
          <cx:pt idx="10700">Africa/Middle East</cx:pt>
          <cx:pt idx="10701">Western Europe</cx:pt>
          <cx:pt idx="10702">Western Europe</cx:pt>
          <cx:pt idx="10703">Northern America</cx:pt>
          <cx:pt idx="10704">Asiatic Region</cx:pt>
          <cx:pt idx="10705">Asiatic Region</cx:pt>
          <cx:pt idx="10706">Western Europe</cx:pt>
          <cx:pt idx="10707">Western Europe</cx:pt>
          <cx:pt idx="10708">Western Europe</cx:pt>
          <cx:pt idx="10709">Western Europe</cx:pt>
          <cx:pt idx="10710">Northern America</cx:pt>
          <cx:pt idx="10711">Northern America</cx:pt>
          <cx:pt idx="10712">Northern America</cx:pt>
          <cx:pt idx="10713">Western Europe</cx:pt>
          <cx:pt idx="10714">Western Europe</cx:pt>
          <cx:pt idx="10715">Western Europe</cx:pt>
          <cx:pt idx="10716">Western Europe</cx:pt>
          <cx:pt idx="10717">Western Europe</cx:pt>
          <cx:pt idx="10718">Northern America</cx:pt>
          <cx:pt idx="10719">Western Europe</cx:pt>
          <cx:pt idx="10720">Northern America</cx:pt>
          <cx:pt idx="10721">Western Europe</cx:pt>
          <cx:pt idx="10722">Western Europe</cx:pt>
          <cx:pt idx="10723">Western Europe</cx:pt>
          <cx:pt idx="10724">Northern America</cx:pt>
          <cx:pt idx="10725">Western Europe</cx:pt>
          <cx:pt idx="10726">Western Europe</cx:pt>
          <cx:pt idx="10727">Northern America</cx:pt>
          <cx:pt idx="10728">Northern America</cx:pt>
          <cx:pt idx="10729">Northern America</cx:pt>
          <cx:pt idx="10730">Western Europe</cx:pt>
          <cx:pt idx="10731">Northern America</cx:pt>
          <cx:pt idx="10732">Latin America</cx:pt>
          <cx:pt idx="10733">Western Europe</cx:pt>
          <cx:pt idx="10734">Northern America</cx:pt>
          <cx:pt idx="10735">Western Europe</cx:pt>
          <cx:pt idx="10736">Latin America</cx:pt>
          <cx:pt idx="10737">Asiatic Region</cx:pt>
          <cx:pt idx="10738">Latin America</cx:pt>
          <cx:pt idx="10739">Western Europe</cx:pt>
          <cx:pt idx="10740">Western Europe</cx:pt>
          <cx:pt idx="10741">Western Europe</cx:pt>
          <cx:pt idx="10742">Western Europe</cx:pt>
          <cx:pt idx="10743">Eastern Europe</cx:pt>
          <cx:pt idx="10744">Middle East</cx:pt>
          <cx:pt idx="10745">Western Europe</cx:pt>
          <cx:pt idx="10746">Western Europe</cx:pt>
          <cx:pt idx="10747">Northern America</cx:pt>
          <cx:pt idx="10748">Northern America</cx:pt>
          <cx:pt idx="10749">Western Europe</cx:pt>
          <cx:pt idx="10750">Western Europe</cx:pt>
          <cx:pt idx="10751">Northern America</cx:pt>
          <cx:pt idx="10752">Western Europe</cx:pt>
          <cx:pt idx="10753">Latin America</cx:pt>
          <cx:pt idx="10754">Asiatic Region</cx:pt>
          <cx:pt idx="10755">Western Europe</cx:pt>
          <cx:pt idx="10756">Northern America</cx:pt>
          <cx:pt idx="10757">Western Europe</cx:pt>
          <cx:pt idx="10758">Northern America</cx:pt>
          <cx:pt idx="10759">Middle East</cx:pt>
          <cx:pt idx="10760">Latin America</cx:pt>
          <cx:pt idx="10761">Western Europe</cx:pt>
          <cx:pt idx="10762">Western Europe</cx:pt>
          <cx:pt idx="10763">Middle East</cx:pt>
          <cx:pt idx="10764">Western Europe</cx:pt>
          <cx:pt idx="10765">Western Europe</cx:pt>
          <cx:pt idx="10766">Northern America</cx:pt>
          <cx:pt idx="10767">Northern America</cx:pt>
          <cx:pt idx="10768">Western Europe</cx:pt>
          <cx:pt idx="10769">Western Europe</cx:pt>
          <cx:pt idx="10770">Eastern Europe</cx:pt>
          <cx:pt idx="10771">Western Europe</cx:pt>
          <cx:pt idx="10772">Northern America</cx:pt>
          <cx:pt idx="10773">Western Europe</cx:pt>
          <cx:pt idx="10774">Western Europe</cx:pt>
          <cx:pt idx="10775">Western Europe</cx:pt>
          <cx:pt idx="10776">Western Europe</cx:pt>
          <cx:pt idx="10777">Northern America</cx:pt>
          <cx:pt idx="10778">Middle East</cx:pt>
          <cx:pt idx="10779">Western Europe</cx:pt>
          <cx:pt idx="10780">Northern America</cx:pt>
          <cx:pt idx="10781">Asiatic Region</cx:pt>
          <cx:pt idx="10782">Northern America</cx:pt>
          <cx:pt idx="10783">Western Europe</cx:pt>
          <cx:pt idx="10784">Northern America</cx:pt>
          <cx:pt idx="10785">Western Europe</cx:pt>
          <cx:pt idx="10786">Western Europe</cx:pt>
          <cx:pt idx="10787">Asiatic Region</cx:pt>
          <cx:pt idx="10788">Western Europe</cx:pt>
          <cx:pt idx="10789">Western Europe</cx:pt>
          <cx:pt idx="10790">Western Europe</cx:pt>
          <cx:pt idx="10791">Western Europe</cx:pt>
          <cx:pt idx="10792">Western Europe</cx:pt>
          <cx:pt idx="10793">Western Europe</cx:pt>
          <cx:pt idx="10794">Western Europe</cx:pt>
          <cx:pt idx="10795">Western Europe</cx:pt>
          <cx:pt idx="10796">Western Europe</cx:pt>
          <cx:pt idx="10797">Western Europe</cx:pt>
          <cx:pt idx="10798">Asiatic Region</cx:pt>
          <cx:pt idx="10799">Northern America</cx:pt>
          <cx:pt idx="10800">Western Europe</cx:pt>
          <cx:pt idx="10801">Northern America</cx:pt>
          <cx:pt idx="10802">Northern America</cx:pt>
          <cx:pt idx="10803">Western Europe</cx:pt>
          <cx:pt idx="10804">Asiatic Region</cx:pt>
          <cx:pt idx="10805">Asiatic Region</cx:pt>
          <cx:pt idx="10806">Western Europe</cx:pt>
          <cx:pt idx="10807">Western Europe</cx:pt>
          <cx:pt idx="10808">Northern America</cx:pt>
          <cx:pt idx="10809">Eastern Europe</cx:pt>
          <cx:pt idx="10810">Asiatic Region</cx:pt>
          <cx:pt idx="10811">Eastern Europe</cx:pt>
          <cx:pt idx="10812">Northern America</cx:pt>
          <cx:pt idx="10813">Northern America</cx:pt>
          <cx:pt idx="10814">Northern America</cx:pt>
          <cx:pt idx="10815">Western Europe</cx:pt>
          <cx:pt idx="10816">Asiatic Region</cx:pt>
          <cx:pt idx="10817">Western Europe</cx:pt>
          <cx:pt idx="10818">Asiatic Region</cx:pt>
          <cx:pt idx="10819">Asiatic Region</cx:pt>
          <cx:pt idx="10820">Latin America</cx:pt>
          <cx:pt idx="10821">Northern America</cx:pt>
          <cx:pt idx="10822">Middle East</cx:pt>
          <cx:pt idx="10823">Northern America</cx:pt>
          <cx:pt idx="10824">Northern America</cx:pt>
          <cx:pt idx="10825">Northern America</cx:pt>
          <cx:pt idx="10826">Western Europe</cx:pt>
          <cx:pt idx="10827">Western Europe</cx:pt>
          <cx:pt idx="10828">Northern America</cx:pt>
          <cx:pt idx="10829">Western Europe</cx:pt>
          <cx:pt idx="10830">Western Europe</cx:pt>
          <cx:pt idx="10831">Asiatic Region</cx:pt>
          <cx:pt idx="10832">Western Europe</cx:pt>
          <cx:pt idx="10833">Pacific Region</cx:pt>
          <cx:pt idx="10834">Western Europe</cx:pt>
          <cx:pt idx="10835">Western Europe</cx:pt>
          <cx:pt idx="10836">Western Europe</cx:pt>
          <cx:pt idx="10837">Western Europe</cx:pt>
          <cx:pt idx="10838">Northern America</cx:pt>
          <cx:pt idx="10839">Northern America</cx:pt>
          <cx:pt idx="10840">Northern America</cx:pt>
          <cx:pt idx="10841">Western Europe</cx:pt>
          <cx:pt idx="10842">Northern America</cx:pt>
          <cx:pt idx="10843">Western Europe</cx:pt>
          <cx:pt idx="10844">Western Europe</cx:pt>
          <cx:pt idx="10845">Middle East</cx:pt>
          <cx:pt idx="10846">Western Europe</cx:pt>
          <cx:pt idx="10847">Western Europe</cx:pt>
          <cx:pt idx="10848">Western Europe</cx:pt>
          <cx:pt idx="10849">Northern America</cx:pt>
          <cx:pt idx="10850">Western Europe</cx:pt>
          <cx:pt idx="10851">Western Europe</cx:pt>
          <cx:pt idx="10852">Asiatic Region</cx:pt>
          <cx:pt idx="10853">Western Europe</cx:pt>
          <cx:pt idx="10854">Western Europe</cx:pt>
          <cx:pt idx="10855">Northern America</cx:pt>
          <cx:pt idx="10856">Asiatic Region</cx:pt>
          <cx:pt idx="10857">Northern America</cx:pt>
          <cx:pt idx="10858">Northern America</cx:pt>
          <cx:pt idx="10859">Northern America</cx:pt>
          <cx:pt idx="10860">Western Europe</cx:pt>
          <cx:pt idx="10861">Northern America</cx:pt>
          <cx:pt idx="10862">Eastern Europe</cx:pt>
          <cx:pt idx="10863">Asiatic Region</cx:pt>
          <cx:pt idx="10864">Northern America</cx:pt>
          <cx:pt idx="10865">Northern America</cx:pt>
          <cx:pt idx="10866">Western Europe</cx:pt>
          <cx:pt idx="10867">Western Europe</cx:pt>
          <cx:pt idx="10868">Western Europe</cx:pt>
          <cx:pt idx="10869">Northern America</cx:pt>
          <cx:pt idx="10870">Middle East</cx:pt>
          <cx:pt idx="10871">Western Europe</cx:pt>
          <cx:pt idx="10872">Northern America</cx:pt>
          <cx:pt idx="10873">Western Europe</cx:pt>
          <cx:pt idx="10874">Northern America</cx:pt>
          <cx:pt idx="10875">Northern America</cx:pt>
          <cx:pt idx="10876">Western Europe</cx:pt>
          <cx:pt idx="10877">Western Europe</cx:pt>
          <cx:pt idx="10878">Western Europe</cx:pt>
          <cx:pt idx="10879">Northern America</cx:pt>
          <cx:pt idx="10880">Northern America</cx:pt>
          <cx:pt idx="10881">Western Europe</cx:pt>
          <cx:pt idx="10882">Western Europe</cx:pt>
          <cx:pt idx="10883">Western Europe</cx:pt>
          <cx:pt idx="10884">Northern America</cx:pt>
          <cx:pt idx="10885">Northern America</cx:pt>
          <cx:pt idx="10886">Western Europe</cx:pt>
          <cx:pt idx="10887">Western Europe</cx:pt>
          <cx:pt idx="10888">Western Europe</cx:pt>
          <cx:pt idx="10889">Northern America</cx:pt>
          <cx:pt idx="10890">Western Europe</cx:pt>
          <cx:pt idx="10891">Western Europe</cx:pt>
          <cx:pt idx="10892">Africa</cx:pt>
          <cx:pt idx="10893">Western Europe</cx:pt>
          <cx:pt idx="10894">Northern America</cx:pt>
          <cx:pt idx="10895">Western Europe</cx:pt>
          <cx:pt idx="10896">Western Europe</cx:pt>
          <cx:pt idx="10897">Western Europe</cx:pt>
          <cx:pt idx="10898">Northern America</cx:pt>
          <cx:pt idx="10899">Northern America</cx:pt>
          <cx:pt idx="10900">Northern America</cx:pt>
          <cx:pt idx="10901">Africa</cx:pt>
          <cx:pt idx="10902">Western Europe</cx:pt>
          <cx:pt idx="10903">Pacific Region</cx:pt>
          <cx:pt idx="10904">Western Europe</cx:pt>
          <cx:pt idx="10905">Western Europe</cx:pt>
          <cx:pt idx="10906">Asiatic Region</cx:pt>
          <cx:pt idx="10907">Northern America</cx:pt>
          <cx:pt idx="10908">Eastern Europe</cx:pt>
          <cx:pt idx="10909">Western Europe</cx:pt>
          <cx:pt idx="10910">Western Europe</cx:pt>
          <cx:pt idx="10911">Northern America</cx:pt>
          <cx:pt idx="10912">Eastern Europe</cx:pt>
          <cx:pt idx="10913">Western Europe</cx:pt>
          <cx:pt idx="10914">Northern America</cx:pt>
          <cx:pt idx="10915">Western Europe</cx:pt>
          <cx:pt idx="10916">Western Europe</cx:pt>
          <cx:pt idx="10917">Eastern Europe</cx:pt>
          <cx:pt idx="10918">Northern America</cx:pt>
          <cx:pt idx="10919">Eastern Europe</cx:pt>
          <cx:pt idx="10920">Western Europe</cx:pt>
          <cx:pt idx="10921">Western Europe</cx:pt>
          <cx:pt idx="10922">Eastern Europe</cx:pt>
          <cx:pt idx="10923">Asiatic Region</cx:pt>
          <cx:pt idx="10924">Western Europe</cx:pt>
          <cx:pt idx="10925">Northern America</cx:pt>
          <cx:pt idx="10926">Western Europe</cx:pt>
          <cx:pt idx="10927">Latin America</cx:pt>
          <cx:pt idx="10928">Western Europe</cx:pt>
          <cx:pt idx="10929">Western Europe</cx:pt>
          <cx:pt idx="10930">Western Europe</cx:pt>
          <cx:pt idx="10931">Western Europe</cx:pt>
          <cx:pt idx="10932">Western Europe</cx:pt>
          <cx:pt idx="10933">Western Europe</cx:pt>
          <cx:pt idx="10934">Western Europe</cx:pt>
          <cx:pt idx="10935">Northern America</cx:pt>
          <cx:pt idx="10936">Northern America</cx:pt>
          <cx:pt idx="10937">Northern America</cx:pt>
          <cx:pt idx="10938">Middle East</cx:pt>
          <cx:pt idx="10939">Latin America</cx:pt>
          <cx:pt idx="10940">Western Europe</cx:pt>
          <cx:pt idx="10941">Western Europe</cx:pt>
          <cx:pt idx="10942">Western Europe</cx:pt>
          <cx:pt idx="10943">Western Europe</cx:pt>
          <cx:pt idx="10944">Northern America</cx:pt>
          <cx:pt idx="10945">Western Europe</cx:pt>
          <cx:pt idx="10946">Western Europe</cx:pt>
          <cx:pt idx="10947">Eastern Europe</cx:pt>
          <cx:pt idx="10948">Western Europe</cx:pt>
          <cx:pt idx="10949">Western Europe</cx:pt>
          <cx:pt idx="10950">Northern America</cx:pt>
          <cx:pt idx="10951">Western Europe</cx:pt>
          <cx:pt idx="10952">Western Europe</cx:pt>
          <cx:pt idx="10953">Northern America</cx:pt>
          <cx:pt idx="10954">Western Europe</cx:pt>
          <cx:pt idx="10955">Western Europe</cx:pt>
          <cx:pt idx="10956">Western Europe</cx:pt>
          <cx:pt idx="10957">Northern America</cx:pt>
          <cx:pt idx="10958">Eastern Europe</cx:pt>
          <cx:pt idx="10959">Asiatic Region</cx:pt>
          <cx:pt idx="10960">Western Europe</cx:pt>
          <cx:pt idx="10961">Western Europe</cx:pt>
          <cx:pt idx="10962">Northern America</cx:pt>
          <cx:pt idx="10963">Western Europe</cx:pt>
          <cx:pt idx="10964">Asiatic Region</cx:pt>
          <cx:pt idx="10965">Northern America</cx:pt>
          <cx:pt idx="10966">Western Europe</cx:pt>
          <cx:pt idx="10967">Western Europe</cx:pt>
          <cx:pt idx="10968">Western Europe</cx:pt>
          <cx:pt idx="10969">Western Europe</cx:pt>
          <cx:pt idx="10970">Eastern Europe</cx:pt>
          <cx:pt idx="10971">Eastern Europe</cx:pt>
          <cx:pt idx="10972">Asiatic Region</cx:pt>
          <cx:pt idx="10973">Northern America</cx:pt>
          <cx:pt idx="10974">Northern America</cx:pt>
          <cx:pt idx="10975">Northern America</cx:pt>
          <cx:pt idx="10976">Eastern Europe</cx:pt>
          <cx:pt idx="10977">Western Europe</cx:pt>
          <cx:pt idx="10978">Northern America</cx:pt>
          <cx:pt idx="10979">Western Europe</cx:pt>
          <cx:pt idx="10980">Western Europe</cx:pt>
          <cx:pt idx="10981">Asiatic Region</cx:pt>
          <cx:pt idx="10982">Western Europe</cx:pt>
          <cx:pt idx="10983">Eastern Europe</cx:pt>
          <cx:pt idx="10984">Western Europe</cx:pt>
          <cx:pt idx="10985">Western Europe</cx:pt>
          <cx:pt idx="10986">Eastern Europe</cx:pt>
          <cx:pt idx="10987">Western Europe</cx:pt>
          <cx:pt idx="10988">Pacific Region</cx:pt>
          <cx:pt idx="10989">Western Europe</cx:pt>
          <cx:pt idx="10990">Western Europe</cx:pt>
          <cx:pt idx="10991">Western Europe</cx:pt>
          <cx:pt idx="10992">Western Europe</cx:pt>
          <cx:pt idx="10993">Western Europe</cx:pt>
          <cx:pt idx="10994">Western Europe</cx:pt>
          <cx:pt idx="10995">Northern America</cx:pt>
          <cx:pt idx="10996">Western Europe</cx:pt>
          <cx:pt idx="10997">Western Europe</cx:pt>
          <cx:pt idx="10998">Western Europe</cx:pt>
          <cx:pt idx="10999">Northern America</cx:pt>
          <cx:pt idx="11000">Western Europe</cx:pt>
          <cx:pt idx="11001">Middle East</cx:pt>
          <cx:pt idx="11002">Latin America</cx:pt>
          <cx:pt idx="11003">Western Europe</cx:pt>
          <cx:pt idx="11004">Asiatic Region</cx:pt>
          <cx:pt idx="11005">Northern America</cx:pt>
          <cx:pt idx="11006">Eastern Europe</cx:pt>
          <cx:pt idx="11007">Eastern Europe</cx:pt>
          <cx:pt idx="11008">Western Europe</cx:pt>
          <cx:pt idx="11009">Western Europe</cx:pt>
          <cx:pt idx="11010">Asiatic Region</cx:pt>
          <cx:pt idx="11011">Western Europe</cx:pt>
          <cx:pt idx="11012">Western Europe</cx:pt>
          <cx:pt idx="11013">Asiatic Region</cx:pt>
          <cx:pt idx="11014">Northern America</cx:pt>
          <cx:pt idx="11015">Western Europe</cx:pt>
          <cx:pt idx="11016">Northern America</cx:pt>
          <cx:pt idx="11017">Asiatic Region</cx:pt>
          <cx:pt idx="11018">Middle East</cx:pt>
          <cx:pt idx="11019">Eastern Europe</cx:pt>
          <cx:pt idx="11020">Western Europe</cx:pt>
          <cx:pt idx="11021">Northern America</cx:pt>
          <cx:pt idx="11022">Western Europe</cx:pt>
          <cx:pt idx="11023">Western Europe</cx:pt>
          <cx:pt idx="11024">Northern America</cx:pt>
          <cx:pt idx="11025">Northern America</cx:pt>
          <cx:pt idx="11026">Western Europe</cx:pt>
          <cx:pt idx="11027">Western Europe</cx:pt>
          <cx:pt idx="11028">Western Europe</cx:pt>
          <cx:pt idx="11029">Western Europe</cx:pt>
          <cx:pt idx="11030">Northern America</cx:pt>
          <cx:pt idx="11031">Northern America</cx:pt>
          <cx:pt idx="11032">Western Europe</cx:pt>
          <cx:pt idx="11033">Middle East</cx:pt>
          <cx:pt idx="11034">Western Europe</cx:pt>
          <cx:pt idx="11035">Northern America</cx:pt>
          <cx:pt idx="11036">Western Europe</cx:pt>
          <cx:pt idx="11037">Northern America</cx:pt>
          <cx:pt idx="11038">Northern America</cx:pt>
          <cx:pt idx="11039">Eastern Europe</cx:pt>
          <cx:pt idx="11040">Latin America</cx:pt>
          <cx:pt idx="11041">Asiatic Region</cx:pt>
          <cx:pt idx="11042">Western Europe</cx:pt>
          <cx:pt idx="11043">Western Europe</cx:pt>
          <cx:pt idx="11044">Western Europe</cx:pt>
          <cx:pt idx="11045">Western Europe</cx:pt>
          <cx:pt idx="11046">Eastern Europe</cx:pt>
          <cx:pt idx="11047">Northern America</cx:pt>
          <cx:pt idx="11048">Northern America</cx:pt>
          <cx:pt idx="11049">Western Europe</cx:pt>
          <cx:pt idx="11050">Northern America</cx:pt>
          <cx:pt idx="11051">Western Europe</cx:pt>
          <cx:pt idx="11052">Eastern Europe</cx:pt>
          <cx:pt idx="11053">Northern America</cx:pt>
          <cx:pt idx="11054">Western Europe</cx:pt>
          <cx:pt idx="11055">Northern America</cx:pt>
          <cx:pt idx="11056">Northern America</cx:pt>
          <cx:pt idx="11057">Western Europe</cx:pt>
          <cx:pt idx="11058">Asiatic Region</cx:pt>
          <cx:pt idx="11059">Western Europe</cx:pt>
          <cx:pt idx="11060">Asiatic Region</cx:pt>
          <cx:pt idx="11061">Western Europe</cx:pt>
          <cx:pt idx="11062">Eastern Europe</cx:pt>
          <cx:pt idx="11063">Asiatic Region</cx:pt>
          <cx:pt idx="11064">Asiatic Region</cx:pt>
          <cx:pt idx="11065">Asiatic Region</cx:pt>
          <cx:pt idx="11066">Western Europe</cx:pt>
          <cx:pt idx="11067">Western Europe</cx:pt>
          <cx:pt idx="11068">Northern America</cx:pt>
          <cx:pt idx="11069">Northern America</cx:pt>
          <cx:pt idx="11070">Asiatic Region</cx:pt>
          <cx:pt idx="11071">Western Europe</cx:pt>
          <cx:pt idx="11072">Western Europe</cx:pt>
          <cx:pt idx="11073">Asiatic Region</cx:pt>
          <cx:pt idx="11074">Asiatic Region</cx:pt>
          <cx:pt idx="11075">Western Europe</cx:pt>
          <cx:pt idx="11076">Northern America</cx:pt>
          <cx:pt idx="11077">Western Europe</cx:pt>
          <cx:pt idx="11078">Western Europe</cx:pt>
          <cx:pt idx="11079">Western Europe</cx:pt>
          <cx:pt idx="11080">Northern America</cx:pt>
          <cx:pt idx="11081">Western Europe</cx:pt>
          <cx:pt idx="11082">Western Europe</cx:pt>
          <cx:pt idx="11083">Western Europe</cx:pt>
          <cx:pt idx="11084">Asiatic Region</cx:pt>
          <cx:pt idx="11085">Western Europe</cx:pt>
          <cx:pt idx="11086">Western Europe</cx:pt>
          <cx:pt idx="11087">Asiatic Region</cx:pt>
          <cx:pt idx="11088">Western Europe</cx:pt>
          <cx:pt idx="11089">Western Europe</cx:pt>
          <cx:pt idx="11090">Western Europe</cx:pt>
          <cx:pt idx="11091">Northern America</cx:pt>
          <cx:pt idx="11092">Western Europe</cx:pt>
          <cx:pt idx="11093">Western Europe</cx:pt>
          <cx:pt idx="11094">Northern America</cx:pt>
          <cx:pt idx="11095">Western Europe</cx:pt>
          <cx:pt idx="11096">Western Europe</cx:pt>
          <cx:pt idx="11097">Asiatic Region</cx:pt>
          <cx:pt idx="11098">Western Europe</cx:pt>
          <cx:pt idx="11099">Western Europe</cx:pt>
          <cx:pt idx="11100">Northern America</cx:pt>
          <cx:pt idx="11101">Western Europe</cx:pt>
          <cx:pt idx="11102">Asiatic Region</cx:pt>
          <cx:pt idx="11103">Eastern Europe</cx:pt>
          <cx:pt idx="11104">Pacific Region</cx:pt>
          <cx:pt idx="11105">Western Europe</cx:pt>
          <cx:pt idx="11106">Western Europe</cx:pt>
          <cx:pt idx="11107">Asiatic Region</cx:pt>
          <cx:pt idx="11108">Western Europe</cx:pt>
          <cx:pt idx="11109">Western Europe</cx:pt>
          <cx:pt idx="11110">Northern America</cx:pt>
          <cx:pt idx="11111">Western Europe</cx:pt>
          <cx:pt idx="11112">Northern America</cx:pt>
          <cx:pt idx="11113">Western Europe</cx:pt>
          <cx:pt idx="11114">Africa/Middle East</cx:pt>
          <cx:pt idx="11115">Asiatic Region</cx:pt>
          <cx:pt idx="11116">Asiatic Region</cx:pt>
          <cx:pt idx="11117">Northern America</cx:pt>
          <cx:pt idx="11118">Eastern Europe</cx:pt>
          <cx:pt idx="11119">Latin America</cx:pt>
          <cx:pt idx="11120">Western Europe</cx:pt>
          <cx:pt idx="11121">Western Europe</cx:pt>
          <cx:pt idx="11122">Western Europe</cx:pt>
          <cx:pt idx="11123">Northern America</cx:pt>
          <cx:pt idx="11124">Northern America</cx:pt>
          <cx:pt idx="11125">Western Europe</cx:pt>
          <cx:pt idx="11126">Northern America</cx:pt>
          <cx:pt idx="11127">Northern America</cx:pt>
          <cx:pt idx="11128">Western Europe</cx:pt>
          <cx:pt idx="11129">Western Europe</cx:pt>
          <cx:pt idx="11130">Northern America</cx:pt>
          <cx:pt idx="11131">Western Europe</cx:pt>
          <cx:pt idx="11132">Asiatic Region</cx:pt>
          <cx:pt idx="11133">Western Europe</cx:pt>
          <cx:pt idx="11134">Western Europe</cx:pt>
          <cx:pt idx="11135">Western Europe</cx:pt>
          <cx:pt idx="11136">Western Europe</cx:pt>
          <cx:pt idx="11137">Northern America</cx:pt>
          <cx:pt idx="11138">Eastern Europe</cx:pt>
          <cx:pt idx="11139">Northern America</cx:pt>
          <cx:pt idx="11140">Western Europe</cx:pt>
          <cx:pt idx="11141">Western Europe</cx:pt>
          <cx:pt idx="11142">Western Europe</cx:pt>
          <cx:pt idx="11143">Northern America</cx:pt>
          <cx:pt idx="11144">Western Europe</cx:pt>
          <cx:pt idx="11145">Western Europe</cx:pt>
          <cx:pt idx="11146">Western Europe</cx:pt>
          <cx:pt idx="11147">Western Europe</cx:pt>
          <cx:pt idx="11148">Asiatic Region</cx:pt>
          <cx:pt idx="11149">Latin America</cx:pt>
          <cx:pt idx="11150">Northern America</cx:pt>
          <cx:pt idx="11151">Asiatic Region</cx:pt>
          <cx:pt idx="11152">Northern America</cx:pt>
          <cx:pt idx="11153">Northern America</cx:pt>
          <cx:pt idx="11154">Western Europe</cx:pt>
          <cx:pt idx="11155">Northern America</cx:pt>
          <cx:pt idx="11156">Western Europe</cx:pt>
          <cx:pt idx="11157">Asiatic Region</cx:pt>
          <cx:pt idx="11158">Asiatic Region</cx:pt>
          <cx:pt idx="11159">Northern America</cx:pt>
          <cx:pt idx="11160">Asiatic Region</cx:pt>
          <cx:pt idx="11161">Northern America</cx:pt>
          <cx:pt idx="11162">Western Europe</cx:pt>
          <cx:pt idx="11163">Western Europe</cx:pt>
          <cx:pt idx="11164">Western Europe</cx:pt>
          <cx:pt idx="11165">Western Europe</cx:pt>
          <cx:pt idx="11166">Western Europe</cx:pt>
          <cx:pt idx="11167">Latin America</cx:pt>
          <cx:pt idx="11168">Western Europe</cx:pt>
          <cx:pt idx="11169">Western Europe</cx:pt>
          <cx:pt idx="11170">Northern America</cx:pt>
          <cx:pt idx="11171">Western Europe</cx:pt>
          <cx:pt idx="11172">Western Europe</cx:pt>
          <cx:pt idx="11173">Middle East</cx:pt>
          <cx:pt idx="11174">Western Europe</cx:pt>
          <cx:pt idx="11175">Western Europe</cx:pt>
          <cx:pt idx="11176">Northern America</cx:pt>
          <cx:pt idx="11177">Northern America</cx:pt>
          <cx:pt idx="11178">Western Europe</cx:pt>
          <cx:pt idx="11179">Western Europe</cx:pt>
          <cx:pt idx="11180">Western Europe</cx:pt>
          <cx:pt idx="11181">Western Europe</cx:pt>
          <cx:pt idx="11182">Western Europe</cx:pt>
          <cx:pt idx="11183">Western Europe</cx:pt>
          <cx:pt idx="11184">Northern America</cx:pt>
          <cx:pt idx="11185">Asiatic Region</cx:pt>
          <cx:pt idx="11186">Western Europe</cx:pt>
          <cx:pt idx="11187">Northern America</cx:pt>
          <cx:pt idx="11188">Asiatic Region</cx:pt>
          <cx:pt idx="11189">Asiatic Region</cx:pt>
          <cx:pt idx="11190">Asiatic Region</cx:pt>
          <cx:pt idx="11191">Western Europe</cx:pt>
          <cx:pt idx="11192">Western Europe</cx:pt>
          <cx:pt idx="11193">Western Europe</cx:pt>
          <cx:pt idx="11194">Northern America</cx:pt>
          <cx:pt idx="11195">Eastern Europe</cx:pt>
          <cx:pt idx="11196">Western Europe</cx:pt>
          <cx:pt idx="11197">Northern America</cx:pt>
          <cx:pt idx="11198">Western Europe</cx:pt>
          <cx:pt idx="11199">Asiatic Region</cx:pt>
          <cx:pt idx="11200">Western Europe</cx:pt>
          <cx:pt idx="11201">Western Europe</cx:pt>
          <cx:pt idx="11202">Western Europe</cx:pt>
          <cx:pt idx="11203">Asiatic Region</cx:pt>
          <cx:pt idx="11204">Western Europe</cx:pt>
          <cx:pt idx="11205">Western Europe</cx:pt>
          <cx:pt idx="11206">Western Europe</cx:pt>
          <cx:pt idx="11207">Western Europe</cx:pt>
          <cx:pt idx="11208">Northern America</cx:pt>
          <cx:pt idx="11209">Eastern Europe</cx:pt>
          <cx:pt idx="11210">Western Europe</cx:pt>
          <cx:pt idx="11211">Western Europe</cx:pt>
          <cx:pt idx="11212">Western Europe</cx:pt>
          <cx:pt idx="11213">Western Europe</cx:pt>
          <cx:pt idx="11214">Western Europe</cx:pt>
          <cx:pt idx="11215">Western Europe</cx:pt>
          <cx:pt idx="11216">Northern America</cx:pt>
          <cx:pt idx="11217">Western Europe</cx:pt>
          <cx:pt idx="11218">Western Europe</cx:pt>
          <cx:pt idx="11219">Asiatic Region</cx:pt>
          <cx:pt idx="11220">Western Europe</cx:pt>
          <cx:pt idx="11221">Western Europe</cx:pt>
          <cx:pt idx="11222">Africa/Middle East</cx:pt>
          <cx:pt idx="11223">Africa/Middle East</cx:pt>
          <cx:pt idx="11224">Western Europe</cx:pt>
          <cx:pt idx="11225">Middle East</cx:pt>
          <cx:pt idx="11226">Asiatic Region</cx:pt>
          <cx:pt idx="11227">Western Europe</cx:pt>
          <cx:pt idx="11228">Asiatic Region</cx:pt>
          <cx:pt idx="11229">Asiatic Region</cx:pt>
          <cx:pt idx="11230">Northern America</cx:pt>
          <cx:pt idx="11231">Western Europe</cx:pt>
          <cx:pt idx="11232">Western Europe</cx:pt>
          <cx:pt idx="11233">Latin America</cx:pt>
          <cx:pt idx="11234">Eastern Europe</cx:pt>
          <cx:pt idx="11235">Asiatic Region</cx:pt>
          <cx:pt idx="11236">Western Europe</cx:pt>
          <cx:pt idx="11237">Northern America</cx:pt>
          <cx:pt idx="11238">Western Europe</cx:pt>
          <cx:pt idx="11239">Western Europe</cx:pt>
          <cx:pt idx="11240">Latin America</cx:pt>
          <cx:pt idx="11241">Western Europe</cx:pt>
          <cx:pt idx="11242">Western Europe</cx:pt>
          <cx:pt idx="11243">Western Europe</cx:pt>
          <cx:pt idx="11244">Asiatic Region</cx:pt>
          <cx:pt idx="11245">Western Europe</cx:pt>
          <cx:pt idx="11246">Northern America</cx:pt>
          <cx:pt idx="11247">Western Europe</cx:pt>
          <cx:pt idx="11248">Western Europe</cx:pt>
          <cx:pt idx="11249">Western Europe</cx:pt>
          <cx:pt idx="11250">Asiatic Region</cx:pt>
          <cx:pt idx="11251">Western Europe</cx:pt>
          <cx:pt idx="11252">Western Europe</cx:pt>
          <cx:pt idx="11253">Northern America</cx:pt>
          <cx:pt idx="11254">Western Europe</cx:pt>
          <cx:pt idx="11255">Middle East</cx:pt>
          <cx:pt idx="11256">Western Europe</cx:pt>
          <cx:pt idx="11257">Western Europe</cx:pt>
          <cx:pt idx="11258">Africa/Middle East</cx:pt>
          <cx:pt idx="11259">Western Europe</cx:pt>
          <cx:pt idx="11260">Western Europe</cx:pt>
          <cx:pt idx="11261">Northern America</cx:pt>
          <cx:pt idx="11262">Northern America</cx:pt>
          <cx:pt idx="11263">Western Europe</cx:pt>
          <cx:pt idx="11264">Northern America</cx:pt>
          <cx:pt idx="11265">Latin America</cx:pt>
          <cx:pt idx="11266">Western Europe</cx:pt>
          <cx:pt idx="11267">Western Europe</cx:pt>
          <cx:pt idx="11268">Western Europe</cx:pt>
          <cx:pt idx="11269">Latin America</cx:pt>
          <cx:pt idx="11270">Western Europe</cx:pt>
          <cx:pt idx="11271">Western Europe</cx:pt>
          <cx:pt idx="11272">Western Europe</cx:pt>
          <cx:pt idx="11273">Asiatic Region</cx:pt>
          <cx:pt idx="11274">Western Europe</cx:pt>
          <cx:pt idx="11275">Africa/Middle East</cx:pt>
          <cx:pt idx="11276">Western Europe</cx:pt>
          <cx:pt idx="11277">Eastern Europe</cx:pt>
          <cx:pt idx="11278">Northern America</cx:pt>
          <cx:pt idx="11279">Western Europe</cx:pt>
          <cx:pt idx="11280">Western Europe</cx:pt>
          <cx:pt idx="11281">Western Europe</cx:pt>
          <cx:pt idx="11282">Asiatic Region</cx:pt>
          <cx:pt idx="11283">Northern America</cx:pt>
          <cx:pt idx="11284">Western Europe</cx:pt>
          <cx:pt idx="11285">Western Europe</cx:pt>
          <cx:pt idx="11286">Northern America</cx:pt>
          <cx:pt idx="11287">Western Europe</cx:pt>
          <cx:pt idx="11288">Northern America</cx:pt>
          <cx:pt idx="11289">Western Europe</cx:pt>
          <cx:pt idx="11290">Western Europe</cx:pt>
          <cx:pt idx="11291">Western Europe</cx:pt>
          <cx:pt idx="11292">Western Europe</cx:pt>
          <cx:pt idx="11293">Asiatic Region</cx:pt>
          <cx:pt idx="11294">Northern America</cx:pt>
          <cx:pt idx="11295">Middle East</cx:pt>
          <cx:pt idx="11296">Asiatic Region</cx:pt>
          <cx:pt idx="11297">Northern America</cx:pt>
          <cx:pt idx="11298">Latin America</cx:pt>
          <cx:pt idx="11299">Western Europe</cx:pt>
          <cx:pt idx="11300">Western Europe</cx:pt>
          <cx:pt idx="11301">Western Europe</cx:pt>
          <cx:pt idx="11302">Northern America</cx:pt>
          <cx:pt idx="11303">Asiatic Region</cx:pt>
          <cx:pt idx="11304">Northern America</cx:pt>
          <cx:pt idx="11305">Northern America</cx:pt>
          <cx:pt idx="11306">Western Europe</cx:pt>
          <cx:pt idx="11307">Northern America</cx:pt>
          <cx:pt idx="11308">Western Europe</cx:pt>
          <cx:pt idx="11309">Latin America</cx:pt>
          <cx:pt idx="11310">Western Europe</cx:pt>
          <cx:pt idx="11311">Asiatic Region</cx:pt>
          <cx:pt idx="11312">Asiatic Region</cx:pt>
          <cx:pt idx="11313">Northern America</cx:pt>
          <cx:pt idx="11314">Asiatic Region</cx:pt>
          <cx:pt idx="11315">Eastern Europe</cx:pt>
          <cx:pt idx="11316">Latin America</cx:pt>
          <cx:pt idx="11317">Africa/Middle East</cx:pt>
          <cx:pt idx="11318">Asiatic Region</cx:pt>
          <cx:pt idx="11319">Northern America</cx:pt>
          <cx:pt idx="11320">Asiatic Region</cx:pt>
          <cx:pt idx="11321">Latin America</cx:pt>
          <cx:pt idx="11322">Northern America</cx:pt>
          <cx:pt idx="11323">Western Europe</cx:pt>
          <cx:pt idx="11324">Asiatic Region</cx:pt>
          <cx:pt idx="11325">Asiatic Region</cx:pt>
          <cx:pt idx="11326">Western Europe</cx:pt>
          <cx:pt idx="11327">Western Europe</cx:pt>
          <cx:pt idx="11328">Middle East</cx:pt>
          <cx:pt idx="11329">Western Europe</cx:pt>
          <cx:pt idx="11330">Western Europe</cx:pt>
          <cx:pt idx="11331">Northern America</cx:pt>
          <cx:pt idx="11332">Western Europe</cx:pt>
          <cx:pt idx="11333">Northern America</cx:pt>
          <cx:pt idx="11334">Asiatic Region</cx:pt>
          <cx:pt idx="11335">Western Europe</cx:pt>
          <cx:pt idx="11336">Western Europe</cx:pt>
          <cx:pt idx="11337">Western Europe</cx:pt>
          <cx:pt idx="11338">Northern America</cx:pt>
          <cx:pt idx="11339">Western Europe</cx:pt>
          <cx:pt idx="11340">Western Europe</cx:pt>
          <cx:pt idx="11341">Western Europe</cx:pt>
          <cx:pt idx="11342">Western Europe</cx:pt>
          <cx:pt idx="11343">Asiatic Region</cx:pt>
          <cx:pt idx="11344">Northern America</cx:pt>
          <cx:pt idx="11345">Western Europe</cx:pt>
          <cx:pt idx="11346">Asiatic Region</cx:pt>
          <cx:pt idx="11347">Africa/Middle East</cx:pt>
          <cx:pt idx="11348">Asiatic Region</cx:pt>
          <cx:pt idx="11349">Western Europe</cx:pt>
          <cx:pt idx="11350">Asiatic Region</cx:pt>
          <cx:pt idx="11351">Western Europe</cx:pt>
          <cx:pt idx="11352">Western Europe</cx:pt>
          <cx:pt idx="11353">Western Europe</cx:pt>
          <cx:pt idx="11354">Western Europe</cx:pt>
          <cx:pt idx="11355">Western Europe</cx:pt>
          <cx:pt idx="11356">Asiatic Region</cx:pt>
          <cx:pt idx="11357">Asiatic Region</cx:pt>
          <cx:pt idx="11358">Western Europe</cx:pt>
          <cx:pt idx="11359">Asiatic Region</cx:pt>
          <cx:pt idx="11360">Northern America</cx:pt>
          <cx:pt idx="11361">Northern America</cx:pt>
          <cx:pt idx="11362">Western Europe</cx:pt>
          <cx:pt idx="11363">Western Europe</cx:pt>
          <cx:pt idx="11364">Northern America</cx:pt>
          <cx:pt idx="11365">Western Europe</cx:pt>
          <cx:pt idx="11366">Eastern Europe</cx:pt>
          <cx:pt idx="11367">Western Europe</cx:pt>
          <cx:pt idx="11368">Western Europe</cx:pt>
          <cx:pt idx="11369">Northern America</cx:pt>
          <cx:pt idx="11370">Western Europe</cx:pt>
          <cx:pt idx="11371">Northern America</cx:pt>
          <cx:pt idx="11372">Asiatic Region</cx:pt>
          <cx:pt idx="11373">Western Europe</cx:pt>
          <cx:pt idx="11374">Asiatic Region</cx:pt>
          <cx:pt idx="11375">Middle East</cx:pt>
          <cx:pt idx="11376">Latin America</cx:pt>
          <cx:pt idx="11377">Western Europe</cx:pt>
          <cx:pt idx="11378">Northern America</cx:pt>
          <cx:pt idx="11379">Western Europe</cx:pt>
          <cx:pt idx="11380">Northern America</cx:pt>
          <cx:pt idx="11381">Northern America</cx:pt>
          <cx:pt idx="11382">Northern America</cx:pt>
          <cx:pt idx="11383">Asiatic Region</cx:pt>
          <cx:pt idx="11384">Northern America</cx:pt>
          <cx:pt idx="11385">Asiatic Region</cx:pt>
          <cx:pt idx="11386">Western Europe</cx:pt>
          <cx:pt idx="11387">Northern America</cx:pt>
          <cx:pt idx="11388">Northern America</cx:pt>
          <cx:pt idx="11389">Northern America</cx:pt>
          <cx:pt idx="11390">Western Europe</cx:pt>
          <cx:pt idx="11391">Northern America</cx:pt>
          <cx:pt idx="11392">Western Europe</cx:pt>
          <cx:pt idx="11393">Northern America</cx:pt>
          <cx:pt idx="11394">Western Europe</cx:pt>
          <cx:pt idx="11395">Northern America</cx:pt>
          <cx:pt idx="11396">Asiatic Region</cx:pt>
          <cx:pt idx="11397">Northern America</cx:pt>
          <cx:pt idx="11398">Western Europe</cx:pt>
          <cx:pt idx="11399">Asiatic Region</cx:pt>
          <cx:pt idx="11400">Asiatic Region</cx:pt>
          <cx:pt idx="11401">Northern America</cx:pt>
          <cx:pt idx="11402">Northern America</cx:pt>
          <cx:pt idx="11403">Western Europe</cx:pt>
          <cx:pt idx="11404">Northern America</cx:pt>
          <cx:pt idx="11405">Northern America</cx:pt>
          <cx:pt idx="11406">Eastern Europe</cx:pt>
          <cx:pt idx="11407">Asiatic Region</cx:pt>
          <cx:pt idx="11408">Asiatic Region</cx:pt>
          <cx:pt idx="11409">Western Europe</cx:pt>
          <cx:pt idx="11410">Eastern Europe</cx:pt>
          <cx:pt idx="11411">Northern America</cx:pt>
          <cx:pt idx="11412">Northern America</cx:pt>
          <cx:pt idx="11413">Western Europe</cx:pt>
          <cx:pt idx="11414">Northern America</cx:pt>
          <cx:pt idx="11415">Northern America</cx:pt>
          <cx:pt idx="11416">Western Europe</cx:pt>
          <cx:pt idx="11417">Latin America</cx:pt>
          <cx:pt idx="11418">Northern America</cx:pt>
          <cx:pt idx="11419">Northern America</cx:pt>
          <cx:pt idx="11420">Western Europe</cx:pt>
          <cx:pt idx="11421">Western Europe</cx:pt>
          <cx:pt idx="11422">Northern America</cx:pt>
          <cx:pt idx="11423">Western Europe</cx:pt>
          <cx:pt idx="11424">Northern America</cx:pt>
          <cx:pt idx="11425">Western Europe</cx:pt>
          <cx:pt idx="11426">Latin America</cx:pt>
          <cx:pt idx="11427">Latin America</cx:pt>
          <cx:pt idx="11428">Western Europe</cx:pt>
          <cx:pt idx="11429">Western Europe</cx:pt>
          <cx:pt idx="11430">Asiatic Region</cx:pt>
          <cx:pt idx="11431">Western Europe</cx:pt>
          <cx:pt idx="11432">Western Europe</cx:pt>
          <cx:pt idx="11433">Asiatic Region</cx:pt>
          <cx:pt idx="11434">Western Europe</cx:pt>
          <cx:pt idx="11435">Western Europe</cx:pt>
          <cx:pt idx="11436">Western Europe</cx:pt>
          <cx:pt idx="11437">Western Europe</cx:pt>
          <cx:pt idx="11438">Eastern Europe</cx:pt>
          <cx:pt idx="11439">Asiatic Region</cx:pt>
          <cx:pt idx="11440">Western Europe</cx:pt>
          <cx:pt idx="11441">Western Europe</cx:pt>
          <cx:pt idx="11442">Northern America</cx:pt>
          <cx:pt idx="11443">Western Europe</cx:pt>
          <cx:pt idx="11444">Western Europe</cx:pt>
          <cx:pt idx="11445">Northern America</cx:pt>
          <cx:pt idx="11446">Middle East</cx:pt>
          <cx:pt idx="11447">Pacific Region</cx:pt>
          <cx:pt idx="11448">Western Europe</cx:pt>
          <cx:pt idx="11449">Asiatic Region</cx:pt>
          <cx:pt idx="11450">Western Europe</cx:pt>
          <cx:pt idx="11451">Eastern Europe</cx:pt>
          <cx:pt idx="11452">Eastern Europe</cx:pt>
          <cx:pt idx="11453">Asiatic Region</cx:pt>
          <cx:pt idx="11454">Western Europe</cx:pt>
          <cx:pt idx="11455">Asiatic Region</cx:pt>
          <cx:pt idx="11456">Eastern Europe</cx:pt>
          <cx:pt idx="11457">Western Europe</cx:pt>
          <cx:pt idx="11458">Asiatic Region</cx:pt>
          <cx:pt idx="11459">Asiatic Region</cx:pt>
          <cx:pt idx="11460">Western Europe</cx:pt>
          <cx:pt idx="11461">Eastern Europe</cx:pt>
          <cx:pt idx="11462">Western Europe</cx:pt>
          <cx:pt idx="11463">Western Europe</cx:pt>
          <cx:pt idx="11464">Africa/Middle East</cx:pt>
          <cx:pt idx="11465">Northern America</cx:pt>
          <cx:pt idx="11466">Western Europe</cx:pt>
          <cx:pt idx="11467">Northern America</cx:pt>
          <cx:pt idx="11468">Northern America</cx:pt>
          <cx:pt idx="11469">Northern America</cx:pt>
          <cx:pt idx="11470">Northern America</cx:pt>
          <cx:pt idx="11471">Latin America</cx:pt>
          <cx:pt idx="11472">Eastern Europe</cx:pt>
          <cx:pt idx="11473">Northern America</cx:pt>
          <cx:pt idx="11474">Northern America</cx:pt>
          <cx:pt idx="11475">Latin America</cx:pt>
          <cx:pt idx="11476">Western Europe</cx:pt>
          <cx:pt idx="11477">Western Europe</cx:pt>
          <cx:pt idx="11478">Western Europe</cx:pt>
          <cx:pt idx="11479">Western Europe</cx:pt>
          <cx:pt idx="11480">Northern America</cx:pt>
          <cx:pt idx="11481">Pacific Region</cx:pt>
          <cx:pt idx="11482">Asiatic Region</cx:pt>
          <cx:pt idx="11483">Western Europe</cx:pt>
          <cx:pt idx="11484">Asiatic Region</cx:pt>
          <cx:pt idx="11485">Western Europe</cx:pt>
          <cx:pt idx="11486">Western Europe</cx:pt>
          <cx:pt idx="11487">Western Europe</cx:pt>
          <cx:pt idx="11488">Western Europe</cx:pt>
          <cx:pt idx="11489">Latin America</cx:pt>
          <cx:pt idx="11490">Western Europe</cx:pt>
          <cx:pt idx="11491">Western Europe</cx:pt>
          <cx:pt idx="11492">Eastern Europe</cx:pt>
          <cx:pt idx="11493">Eastern Europe</cx:pt>
          <cx:pt idx="11494">Northern America</cx:pt>
          <cx:pt idx="11495">Western Europe</cx:pt>
          <cx:pt idx="11496">Africa</cx:pt>
          <cx:pt idx="11497">Northern America</cx:pt>
          <cx:pt idx="11498">Western Europe</cx:pt>
          <cx:pt idx="11499">Eastern Europe</cx:pt>
          <cx:pt idx="11500">Western Europe</cx:pt>
          <cx:pt idx="11501">Latin America</cx:pt>
          <cx:pt idx="11502">Middle East</cx:pt>
          <cx:pt idx="11503">Eastern Europe</cx:pt>
          <cx:pt idx="11504">Western Europe</cx:pt>
          <cx:pt idx="11505">Western Europe</cx:pt>
          <cx:pt idx="11506">Northern America</cx:pt>
          <cx:pt idx="11507">Northern America</cx:pt>
          <cx:pt idx="11508">Western Europe</cx:pt>
          <cx:pt idx="11509">Western Europe</cx:pt>
          <cx:pt idx="11510">Asiatic Region</cx:pt>
          <cx:pt idx="11511">Asiatic Region</cx:pt>
          <cx:pt idx="11512">Western Europe</cx:pt>
          <cx:pt idx="11513">Western Europe</cx:pt>
          <cx:pt idx="11514">Pacific Region</cx:pt>
          <cx:pt idx="11515">Western Europe</cx:pt>
          <cx:pt idx="11516">Northern America</cx:pt>
          <cx:pt idx="11517">Northern America</cx:pt>
          <cx:pt idx="11518">Asiatic Region</cx:pt>
          <cx:pt idx="11519">Pacific Region</cx:pt>
          <cx:pt idx="11520">Western Europe</cx:pt>
          <cx:pt idx="11521">Western Europe</cx:pt>
          <cx:pt idx="11522">Western Europe</cx:pt>
          <cx:pt idx="11523">Northern America</cx:pt>
          <cx:pt idx="11524">Western Europe</cx:pt>
          <cx:pt idx="11525">Western Europe</cx:pt>
          <cx:pt idx="11526">Western Europe</cx:pt>
          <cx:pt idx="11527">Western Europe</cx:pt>
          <cx:pt idx="11528">Western Europe</cx:pt>
          <cx:pt idx="11529">Western Europe</cx:pt>
          <cx:pt idx="11530">Northern America</cx:pt>
          <cx:pt idx="11531">Western Europe</cx:pt>
          <cx:pt idx="11532">Western Europe</cx:pt>
          <cx:pt idx="11533">Western Europe</cx:pt>
          <cx:pt idx="11534">Northern America</cx:pt>
          <cx:pt idx="11535">Northern America</cx:pt>
          <cx:pt idx="11536">Western Europe</cx:pt>
          <cx:pt idx="11537">Northern America</cx:pt>
          <cx:pt idx="11538">Northern America</cx:pt>
          <cx:pt idx="11539">Western Europe</cx:pt>
          <cx:pt idx="11540">Western Europe</cx:pt>
          <cx:pt idx="11541">Western Europe</cx:pt>
          <cx:pt idx="11542">Western Europe</cx:pt>
          <cx:pt idx="11543">Northern America</cx:pt>
          <cx:pt idx="11544">Western Europe</cx:pt>
          <cx:pt idx="11545">Northern America</cx:pt>
          <cx:pt idx="11546">Northern America</cx:pt>
          <cx:pt idx="11547">Northern America</cx:pt>
          <cx:pt idx="11548">Asiatic Region</cx:pt>
          <cx:pt idx="11549">Western Europe</cx:pt>
          <cx:pt idx="11550">Western Europe</cx:pt>
          <cx:pt idx="11551">Western Europe</cx:pt>
          <cx:pt idx="11552">Western Europe</cx:pt>
          <cx:pt idx="11553">Asiatic Region</cx:pt>
          <cx:pt idx="11554">Asiatic Region</cx:pt>
          <cx:pt idx="11555">Western Europe</cx:pt>
          <cx:pt idx="11556">Western Europe</cx:pt>
          <cx:pt idx="11557">Western Europe</cx:pt>
          <cx:pt idx="11558">Western Europe</cx:pt>
          <cx:pt idx="11559">Asiatic Region</cx:pt>
          <cx:pt idx="11560">Western Europe</cx:pt>
          <cx:pt idx="11561">Northern America</cx:pt>
          <cx:pt idx="11562">Asiatic Region</cx:pt>
          <cx:pt idx="11563">Asiatic Region</cx:pt>
          <cx:pt idx="11564">Eastern Europe</cx:pt>
          <cx:pt idx="11565">Western Europe</cx:pt>
          <cx:pt idx="11566">Northern America</cx:pt>
          <cx:pt idx="11567">Asiatic Region</cx:pt>
          <cx:pt idx="11568">Western Europe</cx:pt>
          <cx:pt idx="11569">Northern America</cx:pt>
          <cx:pt idx="11570">Northern America</cx:pt>
          <cx:pt idx="11571">Western Europe</cx:pt>
          <cx:pt idx="11572">Western Europe</cx:pt>
          <cx:pt idx="11573">Western Europe</cx:pt>
          <cx:pt idx="11574">Asiatic Region</cx:pt>
          <cx:pt idx="11575">Western Europe</cx:pt>
          <cx:pt idx="11576">Western Europe</cx:pt>
          <cx:pt idx="11577">Western Europe</cx:pt>
          <cx:pt idx="11578">Africa/Middle East</cx:pt>
          <cx:pt idx="11579">Eastern Europe</cx:pt>
          <cx:pt idx="11580">Northern America</cx:pt>
          <cx:pt idx="11581">Western Europe</cx:pt>
          <cx:pt idx="11582">Eastern Europe</cx:pt>
          <cx:pt idx="11583">Eastern Europe</cx:pt>
          <cx:pt idx="11584">Middle East</cx:pt>
          <cx:pt idx="11585">Western Europe</cx:pt>
          <cx:pt idx="11586">Western Europe</cx:pt>
          <cx:pt idx="11587">Middle East</cx:pt>
          <cx:pt idx="11588">Pacific Region</cx:pt>
          <cx:pt idx="11589">Latin America</cx:pt>
          <cx:pt idx="11590">Northern America</cx:pt>
          <cx:pt idx="11591">Northern America</cx:pt>
          <cx:pt idx="11592">Asiatic Region</cx:pt>
          <cx:pt idx="11593">Northern America</cx:pt>
          <cx:pt idx="11594">Western Europe</cx:pt>
          <cx:pt idx="11595">Western Europe</cx:pt>
          <cx:pt idx="11596">Northern America</cx:pt>
          <cx:pt idx="11597">Western Europe</cx:pt>
          <cx:pt idx="11598">Western Europe</cx:pt>
          <cx:pt idx="11599">Asiatic Region</cx:pt>
          <cx:pt idx="11600">Northern America</cx:pt>
          <cx:pt idx="11601">Northern America</cx:pt>
          <cx:pt idx="11602">Western Europe</cx:pt>
          <cx:pt idx="11603">Latin America</cx:pt>
          <cx:pt idx="11604">Western Europe</cx:pt>
          <cx:pt idx="11605">Latin America</cx:pt>
          <cx:pt idx="11606">Eastern Europe</cx:pt>
          <cx:pt idx="11607">Pacific Region</cx:pt>
          <cx:pt idx="11608">Western Europe</cx:pt>
          <cx:pt idx="11609">Western Europe</cx:pt>
          <cx:pt idx="11610">Eastern Europe</cx:pt>
          <cx:pt idx="11611">Western Europe</cx:pt>
          <cx:pt idx="11612">Asiatic Region</cx:pt>
          <cx:pt idx="11613">Northern America</cx:pt>
          <cx:pt idx="11614">Western Europe</cx:pt>
          <cx:pt idx="11615">Northern America</cx:pt>
          <cx:pt idx="11616">Western Europe</cx:pt>
          <cx:pt idx="11617">Northern America</cx:pt>
          <cx:pt idx="11618">Asiatic Region</cx:pt>
          <cx:pt idx="11619">Northern America</cx:pt>
          <cx:pt idx="11620">Western Europe</cx:pt>
          <cx:pt idx="11621">Northern America</cx:pt>
          <cx:pt idx="11622">Western Europe</cx:pt>
          <cx:pt idx="11623">Asiatic Region</cx:pt>
          <cx:pt idx="11624">Western Europe</cx:pt>
          <cx:pt idx="11625">Asiatic Region</cx:pt>
          <cx:pt idx="11626">Western Europe</cx:pt>
          <cx:pt idx="11627">Northern America</cx:pt>
          <cx:pt idx="11628">Middle East</cx:pt>
          <cx:pt idx="11629">Western Europe</cx:pt>
          <cx:pt idx="11630">Western Europe</cx:pt>
          <cx:pt idx="11631">Western Europe</cx:pt>
          <cx:pt idx="11632">Western Europe</cx:pt>
          <cx:pt idx="11633">Western Europe</cx:pt>
          <cx:pt idx="11634">Latin America</cx:pt>
          <cx:pt idx="11635">Western Europe</cx:pt>
          <cx:pt idx="11636">Northern America</cx:pt>
          <cx:pt idx="11637">Western Europe</cx:pt>
          <cx:pt idx="11638">Western Europe</cx:pt>
          <cx:pt idx="11639">Western Europe</cx:pt>
          <cx:pt idx="11640">Africa</cx:pt>
          <cx:pt idx="11641">Northern America</cx:pt>
          <cx:pt idx="11642">Western Europe</cx:pt>
          <cx:pt idx="11643">Middle East</cx:pt>
          <cx:pt idx="11644">Western Europe</cx:pt>
          <cx:pt idx="11645">Northern America</cx:pt>
          <cx:pt idx="11646">Western Europe</cx:pt>
          <cx:pt idx="11647">Northern America</cx:pt>
          <cx:pt idx="11648">Northern America</cx:pt>
          <cx:pt idx="11649">Western Europe</cx:pt>
          <cx:pt idx="11650">Asiatic Region</cx:pt>
          <cx:pt idx="11651">Northern America</cx:pt>
          <cx:pt idx="11652">Asiatic Region</cx:pt>
          <cx:pt idx="11653">Western Europe</cx:pt>
          <cx:pt idx="11654">Asiatic Region</cx:pt>
          <cx:pt idx="11655">Northern America</cx:pt>
          <cx:pt idx="11656">Asiatic Region</cx:pt>
          <cx:pt idx="11657">Northern America</cx:pt>
          <cx:pt idx="11658">Western Europe</cx:pt>
          <cx:pt idx="11659">Asiatic Region</cx:pt>
          <cx:pt idx="11660">Eastern Europe</cx:pt>
          <cx:pt idx="11661">Western Europe</cx:pt>
          <cx:pt idx="11662">Asiatic Region</cx:pt>
          <cx:pt idx="11663">Northern America</cx:pt>
          <cx:pt idx="11664">Western Europe</cx:pt>
          <cx:pt idx="11665">Northern America</cx:pt>
          <cx:pt idx="11666">Western Europe</cx:pt>
          <cx:pt idx="11667">Northern America</cx:pt>
          <cx:pt idx="11668">Northern America</cx:pt>
          <cx:pt idx="11669">Pacific Region</cx:pt>
          <cx:pt idx="11670">Western Europe</cx:pt>
          <cx:pt idx="11671">Western Europe</cx:pt>
          <cx:pt idx="11672">Western Europe</cx:pt>
          <cx:pt idx="11673">Western Europe</cx:pt>
          <cx:pt idx="11674">Pacific Region</cx:pt>
          <cx:pt idx="11675">Eastern Europe</cx:pt>
          <cx:pt idx="11676">Northern America</cx:pt>
          <cx:pt idx="11677">Middle East</cx:pt>
          <cx:pt idx="11678">Asiatic Region</cx:pt>
          <cx:pt idx="11679">Western Europe</cx:pt>
          <cx:pt idx="11680">Latin America</cx:pt>
          <cx:pt idx="11681">Northern America</cx:pt>
          <cx:pt idx="11682">Western Europe</cx:pt>
          <cx:pt idx="11683">Northern America</cx:pt>
          <cx:pt idx="11684">Western Europe</cx:pt>
          <cx:pt idx="11685">Western Europe</cx:pt>
          <cx:pt idx="11686">Western Europe</cx:pt>
          <cx:pt idx="11687">Northern America</cx:pt>
          <cx:pt idx="11688">Western Europe</cx:pt>
          <cx:pt idx="11689">Western Europe</cx:pt>
          <cx:pt idx="11690">Northern America</cx:pt>
          <cx:pt idx="11691">Western Europe</cx:pt>
          <cx:pt idx="11692">Western Europe</cx:pt>
          <cx:pt idx="11693">Northern America</cx:pt>
          <cx:pt idx="11694">Middle East</cx:pt>
          <cx:pt idx="11695">Northern America</cx:pt>
          <cx:pt idx="11696">Asiatic Region</cx:pt>
          <cx:pt idx="11697">Western Europe</cx:pt>
          <cx:pt idx="11698">Asiatic Region</cx:pt>
          <cx:pt idx="11699">Western Europe</cx:pt>
          <cx:pt idx="11700">Asiatic Region</cx:pt>
          <cx:pt idx="11701">Eastern Europe</cx:pt>
          <cx:pt idx="11702">Eastern Europe</cx:pt>
          <cx:pt idx="11703">Western Europe</cx:pt>
          <cx:pt idx="11704">Northern America</cx:pt>
          <cx:pt idx="11705">Western Europe</cx:pt>
          <cx:pt idx="11706">Latin America</cx:pt>
          <cx:pt idx="11707">Northern America</cx:pt>
          <cx:pt idx="11708">Western Europe</cx:pt>
          <cx:pt idx="11709">Western Europe</cx:pt>
          <cx:pt idx="11710">Western Europe</cx:pt>
          <cx:pt idx="11711">Western Europe</cx:pt>
          <cx:pt idx="11712">Western Europe</cx:pt>
          <cx:pt idx="11713">Northern America</cx:pt>
          <cx:pt idx="11714">Asiatic Region</cx:pt>
          <cx:pt idx="11715">Western Europe</cx:pt>
          <cx:pt idx="11716">Northern America</cx:pt>
          <cx:pt idx="11717">Western Europe</cx:pt>
          <cx:pt idx="11718">Western Europe</cx:pt>
          <cx:pt idx="11719">Western Europe</cx:pt>
          <cx:pt idx="11720">Latin America</cx:pt>
          <cx:pt idx="11721">Asiatic Region</cx:pt>
          <cx:pt idx="11722">Western Europe</cx:pt>
          <cx:pt idx="11723">Northern America</cx:pt>
          <cx:pt idx="11724">Western Europe</cx:pt>
          <cx:pt idx="11725">Asiatic Region</cx:pt>
          <cx:pt idx="11726">Asiatic Region</cx:pt>
          <cx:pt idx="11727">Eastern Europe</cx:pt>
          <cx:pt idx="11728">Western Europe</cx:pt>
          <cx:pt idx="11729">Middle East</cx:pt>
          <cx:pt idx="11730">Northern America</cx:pt>
          <cx:pt idx="11731">Western Europe</cx:pt>
          <cx:pt idx="11732">Asiatic Region</cx:pt>
          <cx:pt idx="11733">Western Europe</cx:pt>
          <cx:pt idx="11734">Western Europe</cx:pt>
          <cx:pt idx="11735">Western Europe</cx:pt>
          <cx:pt idx="11736">Northern America</cx:pt>
          <cx:pt idx="11737">Western Europe</cx:pt>
          <cx:pt idx="11738">Western Europe</cx:pt>
          <cx:pt idx="11739">Western Europe</cx:pt>
          <cx:pt idx="11740">Western Europe</cx:pt>
          <cx:pt idx="11741">Western Europe</cx:pt>
          <cx:pt idx="11742">Western Europe</cx:pt>
          <cx:pt idx="11743">Northern America</cx:pt>
          <cx:pt idx="11744">Northern America</cx:pt>
          <cx:pt idx="11745">Western Europe</cx:pt>
          <cx:pt idx="11746">Northern America</cx:pt>
          <cx:pt idx="11747">Western Europe</cx:pt>
          <cx:pt idx="11748">Western Europe</cx:pt>
          <cx:pt idx="11749">Western Europe</cx:pt>
          <cx:pt idx="11750">Western Europe</cx:pt>
          <cx:pt idx="11751">Western Europe</cx:pt>
          <cx:pt idx="11752">Northern America</cx:pt>
          <cx:pt idx="11753">Western Europe</cx:pt>
          <cx:pt idx="11754">Western Europe</cx:pt>
          <cx:pt idx="11755">Western Europe</cx:pt>
          <cx:pt idx="11756">Western Europe</cx:pt>
          <cx:pt idx="11757">Northern America</cx:pt>
          <cx:pt idx="11758">Asiatic Region</cx:pt>
          <cx:pt idx="11759">Northern America</cx:pt>
          <cx:pt idx="11760">Western Europe</cx:pt>
          <cx:pt idx="11761">Western Europe</cx:pt>
          <cx:pt idx="11762">Western Europe</cx:pt>
          <cx:pt idx="11763">Northern America</cx:pt>
          <cx:pt idx="11764">Western Europe</cx:pt>
          <cx:pt idx="11765">Western Europe</cx:pt>
          <cx:pt idx="11766">Western Europe</cx:pt>
          <cx:pt idx="11767">Northern America</cx:pt>
          <cx:pt idx="11768">Northern America</cx:pt>
          <cx:pt idx="11769">Northern America</cx:pt>
          <cx:pt idx="11770">Eastern Europe</cx:pt>
          <cx:pt idx="11771">Northern America</cx:pt>
          <cx:pt idx="11772">Latin America</cx:pt>
          <cx:pt idx="11773">Northern America</cx:pt>
          <cx:pt idx="11774">Northern America</cx:pt>
          <cx:pt idx="11775">Western Europe</cx:pt>
          <cx:pt idx="11776">Latin America</cx:pt>
          <cx:pt idx="11777">Western Europe</cx:pt>
          <cx:pt idx="11778">Western Europe</cx:pt>
          <cx:pt idx="11779">Western Europe</cx:pt>
          <cx:pt idx="11780">Northern America</cx:pt>
          <cx:pt idx="11781">Northern America</cx:pt>
          <cx:pt idx="11782">Western Europe</cx:pt>
          <cx:pt idx="11783">Asiatic Region</cx:pt>
          <cx:pt idx="11784">Eastern Europe</cx:pt>
          <cx:pt idx="11785">Northern America</cx:pt>
          <cx:pt idx="11786">Asiatic Region</cx:pt>
          <cx:pt idx="11787">Western Europe</cx:pt>
          <cx:pt idx="11788">Western Europe</cx:pt>
          <cx:pt idx="11789">Western Europe</cx:pt>
          <cx:pt idx="11790">Northern America</cx:pt>
          <cx:pt idx="11791">Northern America</cx:pt>
          <cx:pt idx="11792">Western Europe</cx:pt>
          <cx:pt idx="11793">Western Europe</cx:pt>
          <cx:pt idx="11794">Asiatic Region</cx:pt>
          <cx:pt idx="11795">Western Europe</cx:pt>
          <cx:pt idx="11796">Latin America</cx:pt>
          <cx:pt idx="11797">Western Europe</cx:pt>
          <cx:pt idx="11798">Eastern Europe</cx:pt>
          <cx:pt idx="11799">Eastern Europe</cx:pt>
          <cx:pt idx="11800">Western Europe</cx:pt>
          <cx:pt idx="11801">Northern America</cx:pt>
          <cx:pt idx="11802">Western Europe</cx:pt>
          <cx:pt idx="11803">Northern America</cx:pt>
          <cx:pt idx="11804">Western Europe</cx:pt>
          <cx:pt idx="11805">Northern America</cx:pt>
          <cx:pt idx="11806">Eastern Europe</cx:pt>
          <cx:pt idx="11807">Western Europe</cx:pt>
          <cx:pt idx="11808">Western Europe</cx:pt>
          <cx:pt idx="11809">Western Europe</cx:pt>
          <cx:pt idx="11810">Western Europe</cx:pt>
          <cx:pt idx="11811">Northern America</cx:pt>
          <cx:pt idx="11812">Northern America</cx:pt>
          <cx:pt idx="11813">Asiatic Region</cx:pt>
          <cx:pt idx="11814">Pacific Region</cx:pt>
          <cx:pt idx="11815">Eastern Europe</cx:pt>
          <cx:pt idx="11816">Western Europe</cx:pt>
          <cx:pt idx="11817">Western Europe</cx:pt>
          <cx:pt idx="11818">Asiatic Region</cx:pt>
          <cx:pt idx="11819">Africa/Middle East</cx:pt>
          <cx:pt idx="11820">Asiatic Region</cx:pt>
          <cx:pt idx="11821">Western Europe</cx:pt>
          <cx:pt idx="11822">Asiatic Region</cx:pt>
          <cx:pt idx="11823">Western Europe</cx:pt>
          <cx:pt idx="11824">Northern America</cx:pt>
          <cx:pt idx="11825">Asiatic Region</cx:pt>
          <cx:pt idx="11826">Western Europe</cx:pt>
          <cx:pt idx="11827">Western Europe</cx:pt>
          <cx:pt idx="11828">Northern America</cx:pt>
          <cx:pt idx="11829">Western Europe</cx:pt>
          <cx:pt idx="11830">Eastern Europe</cx:pt>
          <cx:pt idx="11831">Northern America</cx:pt>
          <cx:pt idx="11832">Northern America</cx:pt>
          <cx:pt idx="11833">Western Europe</cx:pt>
          <cx:pt idx="11834">Latin America</cx:pt>
          <cx:pt idx="11835">Western Europe</cx:pt>
          <cx:pt idx="11836">Northern America</cx:pt>
          <cx:pt idx="11837">Northern America</cx:pt>
          <cx:pt idx="11838">Western Europe</cx:pt>
          <cx:pt idx="11839">Western Europe</cx:pt>
          <cx:pt idx="11840">Latin America</cx:pt>
          <cx:pt idx="11841">Western Europe</cx:pt>
          <cx:pt idx="11842">Northern America</cx:pt>
          <cx:pt idx="11843">Western Europe</cx:pt>
          <cx:pt idx="11844">Western Europe</cx:pt>
          <cx:pt idx="11845">Western Europe</cx:pt>
          <cx:pt idx="11846">Northern America</cx:pt>
          <cx:pt idx="11847">Asiatic Region</cx:pt>
          <cx:pt idx="11848">Western Europe</cx:pt>
          <cx:pt idx="11849">Western Europe</cx:pt>
          <cx:pt idx="11850">Northern America</cx:pt>
          <cx:pt idx="11851">Asiatic Region</cx:pt>
          <cx:pt idx="11852">Pacific Region</cx:pt>
          <cx:pt idx="11853">Western Europe</cx:pt>
          <cx:pt idx="11854">Middle East</cx:pt>
          <cx:pt idx="11855">Asiatic Region</cx:pt>
          <cx:pt idx="11856">Latin America</cx:pt>
          <cx:pt idx="11857">Western Europe</cx:pt>
          <cx:pt idx="11858">Northern America</cx:pt>
          <cx:pt idx="11859">Northern America</cx:pt>
          <cx:pt idx="11860">Asiatic Region</cx:pt>
          <cx:pt idx="11861">Asiatic Region</cx:pt>
          <cx:pt idx="11862">Northern America</cx:pt>
          <cx:pt idx="11863">Western Europe</cx:pt>
          <cx:pt idx="11864">Africa/Middle East</cx:pt>
          <cx:pt idx="11865">Pacific Region</cx:pt>
          <cx:pt idx="11866">Northern America</cx:pt>
          <cx:pt idx="11867">Western Europe</cx:pt>
          <cx:pt idx="11868">Western Europe</cx:pt>
          <cx:pt idx="11869">Western Europe</cx:pt>
          <cx:pt idx="11870">Northern America</cx:pt>
          <cx:pt idx="11871">Latin America</cx:pt>
          <cx:pt idx="11872">Western Europe</cx:pt>
          <cx:pt idx="11873">Northern America</cx:pt>
          <cx:pt idx="11874">Eastern Europe</cx:pt>
          <cx:pt idx="11875">Asiatic Region</cx:pt>
          <cx:pt idx="11876">Western Europe</cx:pt>
          <cx:pt idx="11877">Western Europe</cx:pt>
          <cx:pt idx="11878">Northern America</cx:pt>
          <cx:pt idx="11879">Western Europe</cx:pt>
          <cx:pt idx="11880">Latin America</cx:pt>
          <cx:pt idx="11881">Western Europe</cx:pt>
          <cx:pt idx="11882">Asiatic Region</cx:pt>
          <cx:pt idx="11883">Middle East</cx:pt>
          <cx:pt idx="11884">Northern America</cx:pt>
          <cx:pt idx="11885">Western Europe</cx:pt>
          <cx:pt idx="11886">Northern America</cx:pt>
          <cx:pt idx="11887">Western Europe</cx:pt>
          <cx:pt idx="11888">Northern America</cx:pt>
          <cx:pt idx="11889">Northern America</cx:pt>
          <cx:pt idx="11890">Northern America</cx:pt>
          <cx:pt idx="11891">Western Europe</cx:pt>
          <cx:pt idx="11892">Northern America</cx:pt>
          <cx:pt idx="11893">Northern America</cx:pt>
          <cx:pt idx="11894">Latin America</cx:pt>
          <cx:pt idx="11895">Western Europe</cx:pt>
          <cx:pt idx="11896">Africa</cx:pt>
          <cx:pt idx="11897">Eastern Europe</cx:pt>
          <cx:pt idx="11898">Asiatic Region</cx:pt>
          <cx:pt idx="11899">Western Europe</cx:pt>
          <cx:pt idx="11900">Northern America</cx:pt>
          <cx:pt idx="11901">Eastern Europe</cx:pt>
          <cx:pt idx="11902">Asiatic Region</cx:pt>
          <cx:pt idx="11903">Eastern Europe</cx:pt>
          <cx:pt idx="11904">Western Europe</cx:pt>
          <cx:pt idx="11905">Latin America</cx:pt>
          <cx:pt idx="11906">Asiatic Region</cx:pt>
          <cx:pt idx="11907">Middle East</cx:pt>
          <cx:pt idx="11908">Northern America</cx:pt>
          <cx:pt idx="11909">Asiatic Region</cx:pt>
          <cx:pt idx="11910">Northern America</cx:pt>
          <cx:pt idx="11911">Middle East</cx:pt>
          <cx:pt idx="11912">Western Europe</cx:pt>
          <cx:pt idx="11913">Western Europe</cx:pt>
          <cx:pt idx="11914">Western Europe</cx:pt>
          <cx:pt idx="11915">Asiatic Region</cx:pt>
          <cx:pt idx="11916">Northern America</cx:pt>
          <cx:pt idx="11917">Western Europe</cx:pt>
          <cx:pt idx="11918">Western Europe</cx:pt>
          <cx:pt idx="11919">Western Europe</cx:pt>
          <cx:pt idx="11920">Asiatic Region</cx:pt>
          <cx:pt idx="11921">Northern America</cx:pt>
          <cx:pt idx="11922">Western Europe</cx:pt>
          <cx:pt idx="11923">Asiatic Region</cx:pt>
          <cx:pt idx="11924">Western Europe</cx:pt>
          <cx:pt idx="11925">Eastern Europe</cx:pt>
          <cx:pt idx="11926">Northern America</cx:pt>
          <cx:pt idx="11927">Middle East</cx:pt>
          <cx:pt idx="11928">Western Europe</cx:pt>
          <cx:pt idx="11929">Western Europe</cx:pt>
          <cx:pt idx="11930">Northern America</cx:pt>
          <cx:pt idx="11931">Western Europe</cx:pt>
          <cx:pt idx="11932">Western Europe</cx:pt>
          <cx:pt idx="11933">Northern America</cx:pt>
          <cx:pt idx="11934">Middle East</cx:pt>
          <cx:pt idx="11935">Western Europe</cx:pt>
          <cx:pt idx="11936">Asiatic Region</cx:pt>
          <cx:pt idx="11937">Northern America</cx:pt>
          <cx:pt idx="11938">Northern America</cx:pt>
          <cx:pt idx="11939">Northern America</cx:pt>
          <cx:pt idx="11940">Asiatic Region</cx:pt>
          <cx:pt idx="11941">Northern America</cx:pt>
          <cx:pt idx="11942">Western Europe</cx:pt>
          <cx:pt idx="11943">Western Europe</cx:pt>
          <cx:pt idx="11944">Northern America</cx:pt>
          <cx:pt idx="11945">Western Europe</cx:pt>
          <cx:pt idx="11946">Western Europe</cx:pt>
          <cx:pt idx="11947">Middle East</cx:pt>
          <cx:pt idx="11948">Western Europe</cx:pt>
          <cx:pt idx="11949">Asiatic Region</cx:pt>
          <cx:pt idx="11950">Asiatic Region</cx:pt>
          <cx:pt idx="11951">Northern America</cx:pt>
          <cx:pt idx="11952">Asiatic Region</cx:pt>
          <cx:pt idx="11953">Asiatic Region</cx:pt>
          <cx:pt idx="11954">Northern America</cx:pt>
          <cx:pt idx="11955">Western Europe</cx:pt>
          <cx:pt idx="11956">Western Europe</cx:pt>
          <cx:pt idx="11957">Western Europe</cx:pt>
          <cx:pt idx="11958">Northern America</cx:pt>
          <cx:pt idx="11959">Western Europe</cx:pt>
          <cx:pt idx="11960">Western Europe</cx:pt>
          <cx:pt idx="11961">Western Europe</cx:pt>
          <cx:pt idx="11962">Western Europe</cx:pt>
          <cx:pt idx="11963">Western Europe</cx:pt>
          <cx:pt idx="11964">Western Europe</cx:pt>
          <cx:pt idx="11965">Eastern Europe</cx:pt>
          <cx:pt idx="11966">Asiatic Region</cx:pt>
          <cx:pt idx="11967">Western Europe</cx:pt>
          <cx:pt idx="11968">Western Europe</cx:pt>
          <cx:pt idx="11969">Western Europe</cx:pt>
          <cx:pt idx="11970">Northern America</cx:pt>
          <cx:pt idx="11971">Western Europe</cx:pt>
          <cx:pt idx="11972">Eastern Europe</cx:pt>
          <cx:pt idx="11973">Eastern Europe</cx:pt>
          <cx:pt idx="11974">Western Europe</cx:pt>
          <cx:pt idx="11975">Western Europe</cx:pt>
          <cx:pt idx="11976">Western Europe</cx:pt>
          <cx:pt idx="11977">Northern America</cx:pt>
          <cx:pt idx="11978">Northern America</cx:pt>
          <cx:pt idx="11979">Western Europe</cx:pt>
          <cx:pt idx="11980">Western Europe</cx:pt>
          <cx:pt idx="11981">Western Europe</cx:pt>
          <cx:pt idx="11982">Asiatic Region</cx:pt>
          <cx:pt idx="11983">Western Europe</cx:pt>
          <cx:pt idx="11984">Western Europe</cx:pt>
          <cx:pt idx="11985">Western Europe</cx:pt>
          <cx:pt idx="11986">Northern America</cx:pt>
          <cx:pt idx="11987">Northern America</cx:pt>
          <cx:pt idx="11988">Northern America</cx:pt>
          <cx:pt idx="11989">Northern America</cx:pt>
          <cx:pt idx="11990">Western Europe</cx:pt>
          <cx:pt idx="11991">Northern America</cx:pt>
          <cx:pt idx="11992">Western Europe</cx:pt>
          <cx:pt idx="11993">Western Europe</cx:pt>
          <cx:pt idx="11994">Western Europe</cx:pt>
          <cx:pt idx="11995">Western Europe</cx:pt>
          <cx:pt idx="11996">Western Europe</cx:pt>
          <cx:pt idx="11997">Northern America</cx:pt>
          <cx:pt idx="11998">Western Europe</cx:pt>
          <cx:pt idx="11999">Asiatic Region</cx:pt>
          <cx:pt idx="12000">Western Europe</cx:pt>
          <cx:pt idx="12001">Northern America</cx:pt>
          <cx:pt idx="12002">Western Europe</cx:pt>
          <cx:pt idx="12003">Western Europe</cx:pt>
          <cx:pt idx="12004">Northern America</cx:pt>
          <cx:pt idx="12005">Western Europe</cx:pt>
          <cx:pt idx="12006">Asiatic Region</cx:pt>
          <cx:pt idx="12007">Latin America</cx:pt>
          <cx:pt idx="12008">Western Europe</cx:pt>
          <cx:pt idx="12009">Western Europe</cx:pt>
          <cx:pt idx="12010">Western Europe</cx:pt>
          <cx:pt idx="12011">Northern America</cx:pt>
          <cx:pt idx="12012">Northern America</cx:pt>
          <cx:pt idx="12013">Western Europe</cx:pt>
          <cx:pt idx="12014">Northern America</cx:pt>
          <cx:pt idx="12015">Northern America</cx:pt>
          <cx:pt idx="12016">Latin America</cx:pt>
          <cx:pt idx="12017">Western Europe</cx:pt>
          <cx:pt idx="12018">Western Europe</cx:pt>
          <cx:pt idx="12019">Western Europe</cx:pt>
          <cx:pt idx="12020">Western Europe</cx:pt>
          <cx:pt idx="12021">Northern America</cx:pt>
          <cx:pt idx="12022">Western Europe</cx:pt>
          <cx:pt idx="12023">Western Europe</cx:pt>
          <cx:pt idx="12024">Western Europe</cx:pt>
          <cx:pt idx="12025">Middle East</cx:pt>
          <cx:pt idx="12026">Northern America</cx:pt>
          <cx:pt idx="12027">Western Europe</cx:pt>
          <cx:pt idx="12028">Middle East</cx:pt>
          <cx:pt idx="12029">Western Europe</cx:pt>
          <cx:pt idx="12030">Western Europe</cx:pt>
          <cx:pt idx="12031">Eastern Europe</cx:pt>
          <cx:pt idx="12032">Western Europe</cx:pt>
          <cx:pt idx="12033">Northern America</cx:pt>
          <cx:pt idx="12034">Northern America</cx:pt>
          <cx:pt idx="12035">Asiatic Region</cx:pt>
          <cx:pt idx="12036">Western Europe</cx:pt>
          <cx:pt idx="12037">Western Europe</cx:pt>
          <cx:pt idx="12038">Western Europe</cx:pt>
          <cx:pt idx="12039">Western Europe</cx:pt>
          <cx:pt idx="12040">Western Europe</cx:pt>
          <cx:pt idx="12041">Western Europe</cx:pt>
          <cx:pt idx="12042">Western Europe</cx:pt>
          <cx:pt idx="12043">Western Europe</cx:pt>
          <cx:pt idx="12044">Northern America</cx:pt>
          <cx:pt idx="12045">Western Europe</cx:pt>
          <cx:pt idx="12046">Asiatic Region</cx:pt>
          <cx:pt idx="12047">Asiatic Region</cx:pt>
          <cx:pt idx="12048">Northern America</cx:pt>
          <cx:pt idx="12049">Asiatic Region</cx:pt>
          <cx:pt idx="12050">Africa/Middle East</cx:pt>
          <cx:pt idx="12051">Africa/Middle East</cx:pt>
          <cx:pt idx="12052">Western Europe</cx:pt>
          <cx:pt idx="12053">Western Europe</cx:pt>
          <cx:pt idx="12054">Western Europe</cx:pt>
          <cx:pt idx="12055">Western Europe</cx:pt>
          <cx:pt idx="12056">Western Europe</cx:pt>
          <cx:pt idx="12057">Western Europe</cx:pt>
          <cx:pt idx="12058">Western Europe</cx:pt>
          <cx:pt idx="12059">Western Europe</cx:pt>
          <cx:pt idx="12060">Middle East</cx:pt>
          <cx:pt idx="12061">Northern America</cx:pt>
          <cx:pt idx="12062">Western Europe</cx:pt>
          <cx:pt idx="12063">Western Europe</cx:pt>
          <cx:pt idx="12064">Asiatic Region</cx:pt>
          <cx:pt idx="12065">Asiatic Region</cx:pt>
          <cx:pt idx="12066">Western Europe</cx:pt>
          <cx:pt idx="12067">Eastern Europe</cx:pt>
          <cx:pt idx="12068">Western Europe</cx:pt>
          <cx:pt idx="12069">Western Europe</cx:pt>
          <cx:pt idx="12070">Latin America</cx:pt>
          <cx:pt idx="12071">Western Europe</cx:pt>
          <cx:pt idx="12072">Western Europe</cx:pt>
          <cx:pt idx="12073">Northern America</cx:pt>
          <cx:pt idx="12074">Western Europe</cx:pt>
          <cx:pt idx="12075">Northern America</cx:pt>
          <cx:pt idx="12076">Western Europe</cx:pt>
          <cx:pt idx="12077">Western Europe</cx:pt>
          <cx:pt idx="12078">Western Europe</cx:pt>
          <cx:pt idx="12079">Northern America</cx:pt>
          <cx:pt idx="12080">Asiatic Region</cx:pt>
          <cx:pt idx="12081">Northern America</cx:pt>
          <cx:pt idx="12082">Asiatic Region</cx:pt>
          <cx:pt idx="12083">Northern America</cx:pt>
          <cx:pt idx="12084">Western Europe</cx:pt>
          <cx:pt idx="12085">Northern America</cx:pt>
          <cx:pt idx="12086">Western Europe</cx:pt>
          <cx:pt idx="12087">Western Europe</cx:pt>
          <cx:pt idx="12088">Northern America</cx:pt>
          <cx:pt idx="12089">Northern America</cx:pt>
          <cx:pt idx="12090">Northern America</cx:pt>
          <cx:pt idx="12091">Northern America</cx:pt>
          <cx:pt idx="12092">Western Europe</cx:pt>
          <cx:pt idx="12093">Eastern Europe</cx:pt>
          <cx:pt idx="12094">Northern America</cx:pt>
          <cx:pt idx="12095">Asiatic Region</cx:pt>
          <cx:pt idx="12096">Western Europe</cx:pt>
          <cx:pt idx="12097">Northern America</cx:pt>
          <cx:pt idx="12098">Northern America</cx:pt>
          <cx:pt idx="12099">Western Europe</cx:pt>
          <cx:pt idx="12100">Eastern Europe</cx:pt>
          <cx:pt idx="12101">Western Europe</cx:pt>
          <cx:pt idx="12102">Eastern Europe</cx:pt>
          <cx:pt idx="12103">Western Europe</cx:pt>
          <cx:pt idx="12104">Western Europe</cx:pt>
          <cx:pt idx="12105">Middle East</cx:pt>
          <cx:pt idx="12106">Western Europe</cx:pt>
          <cx:pt idx="12107">Latin America</cx:pt>
          <cx:pt idx="12108">Eastern Europe</cx:pt>
          <cx:pt idx="12109">Western Europe</cx:pt>
          <cx:pt idx="12110">Latin America</cx:pt>
          <cx:pt idx="12111">Asiatic Region</cx:pt>
          <cx:pt idx="12112">Western Europe</cx:pt>
          <cx:pt idx="12113">Western Europe</cx:pt>
          <cx:pt idx="12114">Western Europe</cx:pt>
          <cx:pt idx="12115">Northern America</cx:pt>
          <cx:pt idx="12116">Western Europe</cx:pt>
          <cx:pt idx="12117">Eastern Europe</cx:pt>
          <cx:pt idx="12118">Asiatic Region</cx:pt>
          <cx:pt idx="12119">Northern America</cx:pt>
          <cx:pt idx="12120">Eastern Europe</cx:pt>
          <cx:pt idx="12121">Asiatic Region</cx:pt>
          <cx:pt idx="12122">Eastern Europe</cx:pt>
          <cx:pt idx="12123">Western Europe</cx:pt>
          <cx:pt idx="12124">Asiatic Region</cx:pt>
          <cx:pt idx="12125">Northern America</cx:pt>
          <cx:pt idx="12126">Pacific Region</cx:pt>
          <cx:pt idx="12127">Asiatic Region</cx:pt>
          <cx:pt idx="12128">Western Europe</cx:pt>
          <cx:pt idx="12129">Western Europe</cx:pt>
          <cx:pt idx="12130">Africa</cx:pt>
          <cx:pt idx="12131">Northern America</cx:pt>
          <cx:pt idx="12132">Western Europe</cx:pt>
          <cx:pt idx="12133">Western Europe</cx:pt>
          <cx:pt idx="12134">Africa</cx:pt>
          <cx:pt idx="12135">Western Europe</cx:pt>
          <cx:pt idx="12136">Northern America</cx:pt>
          <cx:pt idx="12137">Western Europe</cx:pt>
          <cx:pt idx="12138">Northern America</cx:pt>
          <cx:pt idx="12139">Northern America</cx:pt>
          <cx:pt idx="12140">Northern America</cx:pt>
          <cx:pt idx="12141">Northern America</cx:pt>
          <cx:pt idx="12142">Western Europe</cx:pt>
          <cx:pt idx="12143">Western Europe</cx:pt>
          <cx:pt idx="12144">Northern America</cx:pt>
          <cx:pt idx="12145">Africa</cx:pt>
          <cx:pt idx="12146">Western Europe</cx:pt>
          <cx:pt idx="12147">Western Europe</cx:pt>
          <cx:pt idx="12148">Eastern Europe</cx:pt>
          <cx:pt idx="12149">Western Europe</cx:pt>
          <cx:pt idx="12150">Western Europe</cx:pt>
          <cx:pt idx="12151">Western Europe</cx:pt>
          <cx:pt idx="12152">Asiatic Region</cx:pt>
          <cx:pt idx="12153">Western Europe</cx:pt>
          <cx:pt idx="12154">Eastern Europe</cx:pt>
          <cx:pt idx="12155">Western Europe</cx:pt>
          <cx:pt idx="12156">Middle East</cx:pt>
          <cx:pt idx="12157">Western Europe</cx:pt>
          <cx:pt idx="12158">Western Europe</cx:pt>
          <cx:pt idx="12159">Western Europe</cx:pt>
          <cx:pt idx="12160">Eastern Europe</cx:pt>
          <cx:pt idx="12161">Northern America</cx:pt>
          <cx:pt idx="12162">Pacific Region</cx:pt>
          <cx:pt idx="12163">Northern America</cx:pt>
          <cx:pt idx="12164">Asiatic Region</cx:pt>
          <cx:pt idx="12165">Asiatic Region</cx:pt>
          <cx:pt idx="12166">Western Europe</cx:pt>
          <cx:pt idx="12167">Western Europe</cx:pt>
          <cx:pt idx="12168">Asiatic Region</cx:pt>
          <cx:pt idx="12169">Western Europe</cx:pt>
          <cx:pt idx="12170">Western Europe</cx:pt>
          <cx:pt idx="12171">Northern America</cx:pt>
          <cx:pt idx="12172">Western Europe</cx:pt>
          <cx:pt idx="12173">Eastern Europe</cx:pt>
          <cx:pt idx="12174">Western Europe</cx:pt>
          <cx:pt idx="12175">Western Europe</cx:pt>
          <cx:pt idx="12176">Northern America</cx:pt>
          <cx:pt idx="12177">Asiatic Region</cx:pt>
          <cx:pt idx="12178">Western Europe</cx:pt>
          <cx:pt idx="12179">Northern America</cx:pt>
          <cx:pt idx="12180">Northern America</cx:pt>
          <cx:pt idx="12181">Northern America</cx:pt>
          <cx:pt idx="12182">Northern America</cx:pt>
          <cx:pt idx="12183">Western Europe</cx:pt>
          <cx:pt idx="12184">Northern America</cx:pt>
          <cx:pt idx="12185">Western Europe</cx:pt>
          <cx:pt idx="12186">Western Europe</cx:pt>
          <cx:pt idx="12187">Western Europe</cx:pt>
          <cx:pt idx="12188">Western Europe</cx:pt>
          <cx:pt idx="12189">Northern America</cx:pt>
          <cx:pt idx="12190">Western Europe</cx:pt>
          <cx:pt idx="12191">Asiatic Region</cx:pt>
          <cx:pt idx="12192">Western Europe</cx:pt>
          <cx:pt idx="12193">Northern America</cx:pt>
          <cx:pt idx="12194">Northern America</cx:pt>
          <cx:pt idx="12195">Northern America</cx:pt>
          <cx:pt idx="12196">Northern America</cx:pt>
          <cx:pt idx="12197">Northern America</cx:pt>
          <cx:pt idx="12198">Middle East</cx:pt>
          <cx:pt idx="12199">Northern America</cx:pt>
          <cx:pt idx="12200">Northern America</cx:pt>
          <cx:pt idx="12201">Western Europe</cx:pt>
          <cx:pt idx="12202">Eastern Europe</cx:pt>
          <cx:pt idx="12203">Western Europe</cx:pt>
          <cx:pt idx="12204">Middle East</cx:pt>
          <cx:pt idx="12205">Western Europe</cx:pt>
          <cx:pt idx="12206">Western Europe</cx:pt>
          <cx:pt idx="12207">Western Europe</cx:pt>
          <cx:pt idx="12208">Western Europe</cx:pt>
          <cx:pt idx="12209">Western Europe</cx:pt>
          <cx:pt idx="12210">Northern America</cx:pt>
          <cx:pt idx="12211">Western Europe</cx:pt>
          <cx:pt idx="12212">Middle East</cx:pt>
          <cx:pt idx="12213">Western Europe</cx:pt>
          <cx:pt idx="12214">Eastern Europe</cx:pt>
          <cx:pt idx="12215">Africa</cx:pt>
          <cx:pt idx="12216">Latin America</cx:pt>
          <cx:pt idx="12217">Asiatic Region</cx:pt>
          <cx:pt idx="12218">Western Europe</cx:pt>
          <cx:pt idx="12219">Northern America</cx:pt>
          <cx:pt idx="12220">Western Europe</cx:pt>
          <cx:pt idx="12221">Asiatic Region</cx:pt>
          <cx:pt idx="12222">Latin America</cx:pt>
          <cx:pt idx="12223">Western Europe</cx:pt>
          <cx:pt idx="12224">Western Europe</cx:pt>
          <cx:pt idx="12225">Northern America</cx:pt>
          <cx:pt idx="12226">Latin America</cx:pt>
          <cx:pt idx="12227">Western Europe</cx:pt>
          <cx:pt idx="12228">Western Europe</cx:pt>
          <cx:pt idx="12229">Middle East</cx:pt>
          <cx:pt idx="12230">Northern America</cx:pt>
          <cx:pt idx="12231">Western Europe</cx:pt>
          <cx:pt idx="12232">Northern America</cx:pt>
          <cx:pt idx="12233">Western Europe</cx:pt>
          <cx:pt idx="12234">Asiatic Region</cx:pt>
          <cx:pt idx="12235">Northern America</cx:pt>
          <cx:pt idx="12236">Western Europe</cx:pt>
          <cx:pt idx="12237">Northern America</cx:pt>
          <cx:pt idx="12238">Asiatic Region</cx:pt>
          <cx:pt idx="12239">Western Europe</cx:pt>
          <cx:pt idx="12240">Western Europe</cx:pt>
          <cx:pt idx="12241">Asiatic Region</cx:pt>
          <cx:pt idx="12242">Asiatic Region</cx:pt>
          <cx:pt idx="12243">Western Europe</cx:pt>
          <cx:pt idx="12244">Western Europe</cx:pt>
          <cx:pt idx="12245">Latin America</cx:pt>
          <cx:pt idx="12246">Northern America</cx:pt>
          <cx:pt idx="12247">Western Europe</cx:pt>
          <cx:pt idx="12248">Western Europe</cx:pt>
          <cx:pt idx="12249">Middle East</cx:pt>
          <cx:pt idx="12250">Western Europe</cx:pt>
          <cx:pt idx="12251">Asiatic Region</cx:pt>
          <cx:pt idx="12252">Western Europe</cx:pt>
          <cx:pt idx="12253">Western Europe</cx:pt>
          <cx:pt idx="12254">Western Europe</cx:pt>
          <cx:pt idx="12255">Northern America</cx:pt>
          <cx:pt idx="12256">Western Europe</cx:pt>
          <cx:pt idx="12257">Asiatic Region</cx:pt>
          <cx:pt idx="12258">Western Europe</cx:pt>
          <cx:pt idx="12259">Northern America</cx:pt>
          <cx:pt idx="12260">Middle East</cx:pt>
          <cx:pt idx="12261">Eastern Europe</cx:pt>
          <cx:pt idx="12262">Western Europe</cx:pt>
          <cx:pt idx="12263">Western Europe</cx:pt>
          <cx:pt idx="12264">Asiatic Region</cx:pt>
          <cx:pt idx="12265">Western Europe</cx:pt>
          <cx:pt idx="12266">Western Europe</cx:pt>
          <cx:pt idx="12267">Western Europe</cx:pt>
          <cx:pt idx="12268">Western Europe</cx:pt>
          <cx:pt idx="12269">Northern America</cx:pt>
          <cx:pt idx="12270">Northern America</cx:pt>
          <cx:pt idx="12271">Western Europe</cx:pt>
          <cx:pt idx="12272">Asiatic Region</cx:pt>
          <cx:pt idx="12273">Western Europe</cx:pt>
          <cx:pt idx="12274">Asiatic Region</cx:pt>
          <cx:pt idx="12275">Northern America</cx:pt>
          <cx:pt idx="12276">Middle East</cx:pt>
          <cx:pt idx="12277">Western Europe</cx:pt>
          <cx:pt idx="12278">Asiatic Region</cx:pt>
          <cx:pt idx="12279">Asiatic Region</cx:pt>
          <cx:pt idx="12280">Northern America</cx:pt>
          <cx:pt idx="12281">Western Europe</cx:pt>
          <cx:pt idx="12282">Pacific Region</cx:pt>
          <cx:pt idx="12283">Western Europe</cx:pt>
          <cx:pt idx="12284">Western Europe</cx:pt>
          <cx:pt idx="12285">Africa</cx:pt>
          <cx:pt idx="12286">Western Europe</cx:pt>
          <cx:pt idx="12287">Asiatic Region</cx:pt>
          <cx:pt idx="12288">Latin America</cx:pt>
          <cx:pt idx="12289">Western Europe</cx:pt>
          <cx:pt idx="12290">Eastern Europe</cx:pt>
          <cx:pt idx="12291">Western Europe</cx:pt>
          <cx:pt idx="12292">Middle East</cx:pt>
          <cx:pt idx="12293">Asiatic Region</cx:pt>
          <cx:pt idx="12294">Western Europe</cx:pt>
          <cx:pt idx="12295">Western Europe</cx:pt>
          <cx:pt idx="12296">Western Europe</cx:pt>
          <cx:pt idx="12297">Asiatic Region</cx:pt>
          <cx:pt idx="12298">Western Europe</cx:pt>
          <cx:pt idx="12299">Western Europe</cx:pt>
          <cx:pt idx="12300">Eastern Europe</cx:pt>
          <cx:pt idx="12301">Western Europe</cx:pt>
          <cx:pt idx="12302">Northern America</cx:pt>
          <cx:pt idx="12303">Northern America</cx:pt>
          <cx:pt idx="12304">Western Europe</cx:pt>
          <cx:pt idx="12305">Western Europe</cx:pt>
          <cx:pt idx="12306">Asiatic Region</cx:pt>
          <cx:pt idx="12307">Western Europe</cx:pt>
          <cx:pt idx="12308">Latin America</cx:pt>
          <cx:pt idx="12309">Western Europe</cx:pt>
          <cx:pt idx="12310">Western Europe</cx:pt>
          <cx:pt idx="12311">Asiatic Region</cx:pt>
          <cx:pt idx="12312">Western Europe</cx:pt>
          <cx:pt idx="12313">Western Europe</cx:pt>
          <cx:pt idx="12314">Asiatic Region</cx:pt>
          <cx:pt idx="12315">Western Europe</cx:pt>
          <cx:pt idx="12316">Western Europe</cx:pt>
          <cx:pt idx="12317">Northern America</cx:pt>
          <cx:pt idx="12318">Western Europe</cx:pt>
          <cx:pt idx="12319">Western Europe</cx:pt>
          <cx:pt idx="12320">Northern America</cx:pt>
          <cx:pt idx="12321">Northern America</cx:pt>
          <cx:pt idx="12322">Western Europe</cx:pt>
          <cx:pt idx="12323">Northern America</cx:pt>
          <cx:pt idx="12324">Northern America</cx:pt>
          <cx:pt idx="12325">Western Europe</cx:pt>
          <cx:pt idx="12326">Asiatic Region</cx:pt>
          <cx:pt idx="12327">Latin America</cx:pt>
          <cx:pt idx="12328">Northern America</cx:pt>
          <cx:pt idx="12329">Northern America</cx:pt>
          <cx:pt idx="12330">Western Europe</cx:pt>
          <cx:pt idx="12331">Western Europe</cx:pt>
          <cx:pt idx="12332">Northern America</cx:pt>
          <cx:pt idx="12333">Middle East</cx:pt>
          <cx:pt idx="12334">Western Europe</cx:pt>
          <cx:pt idx="12335">Western Europe</cx:pt>
          <cx:pt idx="12336">Northern America</cx:pt>
          <cx:pt idx="12337">Asiatic Region</cx:pt>
          <cx:pt idx="12338">Asiatic Region</cx:pt>
          <cx:pt idx="12339">Western Europe</cx:pt>
          <cx:pt idx="12340">Northern America</cx:pt>
          <cx:pt idx="12341">Western Europe</cx:pt>
          <cx:pt idx="12342">Western Europe</cx:pt>
          <cx:pt idx="12343">Eastern Europe</cx:pt>
          <cx:pt idx="12344">Western Europe</cx:pt>
          <cx:pt idx="12345">Eastern Europe</cx:pt>
          <cx:pt idx="12346">Pacific Region</cx:pt>
          <cx:pt idx="12347">Western Europe</cx:pt>
          <cx:pt idx="12348">Northern America</cx:pt>
          <cx:pt idx="12349">Asiatic Region</cx:pt>
          <cx:pt idx="12350">Northern America</cx:pt>
          <cx:pt idx="12351">Western Europe</cx:pt>
          <cx:pt idx="12352">Western Europe</cx:pt>
          <cx:pt idx="12353">Northern America</cx:pt>
          <cx:pt idx="12354">Northern America</cx:pt>
          <cx:pt idx="12355">Northern America</cx:pt>
          <cx:pt idx="12356">Asiatic Region</cx:pt>
          <cx:pt idx="12357">Middle East</cx:pt>
          <cx:pt idx="12358">Western Europe</cx:pt>
          <cx:pt idx="12359">Eastern Europe</cx:pt>
          <cx:pt idx="12360">Western Europe</cx:pt>
          <cx:pt idx="12361">Northern America</cx:pt>
          <cx:pt idx="12362">Western Europe</cx:pt>
          <cx:pt idx="12363">Northern America</cx:pt>
          <cx:pt idx="12364">Asiatic Region</cx:pt>
          <cx:pt idx="12365">Western Europe</cx:pt>
          <cx:pt idx="12366">Western Europe</cx:pt>
          <cx:pt idx="12367">Northern America</cx:pt>
          <cx:pt idx="12368">Western Europe</cx:pt>
          <cx:pt idx="12369">Western Europe</cx:pt>
          <cx:pt idx="12370">Northern America</cx:pt>
          <cx:pt idx="12371">Western Europe</cx:pt>
          <cx:pt idx="12372">Western Europe</cx:pt>
          <cx:pt idx="12373">Western Europe</cx:pt>
          <cx:pt idx="12374">Northern America</cx:pt>
          <cx:pt idx="12375">Northern America</cx:pt>
          <cx:pt idx="12376">Northern America</cx:pt>
          <cx:pt idx="12377">Northern America</cx:pt>
          <cx:pt idx="12378">Western Europe</cx:pt>
          <cx:pt idx="12379">Western Europe</cx:pt>
          <cx:pt idx="12380">Western Europe</cx:pt>
          <cx:pt idx="12381">Northern America</cx:pt>
          <cx:pt idx="12382">Western Europe</cx:pt>
          <cx:pt idx="12383">Western Europe</cx:pt>
          <cx:pt idx="12384">Western Europe</cx:pt>
          <cx:pt idx="12385">Western Europe</cx:pt>
          <cx:pt idx="12386">Western Europe</cx:pt>
          <cx:pt idx="12387">Northern America</cx:pt>
          <cx:pt idx="12388">Pacific Region</cx:pt>
          <cx:pt idx="12389">Western Europe</cx:pt>
          <cx:pt idx="12390">Northern America</cx:pt>
          <cx:pt idx="12391">Western Europe</cx:pt>
          <cx:pt idx="12392">Asiatic Region</cx:pt>
          <cx:pt idx="12393">Western Europe</cx:pt>
          <cx:pt idx="12394">Western Europe</cx:pt>
          <cx:pt idx="12395">Northern America</cx:pt>
          <cx:pt idx="12396">Western Europe</cx:pt>
          <cx:pt idx="12397">Western Europe</cx:pt>
          <cx:pt idx="12398">Western Europe</cx:pt>
          <cx:pt idx="12399">Northern America</cx:pt>
          <cx:pt idx="12400">Northern America</cx:pt>
          <cx:pt idx="12401">Western Europe</cx:pt>
          <cx:pt idx="12402">Western Europe</cx:pt>
          <cx:pt idx="12403">Northern America</cx:pt>
          <cx:pt idx="12404">Western Europe</cx:pt>
          <cx:pt idx="12405">Western Europe</cx:pt>
          <cx:pt idx="12406">Eastern Europe</cx:pt>
          <cx:pt idx="12407">Northern America</cx:pt>
          <cx:pt idx="12408">Northern America</cx:pt>
          <cx:pt idx="12409">Western Europe</cx:pt>
          <cx:pt idx="12410">Asiatic Region</cx:pt>
          <cx:pt idx="12411">Northern America</cx:pt>
          <cx:pt idx="12412">Northern America</cx:pt>
          <cx:pt idx="12413">Western Europe</cx:pt>
          <cx:pt idx="12414">Eastern Europe</cx:pt>
          <cx:pt idx="12415">Western Europe</cx:pt>
          <cx:pt idx="12416">Western Europe</cx:pt>
          <cx:pt idx="12417">Western Europe</cx:pt>
          <cx:pt idx="12418">Northern America</cx:pt>
          <cx:pt idx="12419">Northern America</cx:pt>
          <cx:pt idx="12420">Asiatic Region</cx:pt>
          <cx:pt idx="12421">Asiatic Region</cx:pt>
          <cx:pt idx="12422">Western Europe</cx:pt>
          <cx:pt idx="12423">Western Europe</cx:pt>
          <cx:pt idx="12424">Eastern Europe</cx:pt>
          <cx:pt idx="12425">Asiatic Region</cx:pt>
          <cx:pt idx="12426">Northern America</cx:pt>
          <cx:pt idx="12427">Western Europe</cx:pt>
          <cx:pt idx="12428">Northern America</cx:pt>
          <cx:pt idx="12429">Northern America</cx:pt>
          <cx:pt idx="12430">Western Europe</cx:pt>
          <cx:pt idx="12431">Eastern Europe</cx:pt>
          <cx:pt idx="12432">Middle East</cx:pt>
          <cx:pt idx="12433">Western Europe</cx:pt>
          <cx:pt idx="12434">Latin America</cx:pt>
          <cx:pt idx="12435">Western Europe</cx:pt>
          <cx:pt idx="12436">Northern America</cx:pt>
          <cx:pt idx="12437">Northern America</cx:pt>
          <cx:pt idx="12438">Western Europe</cx:pt>
          <cx:pt idx="12439">Middle East</cx:pt>
          <cx:pt idx="12440">Asiatic Region</cx:pt>
          <cx:pt idx="12441">Northern America</cx:pt>
          <cx:pt idx="12442">Western Europe</cx:pt>
          <cx:pt idx="12443">Asiatic Region</cx:pt>
          <cx:pt idx="12444">Western Europe</cx:pt>
          <cx:pt idx="12445">Eastern Europe</cx:pt>
          <cx:pt idx="12446">Asiatic Region</cx:pt>
          <cx:pt idx="12447">Middle East</cx:pt>
          <cx:pt idx="12448">Western Europe</cx:pt>
          <cx:pt idx="12449">Northern America</cx:pt>
          <cx:pt idx="12450">Western Europe</cx:pt>
          <cx:pt idx="12451">Western Europe</cx:pt>
          <cx:pt idx="12452">Northern America</cx:pt>
          <cx:pt idx="12453">Asiatic Region</cx:pt>
          <cx:pt idx="12454">Northern America</cx:pt>
          <cx:pt idx="12455">Northern America</cx:pt>
          <cx:pt idx="12456">Northern America</cx:pt>
          <cx:pt idx="12457">Middle East</cx:pt>
          <cx:pt idx="12458">Middle East</cx:pt>
          <cx:pt idx="12459">Western Europe</cx:pt>
          <cx:pt idx="12460">Western Europe</cx:pt>
          <cx:pt idx="12461">Western Europe</cx:pt>
          <cx:pt idx="12462">Northern America</cx:pt>
          <cx:pt idx="12463">Northern America</cx:pt>
          <cx:pt idx="12464">Western Europe</cx:pt>
          <cx:pt idx="12465">Eastern Europe</cx:pt>
          <cx:pt idx="12466">Western Europe</cx:pt>
          <cx:pt idx="12467">Northern America</cx:pt>
          <cx:pt idx="12468">Western Europe</cx:pt>
          <cx:pt idx="12469">Western Europe</cx:pt>
          <cx:pt idx="12470">Eastern Europe</cx:pt>
          <cx:pt idx="12471">Western Europe</cx:pt>
          <cx:pt idx="12472">Western Europe</cx:pt>
          <cx:pt idx="12473">Western Europe</cx:pt>
          <cx:pt idx="12474">Northern America</cx:pt>
          <cx:pt idx="12475">Western Europe</cx:pt>
          <cx:pt idx="12476">Western Europe</cx:pt>
          <cx:pt idx="12477">Western Europe</cx:pt>
          <cx:pt idx="12478">Western Europe</cx:pt>
          <cx:pt idx="12479">Northern America</cx:pt>
          <cx:pt idx="12480">Western Europe</cx:pt>
          <cx:pt idx="12481">Asiatic Region</cx:pt>
          <cx:pt idx="12482">Asiatic Region</cx:pt>
          <cx:pt idx="12483">Asiatic Region</cx:pt>
          <cx:pt idx="12484">Western Europe</cx:pt>
          <cx:pt idx="12485">Northern America</cx:pt>
          <cx:pt idx="12486">Northern America</cx:pt>
          <cx:pt idx="12487">Eastern Europe</cx:pt>
          <cx:pt idx="12488">Africa</cx:pt>
          <cx:pt idx="12489">Northern America</cx:pt>
          <cx:pt idx="12490">Western Europe</cx:pt>
          <cx:pt idx="12491">Northern America</cx:pt>
          <cx:pt idx="12492">Northern America</cx:pt>
          <cx:pt idx="12493">Middle East</cx:pt>
          <cx:pt idx="12494">Northern America</cx:pt>
          <cx:pt idx="12495">Western Europe</cx:pt>
          <cx:pt idx="12496">Western Europe</cx:pt>
          <cx:pt idx="12497">Western Europe</cx:pt>
          <cx:pt idx="12498">Northern America</cx:pt>
          <cx:pt idx="12499">Asiatic Region</cx:pt>
          <cx:pt idx="12500">Eastern Europe</cx:pt>
          <cx:pt idx="12501">Northern America</cx:pt>
          <cx:pt idx="12502">Western Europe</cx:pt>
          <cx:pt idx="12503">Northern America</cx:pt>
          <cx:pt idx="12504">Western Europe</cx:pt>
          <cx:pt idx="12505">Western Europe</cx:pt>
          <cx:pt idx="12506">Northern America</cx:pt>
          <cx:pt idx="12507">Asiatic Region</cx:pt>
          <cx:pt idx="12508">Western Europe</cx:pt>
          <cx:pt idx="12509">Asiatic Region</cx:pt>
          <cx:pt idx="12510">Western Europe</cx:pt>
          <cx:pt idx="12511">Northern America</cx:pt>
          <cx:pt idx="12512">Latin America</cx:pt>
          <cx:pt idx="12513">Western Europe</cx:pt>
          <cx:pt idx="12514">Middle East</cx:pt>
          <cx:pt idx="12515">Western Europe</cx:pt>
          <cx:pt idx="12516">Western Europe</cx:pt>
          <cx:pt idx="12517">Western Europe</cx:pt>
          <cx:pt idx="12518">Asiatic Region</cx:pt>
          <cx:pt idx="12519">Northern America</cx:pt>
          <cx:pt idx="12520">Africa/Middle East</cx:pt>
          <cx:pt idx="12521">Northern America</cx:pt>
          <cx:pt idx="12522">Middle East</cx:pt>
          <cx:pt idx="12523">Northern America</cx:pt>
          <cx:pt idx="12524">Western Europe</cx:pt>
          <cx:pt idx="12525">Northern America</cx:pt>
          <cx:pt idx="12526">Western Europe</cx:pt>
          <cx:pt idx="12527">Asiatic Region</cx:pt>
          <cx:pt idx="12528">Western Europe</cx:pt>
          <cx:pt idx="12529">Western Europe</cx:pt>
          <cx:pt idx="12530">Western Europe</cx:pt>
          <cx:pt idx="12531">Middle East</cx:pt>
          <cx:pt idx="12532">Asiatic Region</cx:pt>
          <cx:pt idx="12533">Northern America</cx:pt>
          <cx:pt idx="12534">Western Europe</cx:pt>
          <cx:pt idx="12535">Western Europe</cx:pt>
          <cx:pt idx="12536">Western Europe</cx:pt>
          <cx:pt idx="12537">Western Europe</cx:pt>
          <cx:pt idx="12538">Northern America</cx:pt>
          <cx:pt idx="12539">Asiatic Region</cx:pt>
          <cx:pt idx="12540">Western Europe</cx:pt>
          <cx:pt idx="12541">Latin America</cx:pt>
          <cx:pt idx="12542">Eastern Europe</cx:pt>
          <cx:pt idx="12543">Asiatic Region</cx:pt>
          <cx:pt idx="12544">Asiatic Region</cx:pt>
          <cx:pt idx="12545">Western Europe</cx:pt>
          <cx:pt idx="12546">Western Europe</cx:pt>
          <cx:pt idx="12547">Northern America</cx:pt>
          <cx:pt idx="12548">Asiatic Region</cx:pt>
          <cx:pt idx="12549">Western Europe</cx:pt>
          <cx:pt idx="12550">Asiatic Region</cx:pt>
          <cx:pt idx="12551">Western Europe</cx:pt>
          <cx:pt idx="12552">Western Europe</cx:pt>
          <cx:pt idx="12553">Asiatic Region</cx:pt>
          <cx:pt idx="12554">Western Europe</cx:pt>
          <cx:pt idx="12555">Western Europe</cx:pt>
          <cx:pt idx="12556">Western Europe</cx:pt>
          <cx:pt idx="12557">Western Europe</cx:pt>
          <cx:pt idx="12558">Middle East</cx:pt>
          <cx:pt idx="12559">Northern America</cx:pt>
          <cx:pt idx="12560">Northern America</cx:pt>
          <cx:pt idx="12561">Latin America</cx:pt>
          <cx:pt idx="12562">Western Europe</cx:pt>
          <cx:pt idx="12563">Eastern Europe</cx:pt>
          <cx:pt idx="12564">Northern America</cx:pt>
          <cx:pt idx="12565">Western Europe</cx:pt>
          <cx:pt idx="12566">Western Europe</cx:pt>
          <cx:pt idx="12567">Western Europe</cx:pt>
          <cx:pt idx="12568">Northern America</cx:pt>
          <cx:pt idx="12569">Northern America</cx:pt>
          <cx:pt idx="12570">Western Europe</cx:pt>
          <cx:pt idx="12571">Northern America</cx:pt>
          <cx:pt idx="12572">Western Europe</cx:pt>
          <cx:pt idx="12573">Western Europe</cx:pt>
          <cx:pt idx="12574">Western Europe</cx:pt>
          <cx:pt idx="12575">Western Europe</cx:pt>
          <cx:pt idx="12576">Pacific Region</cx:pt>
          <cx:pt idx="12577">Western Europe</cx:pt>
          <cx:pt idx="12578">Western Europe</cx:pt>
          <cx:pt idx="12579">Western Europe</cx:pt>
          <cx:pt idx="12580">Western Europe</cx:pt>
          <cx:pt idx="12581">Latin America</cx:pt>
          <cx:pt idx="12582">Eastern Europe</cx:pt>
          <cx:pt idx="12583">Western Europe</cx:pt>
          <cx:pt idx="12584">Asiatic Region</cx:pt>
          <cx:pt idx="12585">Western Europe</cx:pt>
          <cx:pt idx="12586">Northern America</cx:pt>
          <cx:pt idx="12587">Middle East</cx:pt>
          <cx:pt idx="12588">Western Europe</cx:pt>
          <cx:pt idx="12589">Western Europe</cx:pt>
          <cx:pt idx="12590">Eastern Europe</cx:pt>
          <cx:pt idx="12591">Western Europe</cx:pt>
          <cx:pt idx="12592">Northern America</cx:pt>
          <cx:pt idx="12593">Northern America</cx:pt>
          <cx:pt idx="12594">Western Europe</cx:pt>
          <cx:pt idx="12595">Northern America</cx:pt>
          <cx:pt idx="12596">Northern America</cx:pt>
          <cx:pt idx="12597">Western Europe</cx:pt>
          <cx:pt idx="12598">Northern America</cx:pt>
          <cx:pt idx="12599">Asiatic Region</cx:pt>
          <cx:pt idx="12600">Latin America</cx:pt>
          <cx:pt idx="12601">Northern America</cx:pt>
          <cx:pt idx="12602">Northern America</cx:pt>
          <cx:pt idx="12603">Western Europe</cx:pt>
          <cx:pt idx="12604">Asiatic Region</cx:pt>
          <cx:pt idx="12605">Eastern Europe</cx:pt>
          <cx:pt idx="12606">Western Europe</cx:pt>
          <cx:pt idx="12607">Western Europe</cx:pt>
          <cx:pt idx="12608">Northern America</cx:pt>
          <cx:pt idx="12609">Eastern Europe</cx:pt>
          <cx:pt idx="12610">Asiatic Region</cx:pt>
          <cx:pt idx="12611">Western Europe</cx:pt>
          <cx:pt idx="12612">Western Europe</cx:pt>
          <cx:pt idx="12613">Western Europe</cx:pt>
          <cx:pt idx="12614">Western Europe</cx:pt>
          <cx:pt idx="12615">Western Europe</cx:pt>
          <cx:pt idx="12616">Northern America</cx:pt>
          <cx:pt idx="12617">Northern America</cx:pt>
          <cx:pt idx="12618">Eastern Europe</cx:pt>
          <cx:pt idx="12619">Western Europe</cx:pt>
          <cx:pt idx="12620">Northern America</cx:pt>
          <cx:pt idx="12621">Western Europe</cx:pt>
          <cx:pt idx="12622">Asiatic Region</cx:pt>
          <cx:pt idx="12623">Northern America</cx:pt>
          <cx:pt idx="12624">Asiatic Region</cx:pt>
          <cx:pt idx="12625">Northern America</cx:pt>
          <cx:pt idx="12626">Northern America</cx:pt>
          <cx:pt idx="12627">Northern America</cx:pt>
          <cx:pt idx="12628">Northern America</cx:pt>
          <cx:pt idx="12629">Western Europe</cx:pt>
          <cx:pt idx="12630">Western Europe</cx:pt>
          <cx:pt idx="12631">Western Europe</cx:pt>
          <cx:pt idx="12632">Asiatic Region</cx:pt>
          <cx:pt idx="12633">Western Europe</cx:pt>
          <cx:pt idx="12634">Western Europe</cx:pt>
          <cx:pt idx="12635">Asiatic Region</cx:pt>
          <cx:pt idx="12636">Asiatic Region</cx:pt>
          <cx:pt idx="12637">Western Europe</cx:pt>
          <cx:pt idx="12638">Northern America</cx:pt>
          <cx:pt idx="12639">Western Europe</cx:pt>
          <cx:pt idx="12640">Northern America</cx:pt>
          <cx:pt idx="12641">Northern America</cx:pt>
          <cx:pt idx="12642">Asiatic Region</cx:pt>
          <cx:pt idx="12643">Latin America</cx:pt>
          <cx:pt idx="12644">Asiatic Region</cx:pt>
          <cx:pt idx="12645">Asiatic Region</cx:pt>
          <cx:pt idx="12646">Western Europe</cx:pt>
          <cx:pt idx="12647">Western Europe</cx:pt>
          <cx:pt idx="12648">Pacific Region</cx:pt>
          <cx:pt idx="12649">Asiatic Region</cx:pt>
          <cx:pt idx="12650">Eastern Europe</cx:pt>
          <cx:pt idx="12651">Latin America</cx:pt>
          <cx:pt idx="12652">Northern America</cx:pt>
          <cx:pt idx="12653">Western Europe</cx:pt>
          <cx:pt idx="12654">Asiatic Region</cx:pt>
          <cx:pt idx="12655">Western Europe</cx:pt>
          <cx:pt idx="12656">Northern America</cx:pt>
          <cx:pt idx="12657">Western Europe</cx:pt>
          <cx:pt idx="12658">Western Europe</cx:pt>
          <cx:pt idx="12659">Western Europe</cx:pt>
          <cx:pt idx="12660">Northern America</cx:pt>
          <cx:pt idx="12661">Middle East</cx:pt>
          <cx:pt idx="12662">Western Europe</cx:pt>
          <cx:pt idx="12663">Northern America</cx:pt>
          <cx:pt idx="12664">Latin America</cx:pt>
          <cx:pt idx="12665">Western Europe</cx:pt>
          <cx:pt idx="12666">Western Europe</cx:pt>
          <cx:pt idx="12667">Western Europe</cx:pt>
          <cx:pt idx="12668">Asiatic Region</cx:pt>
          <cx:pt idx="12669">Asiatic Region</cx:pt>
          <cx:pt idx="12670">Western Europe</cx:pt>
          <cx:pt idx="12671">Middle East</cx:pt>
          <cx:pt idx="12672">Asiatic Region</cx:pt>
          <cx:pt idx="12673">Asiatic Region</cx:pt>
          <cx:pt idx="12674">Latin America</cx:pt>
          <cx:pt idx="12675">Northern America</cx:pt>
          <cx:pt idx="12676">Western Europe</cx:pt>
          <cx:pt idx="12677">Northern America</cx:pt>
          <cx:pt idx="12678">Western Europe</cx:pt>
          <cx:pt idx="12679">Northern America</cx:pt>
          <cx:pt idx="12680">Asiatic Region</cx:pt>
          <cx:pt idx="12681">Eastern Europe</cx:pt>
          <cx:pt idx="12682">Latin America</cx:pt>
          <cx:pt idx="12683">Middle East</cx:pt>
          <cx:pt idx="12684">Northern America</cx:pt>
          <cx:pt idx="12685">Western Europe</cx:pt>
          <cx:pt idx="12686">Western Europe</cx:pt>
          <cx:pt idx="12687">Western Europe</cx:pt>
          <cx:pt idx="12688">Western Europe</cx:pt>
          <cx:pt idx="12689">Western Europe</cx:pt>
          <cx:pt idx="12690">Latin America</cx:pt>
          <cx:pt idx="12691">Western Europe</cx:pt>
          <cx:pt idx="12692">Western Europe</cx:pt>
          <cx:pt idx="12693">Northern America</cx:pt>
          <cx:pt idx="12694">Asiatic Region</cx:pt>
          <cx:pt idx="12695">Western Europe</cx:pt>
          <cx:pt idx="12696">Western Europe</cx:pt>
          <cx:pt idx="12697">Western Europe</cx:pt>
          <cx:pt idx="12698">Eastern Europe</cx:pt>
          <cx:pt idx="12699">Northern America</cx:pt>
          <cx:pt idx="12700">Western Europe</cx:pt>
          <cx:pt idx="12701">Western Europe</cx:pt>
          <cx:pt idx="12702">Western Europe</cx:pt>
          <cx:pt idx="12703">Northern America</cx:pt>
          <cx:pt idx="12704">Western Europe</cx:pt>
          <cx:pt idx="12705">Western Europe</cx:pt>
          <cx:pt idx="12706">Western Europe</cx:pt>
          <cx:pt idx="12707">Asiatic Region</cx:pt>
          <cx:pt idx="12708">Western Europe</cx:pt>
          <cx:pt idx="12709">Northern America</cx:pt>
          <cx:pt idx="12710">Asiatic Region</cx:pt>
          <cx:pt idx="12711">Asiatic Region</cx:pt>
          <cx:pt idx="12712">Western Europe</cx:pt>
          <cx:pt idx="12713">Western Europe</cx:pt>
          <cx:pt idx="12714">Western Europe</cx:pt>
          <cx:pt idx="12715">Western Europe</cx:pt>
          <cx:pt idx="12716">Asiatic Region</cx:pt>
          <cx:pt idx="12717">Northern America</cx:pt>
          <cx:pt idx="12718">Western Europe</cx:pt>
          <cx:pt idx="12719">Western Europe</cx:pt>
          <cx:pt idx="12720">Western Europe</cx:pt>
          <cx:pt idx="12721">Eastern Europe</cx:pt>
          <cx:pt idx="12722">Asiatic Region</cx:pt>
          <cx:pt idx="12723">Asiatic Region</cx:pt>
          <cx:pt idx="12724">Eastern Europe</cx:pt>
          <cx:pt idx="12725">Middle East</cx:pt>
          <cx:pt idx="12726">Western Europe</cx:pt>
          <cx:pt idx="12727">Eastern Europe</cx:pt>
          <cx:pt idx="12728">Western Europe</cx:pt>
          <cx:pt idx="12729">Western Europe</cx:pt>
          <cx:pt idx="12730">Western Europe</cx:pt>
          <cx:pt idx="12731">Asiatic Region</cx:pt>
          <cx:pt idx="12732">Asiatic Region</cx:pt>
          <cx:pt idx="12733">Eastern Europe</cx:pt>
          <cx:pt idx="12734">Northern America</cx:pt>
          <cx:pt idx="12735">Western Europe</cx:pt>
          <cx:pt idx="12736">Western Europe</cx:pt>
          <cx:pt idx="12737">Asiatic Region</cx:pt>
          <cx:pt idx="12738">Asiatic Region</cx:pt>
          <cx:pt idx="12739">Western Europe</cx:pt>
          <cx:pt idx="12740">Asiatic Region</cx:pt>
          <cx:pt idx="12741">Western Europe</cx:pt>
          <cx:pt idx="12742">Western Europe</cx:pt>
          <cx:pt idx="12743">Africa/Middle East</cx:pt>
          <cx:pt idx="12744">Eastern Europe</cx:pt>
          <cx:pt idx="12745">Asiatic Region</cx:pt>
          <cx:pt idx="12746">Northern America</cx:pt>
          <cx:pt idx="12747">Latin America</cx:pt>
          <cx:pt idx="12748">Northern America</cx:pt>
          <cx:pt idx="12749">Western Europe</cx:pt>
          <cx:pt idx="12750">Western Europe</cx:pt>
          <cx:pt idx="12751">Northern America</cx:pt>
          <cx:pt idx="12752">Northern America</cx:pt>
          <cx:pt idx="12753">Northern America</cx:pt>
          <cx:pt idx="12754">Eastern Europe</cx:pt>
          <cx:pt idx="12755">Asiatic Region</cx:pt>
          <cx:pt idx="12756">Northern America</cx:pt>
          <cx:pt idx="12757">Asiatic Region</cx:pt>
          <cx:pt idx="12758">Western Europe</cx:pt>
          <cx:pt idx="12759">Western Europe</cx:pt>
          <cx:pt idx="12760">Western Europe</cx:pt>
          <cx:pt idx="12761">Western Europe</cx:pt>
          <cx:pt idx="12762">Asiatic Region</cx:pt>
          <cx:pt idx="12763">Western Europe</cx:pt>
          <cx:pt idx="12764">Northern America</cx:pt>
          <cx:pt idx="12765">Asiatic Region</cx:pt>
          <cx:pt idx="12766">Northern America</cx:pt>
          <cx:pt idx="12767">Asiatic Region</cx:pt>
          <cx:pt idx="12768">Northern America</cx:pt>
          <cx:pt idx="12769">Western Europe</cx:pt>
          <cx:pt idx="12770">Western Europe</cx:pt>
          <cx:pt idx="12771">Middle East</cx:pt>
          <cx:pt idx="12772">Northern America</cx:pt>
          <cx:pt idx="12773">Western Europe</cx:pt>
          <cx:pt idx="12774">Middle East</cx:pt>
          <cx:pt idx="12775">Western Europe</cx:pt>
          <cx:pt idx="12776">Asiatic Region</cx:pt>
          <cx:pt idx="12777">Northern America</cx:pt>
          <cx:pt idx="12778">Northern America</cx:pt>
          <cx:pt idx="12779">Northern America</cx:pt>
          <cx:pt idx="12780">Western Europe</cx:pt>
          <cx:pt idx="12781">Western Europe</cx:pt>
          <cx:pt idx="12782">Western Europe</cx:pt>
          <cx:pt idx="12783">Northern America</cx:pt>
          <cx:pt idx="12784">Western Europe</cx:pt>
          <cx:pt idx="12785">Western Europe</cx:pt>
          <cx:pt idx="12786">Asiatic Region</cx:pt>
          <cx:pt idx="12787">Western Europe</cx:pt>
          <cx:pt idx="12788">Northern America</cx:pt>
          <cx:pt idx="12789">Western Europe</cx:pt>
          <cx:pt idx="12790">Northern America</cx:pt>
          <cx:pt idx="12791">Western Europe</cx:pt>
          <cx:pt idx="12792">Eastern Europe</cx:pt>
          <cx:pt idx="12793">Western Europe</cx:pt>
          <cx:pt idx="12794">Northern America</cx:pt>
          <cx:pt idx="12795">Northern America</cx:pt>
          <cx:pt idx="12796">Western Europe</cx:pt>
          <cx:pt idx="12797">Western Europe</cx:pt>
          <cx:pt idx="12798">Eastern Europe</cx:pt>
          <cx:pt idx="12799">Western Europe</cx:pt>
          <cx:pt idx="12800">Western Europe</cx:pt>
          <cx:pt idx="12801">Asiatic Region</cx:pt>
          <cx:pt idx="12802">Western Europe</cx:pt>
          <cx:pt idx="12803">Asiatic Region</cx:pt>
          <cx:pt idx="12804">Western Europe</cx:pt>
          <cx:pt idx="12805">Asiatic Region</cx:pt>
          <cx:pt idx="12806">Western Europe</cx:pt>
          <cx:pt idx="12807">Western Europe</cx:pt>
          <cx:pt idx="12808">Western Europe</cx:pt>
          <cx:pt idx="12809">Western Europe</cx:pt>
          <cx:pt idx="12810">Western Europe</cx:pt>
          <cx:pt idx="12811">Western Europe</cx:pt>
          <cx:pt idx="12812">Northern America</cx:pt>
          <cx:pt idx="12813">Western Europe</cx:pt>
          <cx:pt idx="12814">Northern America</cx:pt>
          <cx:pt idx="12815">Western Europe</cx:pt>
          <cx:pt idx="12816">Northern America</cx:pt>
          <cx:pt idx="12817">Northern America</cx:pt>
          <cx:pt idx="12818">Western Europe</cx:pt>
          <cx:pt idx="12819">Western Europe</cx:pt>
          <cx:pt idx="12820">Pacific Region</cx:pt>
          <cx:pt idx="12821">Northern America</cx:pt>
          <cx:pt idx="12822">Western Europe</cx:pt>
          <cx:pt idx="12823">Latin America</cx:pt>
          <cx:pt idx="12824">Northern America</cx:pt>
          <cx:pt idx="12825">Northern America</cx:pt>
          <cx:pt idx="12826">Latin America</cx:pt>
          <cx:pt idx="12827">Western Europe</cx:pt>
          <cx:pt idx="12828">Asiatic Region</cx:pt>
          <cx:pt idx="12829">Western Europe</cx:pt>
          <cx:pt idx="12830">Eastern Europe</cx:pt>
          <cx:pt idx="12831">Western Europe</cx:pt>
          <cx:pt idx="12832">Western Europe</cx:pt>
          <cx:pt idx="12833">Western Europe</cx:pt>
          <cx:pt idx="12834">Western Europe</cx:pt>
          <cx:pt idx="12835">Northern America</cx:pt>
          <cx:pt idx="12836">Western Europe</cx:pt>
          <cx:pt idx="12837">Latin America</cx:pt>
          <cx:pt idx="12838">Western Europe</cx:pt>
          <cx:pt idx="12839">Western Europe</cx:pt>
          <cx:pt idx="12840">Western Europe</cx:pt>
          <cx:pt idx="12841">Northern America</cx:pt>
          <cx:pt idx="12842">Western Europe</cx:pt>
          <cx:pt idx="12843">Northern America</cx:pt>
          <cx:pt idx="12844">Northern America</cx:pt>
          <cx:pt idx="12845">Western Europe</cx:pt>
          <cx:pt idx="12846">Western Europe</cx:pt>
          <cx:pt idx="12847">Western Europe</cx:pt>
          <cx:pt idx="12848">Western Europe</cx:pt>
          <cx:pt idx="12849">Northern America</cx:pt>
          <cx:pt idx="12850">Eastern Europe</cx:pt>
          <cx:pt idx="12851">Western Europe</cx:pt>
          <cx:pt idx="12852">Western Europe</cx:pt>
          <cx:pt idx="12853">Northern America</cx:pt>
          <cx:pt idx="12854">Middle East</cx:pt>
          <cx:pt idx="12855">Northern America</cx:pt>
          <cx:pt idx="12856">Northern America</cx:pt>
          <cx:pt idx="12857">Latin America</cx:pt>
          <cx:pt idx="12858">Eastern Europe</cx:pt>
          <cx:pt idx="12859">Western Europe</cx:pt>
          <cx:pt idx="12860">Northern America</cx:pt>
          <cx:pt idx="12861">Northern America</cx:pt>
          <cx:pt idx="12862">Asiatic Region</cx:pt>
          <cx:pt idx="12863">Western Europe</cx:pt>
          <cx:pt idx="12864">Africa</cx:pt>
          <cx:pt idx="12865">Northern America</cx:pt>
          <cx:pt idx="12866">Western Europe</cx:pt>
          <cx:pt idx="12867">Western Europe</cx:pt>
          <cx:pt idx="12868">Latin America</cx:pt>
          <cx:pt idx="12869">Northern America</cx:pt>
          <cx:pt idx="12870">Western Europe</cx:pt>
          <cx:pt idx="12871">Western Europe</cx:pt>
          <cx:pt idx="12872">Eastern Europe</cx:pt>
          <cx:pt idx="12873">Western Europe</cx:pt>
          <cx:pt idx="12874">Western Europe</cx:pt>
          <cx:pt idx="12875">Northern America</cx:pt>
          <cx:pt idx="12876">Latin America</cx:pt>
          <cx:pt idx="12877">Northern America</cx:pt>
          <cx:pt idx="12878">Latin America</cx:pt>
          <cx:pt idx="12879">Western Europe</cx:pt>
          <cx:pt idx="12880">Western Europe</cx:pt>
          <cx:pt idx="12881">Western Europe</cx:pt>
          <cx:pt idx="12882">Northern America</cx:pt>
          <cx:pt idx="12883">Western Europe</cx:pt>
          <cx:pt idx="12884">Western Europe</cx:pt>
          <cx:pt idx="12885">Eastern Europe</cx:pt>
          <cx:pt idx="12886">Western Europe</cx:pt>
          <cx:pt idx="12887">Western Europe</cx:pt>
          <cx:pt idx="12888">Northern America</cx:pt>
          <cx:pt idx="12889">Western Europe</cx:pt>
          <cx:pt idx="12890">Asiatic Region</cx:pt>
          <cx:pt idx="12891">Western Europe</cx:pt>
          <cx:pt idx="12892">Western Europe</cx:pt>
          <cx:pt idx="12893">Eastern Europe</cx:pt>
          <cx:pt idx="12894">Western Europe</cx:pt>
          <cx:pt idx="12895">Western Europe</cx:pt>
          <cx:pt idx="12896">Western Europe</cx:pt>
          <cx:pt idx="12897">Western Europe</cx:pt>
          <cx:pt idx="12898">Eastern Europe</cx:pt>
          <cx:pt idx="12899">Western Europe</cx:pt>
          <cx:pt idx="12900">Northern America</cx:pt>
          <cx:pt idx="12901">Africa</cx:pt>
          <cx:pt idx="12902">Western Europe</cx:pt>
          <cx:pt idx="12903">Northern America</cx:pt>
          <cx:pt idx="12904">Northern America</cx:pt>
          <cx:pt idx="12905">Northern America</cx:pt>
          <cx:pt idx="12906">Middle East</cx:pt>
          <cx:pt idx="12907">Western Europe</cx:pt>
          <cx:pt idx="12908">Northern America</cx:pt>
          <cx:pt idx="12909">Western Europe</cx:pt>
          <cx:pt idx="12910">Northern America</cx:pt>
          <cx:pt idx="12911">Western Europe</cx:pt>
          <cx:pt idx="12912">Western Europe</cx:pt>
          <cx:pt idx="12913">Eastern Europe</cx:pt>
          <cx:pt idx="12914">Northern America</cx:pt>
          <cx:pt idx="12915">Western Europe</cx:pt>
          <cx:pt idx="12916">Northern America</cx:pt>
          <cx:pt idx="12917">Northern America</cx:pt>
          <cx:pt idx="12918">Northern America</cx:pt>
          <cx:pt idx="12919">Northern America</cx:pt>
          <cx:pt idx="12920">Western Europe</cx:pt>
          <cx:pt idx="12921">Asiatic Region</cx:pt>
          <cx:pt idx="12922">Western Europe</cx:pt>
          <cx:pt idx="12923">Africa</cx:pt>
          <cx:pt idx="12924">Western Europe</cx:pt>
          <cx:pt idx="12925">Western Europe</cx:pt>
          <cx:pt idx="12926">Eastern Europe</cx:pt>
          <cx:pt idx="12927">Western Europe</cx:pt>
          <cx:pt idx="12928">Asiatic Region</cx:pt>
          <cx:pt idx="12929">Western Europe</cx:pt>
          <cx:pt idx="12930">Eastern Europe</cx:pt>
          <cx:pt idx="12931">Northern America</cx:pt>
          <cx:pt idx="12932">Western Europe</cx:pt>
          <cx:pt idx="12933">Latin America</cx:pt>
          <cx:pt idx="12934">Middle East</cx:pt>
          <cx:pt idx="12935">Western Europe</cx:pt>
          <cx:pt idx="12936">Western Europe</cx:pt>
          <cx:pt idx="12937">Western Europe</cx:pt>
          <cx:pt idx="12938">Western Europe</cx:pt>
          <cx:pt idx="12939">Western Europe</cx:pt>
          <cx:pt idx="12940">Northern America</cx:pt>
          <cx:pt idx="12941">Western Europe</cx:pt>
          <cx:pt idx="12942">Northern America</cx:pt>
          <cx:pt idx="12943">Northern America</cx:pt>
          <cx:pt idx="12944">Northern America</cx:pt>
          <cx:pt idx="12945">Western Europe</cx:pt>
          <cx:pt idx="12946">Western Europe</cx:pt>
          <cx:pt idx="12947">Western Europe</cx:pt>
          <cx:pt idx="12948">Western Europe</cx:pt>
          <cx:pt idx="12949">Western Europe</cx:pt>
          <cx:pt idx="12950">Western Europe</cx:pt>
          <cx:pt idx="12951">Western Europe</cx:pt>
          <cx:pt idx="12952">Asiatic Region</cx:pt>
          <cx:pt idx="12953">Eastern Europe</cx:pt>
          <cx:pt idx="12954">Western Europe</cx:pt>
          <cx:pt idx="12955">Western Europe</cx:pt>
          <cx:pt idx="12956">Western Europe</cx:pt>
          <cx:pt idx="12957">Western Europe</cx:pt>
          <cx:pt idx="12958">Western Europe</cx:pt>
          <cx:pt idx="12959">Western Europe</cx:pt>
          <cx:pt idx="12960">Western Europe</cx:pt>
          <cx:pt idx="12961">Western Europe</cx:pt>
          <cx:pt idx="12962">Asiatic Region</cx:pt>
          <cx:pt idx="12963">Northern America</cx:pt>
          <cx:pt idx="12964">Western Europe</cx:pt>
          <cx:pt idx="12965">Asiatic Region</cx:pt>
          <cx:pt idx="12966">Asiatic Region</cx:pt>
          <cx:pt idx="12967">Western Europe</cx:pt>
          <cx:pt idx="12968">Western Europe</cx:pt>
          <cx:pt idx="12969">Asiatic Region</cx:pt>
          <cx:pt idx="12970">Asiatic Region</cx:pt>
          <cx:pt idx="12971">Western Europe</cx:pt>
          <cx:pt idx="12972">Western Europe</cx:pt>
          <cx:pt idx="12973">Eastern Europe</cx:pt>
          <cx:pt idx="12974">Northern America</cx:pt>
          <cx:pt idx="12975">Western Europe</cx:pt>
          <cx:pt idx="12976">Western Europe</cx:pt>
          <cx:pt idx="12977">Western Europe</cx:pt>
          <cx:pt idx="12978">Latin America</cx:pt>
          <cx:pt idx="12979">Africa</cx:pt>
          <cx:pt idx="12980">Eastern Europe</cx:pt>
          <cx:pt idx="12981">Western Europe</cx:pt>
          <cx:pt idx="12982">Western Europe</cx:pt>
          <cx:pt idx="12983">Western Europe</cx:pt>
          <cx:pt idx="12984">Western Europe</cx:pt>
          <cx:pt idx="12985">Western Europe</cx:pt>
          <cx:pt idx="12986">Eastern Europe</cx:pt>
          <cx:pt idx="12987">Asiatic Region</cx:pt>
          <cx:pt idx="12988">Western Europe</cx:pt>
          <cx:pt idx="12989">Western Europe</cx:pt>
          <cx:pt idx="12990">Asiatic Region</cx:pt>
          <cx:pt idx="12991">Western Europe</cx:pt>
          <cx:pt idx="12992">Western Europe</cx:pt>
          <cx:pt idx="12993">Eastern Europe</cx:pt>
          <cx:pt idx="12994">Asiatic Region</cx:pt>
          <cx:pt idx="12995">Western Europe</cx:pt>
          <cx:pt idx="12996">Eastern Europe</cx:pt>
          <cx:pt idx="12997">Asiatic Region</cx:pt>
          <cx:pt idx="12998">Middle East</cx:pt>
          <cx:pt idx="12999">Eastern Europe</cx:pt>
          <cx:pt idx="13000">Western Europe</cx:pt>
          <cx:pt idx="13001">Western Europe</cx:pt>
          <cx:pt idx="13002">Northern America</cx:pt>
          <cx:pt idx="13003">Western Europe</cx:pt>
          <cx:pt idx="13004">Western Europe</cx:pt>
          <cx:pt idx="13005">Western Europe</cx:pt>
          <cx:pt idx="13006">Western Europe</cx:pt>
          <cx:pt idx="13007">Asiatic Region</cx:pt>
          <cx:pt idx="13008">Northern America</cx:pt>
          <cx:pt idx="13009">Northern America</cx:pt>
          <cx:pt idx="13010">Western Europe</cx:pt>
          <cx:pt idx="13011">Northern America</cx:pt>
          <cx:pt idx="13012">Western Europe</cx:pt>
          <cx:pt idx="13013">Eastern Europe</cx:pt>
          <cx:pt idx="13014">Western Europe</cx:pt>
          <cx:pt idx="13015">Western Europe</cx:pt>
          <cx:pt idx="13016">Western Europe</cx:pt>
          <cx:pt idx="13017">Western Europe</cx:pt>
          <cx:pt idx="13018">Asiatic Region</cx:pt>
          <cx:pt idx="13019">Eastern Europe</cx:pt>
          <cx:pt idx="13020">Eastern Europe</cx:pt>
          <cx:pt idx="13021">Western Europe</cx:pt>
          <cx:pt idx="13022">Western Europe</cx:pt>
          <cx:pt idx="13023">Western Europe</cx:pt>
          <cx:pt idx="13024">Latin America</cx:pt>
          <cx:pt idx="13025">Western Europe</cx:pt>
          <cx:pt idx="13026">Asiatic Region</cx:pt>
          <cx:pt idx="13027">Western Europe</cx:pt>
          <cx:pt idx="13028">Western Europe</cx:pt>
          <cx:pt idx="13029">Asiatic Region</cx:pt>
          <cx:pt idx="13030">Western Europe</cx:pt>
          <cx:pt idx="13031">Northern America</cx:pt>
          <cx:pt idx="13032">Western Europe</cx:pt>
          <cx:pt idx="13033">Asiatic Region</cx:pt>
          <cx:pt idx="13034">Western Europe</cx:pt>
          <cx:pt idx="13035">Northern America</cx:pt>
          <cx:pt idx="13036">Western Europe</cx:pt>
          <cx:pt idx="13037">Western Europe</cx:pt>
          <cx:pt idx="13038">Asiatic Region</cx:pt>
          <cx:pt idx="13039">Asiatic Region</cx:pt>
          <cx:pt idx="13040">Northern America</cx:pt>
          <cx:pt idx="13041">Middle East</cx:pt>
          <cx:pt idx="13042">Middle East</cx:pt>
          <cx:pt idx="13043">Western Europe</cx:pt>
          <cx:pt idx="13044">Northern America</cx:pt>
          <cx:pt idx="13045">Western Europe</cx:pt>
          <cx:pt idx="13046">Northern America</cx:pt>
          <cx:pt idx="13047">Western Europe</cx:pt>
          <cx:pt idx="13048">Western Europe</cx:pt>
          <cx:pt idx="13049">Northern America</cx:pt>
          <cx:pt idx="13050">Western Europe</cx:pt>
          <cx:pt idx="13051">Western Europe</cx:pt>
          <cx:pt idx="13052">Northern America</cx:pt>
          <cx:pt idx="13053">Western Europe</cx:pt>
          <cx:pt idx="13054">Northern America</cx:pt>
          <cx:pt idx="13055">Western Europe</cx:pt>
          <cx:pt idx="13056">Asiatic Region</cx:pt>
          <cx:pt idx="13057">Northern America</cx:pt>
          <cx:pt idx="13058">Northern America</cx:pt>
          <cx:pt idx="13059">Northern America</cx:pt>
          <cx:pt idx="13060">Western Europe</cx:pt>
          <cx:pt idx="13061">Northern America</cx:pt>
          <cx:pt idx="13062">Western Europe</cx:pt>
          <cx:pt idx="13063">Western Europe</cx:pt>
          <cx:pt idx="13064">Western Europe</cx:pt>
          <cx:pt idx="13065">Western Europe</cx:pt>
          <cx:pt idx="13066">Northern America</cx:pt>
          <cx:pt idx="13067">Eastern Europe</cx:pt>
          <cx:pt idx="13068">Northern America</cx:pt>
          <cx:pt idx="13069">Asiatic Region</cx:pt>
          <cx:pt idx="13070">Western Europe</cx:pt>
          <cx:pt idx="13071">Asiatic Region</cx:pt>
          <cx:pt idx="13072">Northern America</cx:pt>
          <cx:pt idx="13073">Western Europe</cx:pt>
          <cx:pt idx="13074">Western Europe</cx:pt>
          <cx:pt idx="13075">Latin America</cx:pt>
          <cx:pt idx="13076">Western Europe</cx:pt>
          <cx:pt idx="13077">Asiatic Region</cx:pt>
          <cx:pt idx="13078">Western Europe</cx:pt>
          <cx:pt idx="13079">Western Europe</cx:pt>
          <cx:pt idx="13080">Northern America</cx:pt>
          <cx:pt idx="13081">Asiatic Region</cx:pt>
          <cx:pt idx="13082">Northern America</cx:pt>
          <cx:pt idx="13083">Northern America</cx:pt>
          <cx:pt idx="13084">Northern America</cx:pt>
          <cx:pt idx="13085">Western Europe</cx:pt>
          <cx:pt idx="13086">Western Europe</cx:pt>
          <cx:pt idx="13087">Asiatic Region</cx:pt>
          <cx:pt idx="13088">Western Europe</cx:pt>
          <cx:pt idx="13089">Northern America</cx:pt>
          <cx:pt idx="13090">Northern America</cx:pt>
          <cx:pt idx="13091">Africa/Middle East</cx:pt>
          <cx:pt idx="13092">Western Europe</cx:pt>
          <cx:pt idx="13093">Western Europe</cx:pt>
          <cx:pt idx="13094">Western Europe</cx:pt>
          <cx:pt idx="13095">Eastern Europe</cx:pt>
          <cx:pt idx="13096">Asiatic Region</cx:pt>
          <cx:pt idx="13097">Asiatic Region</cx:pt>
          <cx:pt idx="13098">Northern America</cx:pt>
          <cx:pt idx="13099">Asiatic Region</cx:pt>
          <cx:pt idx="13100">Western Europe</cx:pt>
          <cx:pt idx="13101">Western Europe</cx:pt>
          <cx:pt idx="13102">Northern America</cx:pt>
          <cx:pt idx="13103">Western Europe</cx:pt>
          <cx:pt idx="13104">Middle East</cx:pt>
          <cx:pt idx="13105">Northern America</cx:pt>
          <cx:pt idx="13106">Western Europe</cx:pt>
          <cx:pt idx="13107">Western Europe</cx:pt>
          <cx:pt idx="13108">Northern America</cx:pt>
          <cx:pt idx="13109">Northern America</cx:pt>
          <cx:pt idx="13110">Western Europe</cx:pt>
          <cx:pt idx="13111">Western Europe</cx:pt>
          <cx:pt idx="13112">Africa</cx:pt>
          <cx:pt idx="13113">Western Europe</cx:pt>
          <cx:pt idx="13114">Western Europe</cx:pt>
          <cx:pt idx="13115">Western Europe</cx:pt>
          <cx:pt idx="13116">Northern America</cx:pt>
          <cx:pt idx="13117">Western Europe</cx:pt>
          <cx:pt idx="13118">Latin America</cx:pt>
          <cx:pt idx="13119">Western Europe</cx:pt>
          <cx:pt idx="13120">Western Europe</cx:pt>
          <cx:pt idx="13121">Pacific Region</cx:pt>
          <cx:pt idx="13122">Middle East</cx:pt>
          <cx:pt idx="13123">Western Europe</cx:pt>
          <cx:pt idx="13124">Northern America</cx:pt>
          <cx:pt idx="13125">Western Europe</cx:pt>
          <cx:pt idx="13126">Western Europe</cx:pt>
          <cx:pt idx="13127">Western Europe</cx:pt>
          <cx:pt idx="13128">Western Europe</cx:pt>
          <cx:pt idx="13129">Western Europe</cx:pt>
          <cx:pt idx="13130">Western Europe</cx:pt>
          <cx:pt idx="13131">Western Europe</cx:pt>
          <cx:pt idx="13132">Western Europe</cx:pt>
          <cx:pt idx="13133">Northern America</cx:pt>
          <cx:pt idx="13134">Western Europe</cx:pt>
          <cx:pt idx="13135">Eastern Europe</cx:pt>
          <cx:pt idx="13136">Western Europe</cx:pt>
          <cx:pt idx="13137">Western Europe</cx:pt>
          <cx:pt idx="13138">Asiatic Region</cx:pt>
          <cx:pt idx="13139">Western Europe</cx:pt>
          <cx:pt idx="13140">Western Europe</cx:pt>
          <cx:pt idx="13141">Asiatic Region</cx:pt>
          <cx:pt idx="13142">Northern America</cx:pt>
          <cx:pt idx="13143">Middle East</cx:pt>
          <cx:pt idx="13144">Western Europe</cx:pt>
          <cx:pt idx="13145">Western Europe</cx:pt>
          <cx:pt idx="13146">Middle East</cx:pt>
          <cx:pt idx="13147">Western Europe</cx:pt>
          <cx:pt idx="13148">Western Europe</cx:pt>
          <cx:pt idx="13149">Western Europe</cx:pt>
          <cx:pt idx="13150">Western Europe</cx:pt>
          <cx:pt idx="13151">Northern America</cx:pt>
          <cx:pt idx="13152">Western Europe</cx:pt>
          <cx:pt idx="13153">Western Europe</cx:pt>
          <cx:pt idx="13154">Northern America</cx:pt>
          <cx:pt idx="13155">Northern America</cx:pt>
          <cx:pt idx="13156">Eastern Europe</cx:pt>
          <cx:pt idx="13157">Western Europe</cx:pt>
          <cx:pt idx="13158">Eastern Europe</cx:pt>
          <cx:pt idx="13159">Northern America</cx:pt>
          <cx:pt idx="13160">Northern America</cx:pt>
          <cx:pt idx="13161">Western Europe</cx:pt>
          <cx:pt idx="13162">Latin America</cx:pt>
          <cx:pt idx="13163">Western Europe</cx:pt>
          <cx:pt idx="13164">Western Europe</cx:pt>
          <cx:pt idx="13165">Northern America</cx:pt>
          <cx:pt idx="13166">Northern America</cx:pt>
          <cx:pt idx="13167">Middle East</cx:pt>
          <cx:pt idx="13168">Western Europe</cx:pt>
          <cx:pt idx="13169">Asiatic Region</cx:pt>
          <cx:pt idx="13170">Western Europe</cx:pt>
          <cx:pt idx="13171">Asiatic Region</cx:pt>
          <cx:pt idx="13172">Western Europe</cx:pt>
          <cx:pt idx="13173">Western Europe</cx:pt>
          <cx:pt idx="13174">Eastern Europe</cx:pt>
          <cx:pt idx="13175">Western Europe</cx:pt>
          <cx:pt idx="13176">Western Europe</cx:pt>
          <cx:pt idx="13177">Pacific Region</cx:pt>
          <cx:pt idx="13178">Eastern Europe</cx:pt>
          <cx:pt idx="13179">Northern America</cx:pt>
          <cx:pt idx="13180">Western Europe</cx:pt>
          <cx:pt idx="13181">Northern America</cx:pt>
          <cx:pt idx="13182">Asiatic Region</cx:pt>
          <cx:pt idx="13183">Northern America</cx:pt>
          <cx:pt idx="13184">Western Europe</cx:pt>
          <cx:pt idx="13185">Northern America</cx:pt>
          <cx:pt idx="13186">Western Europe</cx:pt>
          <cx:pt idx="13187">Northern America</cx:pt>
          <cx:pt idx="13188">Northern America</cx:pt>
          <cx:pt idx="13189">Western Europe</cx:pt>
          <cx:pt idx="13190">Western Europe</cx:pt>
          <cx:pt idx="13191">Western Europe</cx:pt>
          <cx:pt idx="13192">Western Europe</cx:pt>
          <cx:pt idx="13193">Western Europe</cx:pt>
          <cx:pt idx="13194">Western Europe</cx:pt>
          <cx:pt idx="13195">Northern America</cx:pt>
          <cx:pt idx="13196">Eastern Europe</cx:pt>
          <cx:pt idx="13197">Northern America</cx:pt>
          <cx:pt idx="13198">Northern America</cx:pt>
          <cx:pt idx="13199">Western Europe</cx:pt>
          <cx:pt idx="13200">Western Europe</cx:pt>
          <cx:pt idx="13201">Western Europe</cx:pt>
          <cx:pt idx="13202">Latin America</cx:pt>
          <cx:pt idx="13203">Eastern Europe</cx:pt>
          <cx:pt idx="13204">Asiatic Region</cx:pt>
          <cx:pt idx="13205">Western Europe</cx:pt>
          <cx:pt idx="13206">Northern America</cx:pt>
          <cx:pt idx="13207">Northern America</cx:pt>
          <cx:pt idx="13208">Northern America</cx:pt>
          <cx:pt idx="13209">Western Europe</cx:pt>
          <cx:pt idx="13210">Western Europe</cx:pt>
          <cx:pt idx="13211">Asiatic Region</cx:pt>
          <cx:pt idx="13212">Middle East</cx:pt>
          <cx:pt idx="13213">Western Europe</cx:pt>
          <cx:pt idx="13214">Northern America</cx:pt>
          <cx:pt idx="13215">Northern America</cx:pt>
          <cx:pt idx="13216">Western Europe</cx:pt>
          <cx:pt idx="13217">Asiatic Region</cx:pt>
          <cx:pt idx="13218">Eastern Europe</cx:pt>
          <cx:pt idx="13219">Asiatic Region</cx:pt>
          <cx:pt idx="13220">Western Europe</cx:pt>
          <cx:pt idx="13221">Northern America</cx:pt>
          <cx:pt idx="13222">Western Europe</cx:pt>
          <cx:pt idx="13223">Northern America</cx:pt>
          <cx:pt idx="13224">Eastern Europe</cx:pt>
          <cx:pt idx="13225">Western Europe</cx:pt>
          <cx:pt idx="13226">Western Europe</cx:pt>
          <cx:pt idx="13227">Western Europe</cx:pt>
          <cx:pt idx="13228">Western Europe</cx:pt>
          <cx:pt idx="13229">Northern America</cx:pt>
          <cx:pt idx="13230">Western Europe</cx:pt>
          <cx:pt idx="13231">Western Europe</cx:pt>
          <cx:pt idx="13232">Western Europe</cx:pt>
          <cx:pt idx="13233">Western Europe</cx:pt>
          <cx:pt idx="13234">Africa/Middle East</cx:pt>
          <cx:pt idx="13235">Eastern Europe</cx:pt>
          <cx:pt idx="13236">Western Europe</cx:pt>
          <cx:pt idx="13237">Western Europe</cx:pt>
          <cx:pt idx="13238">Northern America</cx:pt>
          <cx:pt idx="13239">Northern America</cx:pt>
          <cx:pt idx="13240">Northern America</cx:pt>
          <cx:pt idx="13241">Northern America</cx:pt>
          <cx:pt idx="13242">Northern America</cx:pt>
          <cx:pt idx="13243">Western Europe</cx:pt>
          <cx:pt idx="13244">Latin America</cx:pt>
          <cx:pt idx="13245">Western Europe</cx:pt>
          <cx:pt idx="13246">Western Europe</cx:pt>
          <cx:pt idx="13247">Asiatic Region</cx:pt>
          <cx:pt idx="13248">Western Europe</cx:pt>
          <cx:pt idx="13249">Northern America</cx:pt>
          <cx:pt idx="13250">Western Europe</cx:pt>
          <cx:pt idx="13251">Latin America</cx:pt>
          <cx:pt idx="13252">Northern America</cx:pt>
          <cx:pt idx="13253">Western Europe</cx:pt>
          <cx:pt idx="13254">Western Europe</cx:pt>
          <cx:pt idx="13255">Asiatic Region</cx:pt>
          <cx:pt idx="13256">Western Europe</cx:pt>
          <cx:pt idx="13257">Africa</cx:pt>
          <cx:pt idx="13258">Western Europe</cx:pt>
          <cx:pt idx="13259">Western Europe</cx:pt>
          <cx:pt idx="13260">Middle East</cx:pt>
          <cx:pt idx="13261">Northern America</cx:pt>
          <cx:pt idx="13262">Northern America</cx:pt>
          <cx:pt idx="13263">Northern America</cx:pt>
          <cx:pt idx="13264">Western Europe</cx:pt>
          <cx:pt idx="13265">Western Europe</cx:pt>
          <cx:pt idx="13266">Asiatic Region</cx:pt>
          <cx:pt idx="13267">Northern America</cx:pt>
          <cx:pt idx="13268">Northern America</cx:pt>
          <cx:pt idx="13269">Northern America</cx:pt>
          <cx:pt idx="13270">Northern America</cx:pt>
          <cx:pt idx="13271">Western Europe</cx:pt>
          <cx:pt idx="13272">Western Europe</cx:pt>
          <cx:pt idx="13273">Asiatic Region</cx:pt>
          <cx:pt idx="13274">Northern America</cx:pt>
          <cx:pt idx="13275">Western Europe</cx:pt>
          <cx:pt idx="13276">Eastern Europe</cx:pt>
          <cx:pt idx="13277">Asiatic Region</cx:pt>
          <cx:pt idx="13278">Latin America</cx:pt>
          <cx:pt idx="13279">Western Europe</cx:pt>
          <cx:pt idx="13280">Western Europe</cx:pt>
          <cx:pt idx="13281">Asiatic Region</cx:pt>
          <cx:pt idx="13282">Northern America</cx:pt>
          <cx:pt idx="13283">Northern America</cx:pt>
          <cx:pt idx="13284">Western Europe</cx:pt>
          <cx:pt idx="13285">Western Europe</cx:pt>
          <cx:pt idx="13286">Northern America</cx:pt>
          <cx:pt idx="13287">Northern America</cx:pt>
          <cx:pt idx="13288">Western Europe</cx:pt>
          <cx:pt idx="13289">Asiatic Region</cx:pt>
          <cx:pt idx="13290">Western Europe</cx:pt>
          <cx:pt idx="13291">Western Europe</cx:pt>
          <cx:pt idx="13292">Western Europe</cx:pt>
          <cx:pt idx="13293">Northern America</cx:pt>
          <cx:pt idx="13294">Western Europe</cx:pt>
          <cx:pt idx="13295">Eastern Europe</cx:pt>
          <cx:pt idx="13296">Northern America</cx:pt>
          <cx:pt idx="13297">Western Europe</cx:pt>
          <cx:pt idx="13298">Western Europe</cx:pt>
          <cx:pt idx="13299">Northern America</cx:pt>
          <cx:pt idx="13300">Middle East</cx:pt>
          <cx:pt idx="13301">Asiatic Region</cx:pt>
          <cx:pt idx="13302">Western Europe</cx:pt>
          <cx:pt idx="13303">Western Europe</cx:pt>
          <cx:pt idx="13304">Western Europe</cx:pt>
          <cx:pt idx="13305">Western Europe</cx:pt>
          <cx:pt idx="13306">Northern America</cx:pt>
          <cx:pt idx="13307">Northern America</cx:pt>
          <cx:pt idx="13308">Latin America</cx:pt>
          <cx:pt idx="13309">Western Europe</cx:pt>
          <cx:pt idx="13310">Northern America</cx:pt>
          <cx:pt idx="13311">Western Europe</cx:pt>
          <cx:pt idx="13312">Northern America</cx:pt>
          <cx:pt idx="13313">Western Europe</cx:pt>
          <cx:pt idx="13314">Western Europe</cx:pt>
          <cx:pt idx="13315">Middle East</cx:pt>
          <cx:pt idx="13316">Latin America</cx:pt>
          <cx:pt idx="13317">Western Europe</cx:pt>
          <cx:pt idx="13318">Northern America</cx:pt>
          <cx:pt idx="13319">Eastern Europe</cx:pt>
          <cx:pt idx="13320">Northern America</cx:pt>
          <cx:pt idx="13321">Western Europe</cx:pt>
          <cx:pt idx="13322">Asiatic Region</cx:pt>
          <cx:pt idx="13323">Asiatic Region</cx:pt>
          <cx:pt idx="13324">Western Europe</cx:pt>
          <cx:pt idx="13325">Latin America</cx:pt>
          <cx:pt idx="13326">Asiatic Region</cx:pt>
          <cx:pt idx="13327">Western Europe</cx:pt>
          <cx:pt idx="13328">Western Europe</cx:pt>
          <cx:pt idx="13329">Western Europe</cx:pt>
          <cx:pt idx="13330">Western Europe</cx:pt>
          <cx:pt idx="13331">Asiatic Region</cx:pt>
          <cx:pt idx="13332">Asiatic Region</cx:pt>
          <cx:pt idx="13333">Eastern Europe</cx:pt>
          <cx:pt idx="13334">Asiatic Region</cx:pt>
          <cx:pt idx="13335">Northern America</cx:pt>
          <cx:pt idx="13336">Northern America</cx:pt>
          <cx:pt idx="13337">Western Europe</cx:pt>
          <cx:pt idx="13338">Western Europe</cx:pt>
          <cx:pt idx="13339">Western Europe</cx:pt>
          <cx:pt idx="13340">Asiatic Region</cx:pt>
          <cx:pt idx="13341">Western Europe</cx:pt>
          <cx:pt idx="13342">Western Europe</cx:pt>
          <cx:pt idx="13343">Western Europe</cx:pt>
          <cx:pt idx="13344">Western Europe</cx:pt>
          <cx:pt idx="13345">Western Europe</cx:pt>
          <cx:pt idx="13346">Middle East</cx:pt>
          <cx:pt idx="13347">Asiatic Region</cx:pt>
          <cx:pt idx="13348">Eastern Europe</cx:pt>
          <cx:pt idx="13349">Western Europe</cx:pt>
          <cx:pt idx="13350">Northern America</cx:pt>
          <cx:pt idx="13351">Asiatic Region</cx:pt>
          <cx:pt idx="13352">Western Europe</cx:pt>
          <cx:pt idx="13353">Northern America</cx:pt>
          <cx:pt idx="13354">Western Europe</cx:pt>
          <cx:pt idx="13355">Asiatic Region</cx:pt>
          <cx:pt idx="13356">Asiatic Region</cx:pt>
          <cx:pt idx="13357">Asiatic Region</cx:pt>
          <cx:pt idx="13358">Western Europe</cx:pt>
          <cx:pt idx="13359">Western Europe</cx:pt>
          <cx:pt idx="13360">Northern America</cx:pt>
          <cx:pt idx="13361">Western Europe</cx:pt>
          <cx:pt idx="13362">Northern America</cx:pt>
          <cx:pt idx="13363">Northern America</cx:pt>
          <cx:pt idx="13364">Asiatic Region</cx:pt>
          <cx:pt idx="13365">Western Europe</cx:pt>
          <cx:pt idx="13366">Western Europe</cx:pt>
          <cx:pt idx="13367">Middle East</cx:pt>
          <cx:pt idx="13368">Western Europe</cx:pt>
          <cx:pt idx="13369">Western Europe</cx:pt>
          <cx:pt idx="13370">Asiatic Region</cx:pt>
          <cx:pt idx="13371">Northern America</cx:pt>
          <cx:pt idx="13372">Northern America</cx:pt>
          <cx:pt idx="13373">Northern America</cx:pt>
          <cx:pt idx="13374">Western Europe</cx:pt>
          <cx:pt idx="13375">Western Europe</cx:pt>
          <cx:pt idx="13376">Western Europe</cx:pt>
          <cx:pt idx="13377">Western Europe</cx:pt>
          <cx:pt idx="13378">Eastern Europe</cx:pt>
          <cx:pt idx="13379">Western Europe</cx:pt>
          <cx:pt idx="13380">Northern America</cx:pt>
          <cx:pt idx="13381">Western Europe</cx:pt>
          <cx:pt idx="13382">Northern America</cx:pt>
          <cx:pt idx="13383">Northern America</cx:pt>
          <cx:pt idx="13384">Northern America</cx:pt>
          <cx:pt idx="13385">Middle East</cx:pt>
          <cx:pt idx="13386">Western Europe</cx:pt>
          <cx:pt idx="13387">Western Europe</cx:pt>
          <cx:pt idx="13388">Western Europe</cx:pt>
          <cx:pt idx="13389">Northern America</cx:pt>
          <cx:pt idx="13390">Northern America</cx:pt>
          <cx:pt idx="13391">Western Europe</cx:pt>
          <cx:pt idx="13392">Eastern Europe</cx:pt>
          <cx:pt idx="13393">Asiatic Region</cx:pt>
          <cx:pt idx="13394">Western Europe</cx:pt>
          <cx:pt idx="13395">Western Europe</cx:pt>
          <cx:pt idx="13396">Asiatic Region</cx:pt>
          <cx:pt idx="13397">Asiatic Region</cx:pt>
          <cx:pt idx="13398">Western Europe</cx:pt>
          <cx:pt idx="13399">Asiatic Region</cx:pt>
          <cx:pt idx="13400">Asiatic Region</cx:pt>
          <cx:pt idx="13401">Northern America</cx:pt>
          <cx:pt idx="13402">Western Europe</cx:pt>
          <cx:pt idx="13403">Western Europe</cx:pt>
          <cx:pt idx="13404">Western Europe</cx:pt>
          <cx:pt idx="13405">Northern America</cx:pt>
          <cx:pt idx="13406">Northern America</cx:pt>
          <cx:pt idx="13407">Western Europe</cx:pt>
          <cx:pt idx="13408">Northern America</cx:pt>
          <cx:pt idx="13409">Northern America</cx:pt>
          <cx:pt idx="13410">Western Europe</cx:pt>
          <cx:pt idx="13411">Asiatic Region</cx:pt>
          <cx:pt idx="13412">Northern America</cx:pt>
          <cx:pt idx="13413">Asiatic Region</cx:pt>
          <cx:pt idx="13414">Western Europe</cx:pt>
          <cx:pt idx="13415">Eastern Europe</cx:pt>
          <cx:pt idx="13416">Asiatic Region</cx:pt>
          <cx:pt idx="13417">Asiatic Region</cx:pt>
          <cx:pt idx="13418">Northern America</cx:pt>
          <cx:pt idx="13419">Western Europe</cx:pt>
          <cx:pt idx="13420">Northern America</cx:pt>
          <cx:pt idx="13421">Northern America</cx:pt>
          <cx:pt idx="13422">Western Europe</cx:pt>
          <cx:pt idx="13423">Latin America</cx:pt>
          <cx:pt idx="13424">Western Europe</cx:pt>
          <cx:pt idx="13425">Latin America</cx:pt>
          <cx:pt idx="13426">Middle East</cx:pt>
          <cx:pt idx="13427">Asiatic Region</cx:pt>
          <cx:pt idx="13428">Northern America</cx:pt>
          <cx:pt idx="13429">Western Europe</cx:pt>
          <cx:pt idx="13430">Asiatic Region</cx:pt>
          <cx:pt idx="13431">Northern America</cx:pt>
          <cx:pt idx="13432">Asiatic Region</cx:pt>
          <cx:pt idx="13433">Northern America</cx:pt>
          <cx:pt idx="13434">Western Europe</cx:pt>
          <cx:pt idx="13435">Northern America</cx:pt>
          <cx:pt idx="13436">Western Europe</cx:pt>
          <cx:pt idx="13437">Asiatic Region</cx:pt>
          <cx:pt idx="13438">Western Europe</cx:pt>
          <cx:pt idx="13439">Western Europe</cx:pt>
          <cx:pt idx="13440">Western Europe</cx:pt>
          <cx:pt idx="13441">Western Europe</cx:pt>
          <cx:pt idx="13442">Latin America</cx:pt>
          <cx:pt idx="13443">Northern America</cx:pt>
          <cx:pt idx="13444">Eastern Europe</cx:pt>
          <cx:pt idx="13445">Western Europe</cx:pt>
          <cx:pt idx="13446">Latin America</cx:pt>
          <cx:pt idx="13447">Western Europe</cx:pt>
          <cx:pt idx="13448">Western Europe</cx:pt>
          <cx:pt idx="13449">Northern America</cx:pt>
          <cx:pt idx="13450">Western Europe</cx:pt>
          <cx:pt idx="13451">Northern America</cx:pt>
          <cx:pt idx="13452">Africa/Middle East</cx:pt>
          <cx:pt idx="13453">Western Europe</cx:pt>
          <cx:pt idx="13454">Northern America</cx:pt>
          <cx:pt idx="13455">Northern America</cx:pt>
          <cx:pt idx="13456">Western Europe</cx:pt>
          <cx:pt idx="13457">Eastern Europe</cx:pt>
          <cx:pt idx="13458">Middle East</cx:pt>
          <cx:pt idx="13459">Eastern Europe</cx:pt>
          <cx:pt idx="13460">Asiatic Region</cx:pt>
          <cx:pt idx="13461">Northern America</cx:pt>
          <cx:pt idx="13462">Northern America</cx:pt>
          <cx:pt idx="13463">Northern America</cx:pt>
          <cx:pt idx="13464">Latin America</cx:pt>
          <cx:pt idx="13465">Western Europe</cx:pt>
          <cx:pt idx="13466">Western Europe</cx:pt>
          <cx:pt idx="13467">Northern America</cx:pt>
          <cx:pt idx="13468">Northern America</cx:pt>
          <cx:pt idx="13469">Western Europe</cx:pt>
          <cx:pt idx="13470">Latin America</cx:pt>
          <cx:pt idx="13471">Western Europe</cx:pt>
          <cx:pt idx="13472">Western Europe</cx:pt>
          <cx:pt idx="13473">Asiatic Region</cx:pt>
          <cx:pt idx="13474">Asiatic Region</cx:pt>
          <cx:pt idx="13475">Eastern Europe</cx:pt>
          <cx:pt idx="13476">Middle East</cx:pt>
          <cx:pt idx="13477">Eastern Europe</cx:pt>
          <cx:pt idx="13478">Asiatic Region</cx:pt>
          <cx:pt idx="13479">Asiatic Region</cx:pt>
          <cx:pt idx="13480">Western Europe</cx:pt>
          <cx:pt idx="13481">Western Europe</cx:pt>
          <cx:pt idx="13482">Western Europe</cx:pt>
          <cx:pt idx="13483">Asiatic Region</cx:pt>
          <cx:pt idx="13484">Western Europe</cx:pt>
          <cx:pt idx="13485">Northern America</cx:pt>
          <cx:pt idx="13486">Middle East</cx:pt>
          <cx:pt idx="13487">Western Europe</cx:pt>
          <cx:pt idx="13488">Middle East</cx:pt>
          <cx:pt idx="13489">Western Europe</cx:pt>
          <cx:pt idx="13490">Asiatic Region</cx:pt>
          <cx:pt idx="13491">Western Europe</cx:pt>
          <cx:pt idx="13492">Northern America</cx:pt>
          <cx:pt idx="13493">Northern America</cx:pt>
          <cx:pt idx="13494">Western Europe</cx:pt>
          <cx:pt idx="13495">Western Europe</cx:pt>
          <cx:pt idx="13496">Eastern Europe</cx:pt>
          <cx:pt idx="13497">Northern America</cx:pt>
          <cx:pt idx="13498">Middle East</cx:pt>
          <cx:pt idx="13499">Western Europe</cx:pt>
          <cx:pt idx="13500">Asiatic Region</cx:pt>
          <cx:pt idx="13501">Northern America</cx:pt>
          <cx:pt idx="13502">Northern America</cx:pt>
          <cx:pt idx="13503">Pacific Region</cx:pt>
          <cx:pt idx="13504">Asiatic Region</cx:pt>
          <cx:pt idx="13505">Asiatic Region</cx:pt>
          <cx:pt idx="13506">Asiatic Region</cx:pt>
          <cx:pt idx="13507">Western Europe</cx:pt>
          <cx:pt idx="13508">Latin America</cx:pt>
          <cx:pt idx="13509">Western Europe</cx:pt>
          <cx:pt idx="13510">Eastern Europe</cx:pt>
          <cx:pt idx="13511">Western Europe</cx:pt>
          <cx:pt idx="13512">Western Europe</cx:pt>
          <cx:pt idx="13513">Northern America</cx:pt>
          <cx:pt idx="13514">Asiatic Region</cx:pt>
          <cx:pt idx="13515">Western Europe</cx:pt>
          <cx:pt idx="13516">Western Europe</cx:pt>
          <cx:pt idx="13517">Northern America</cx:pt>
          <cx:pt idx="13518">Asiatic Region</cx:pt>
          <cx:pt idx="13519">Western Europe</cx:pt>
          <cx:pt idx="13520">Northern America</cx:pt>
          <cx:pt idx="13521">Western Europe</cx:pt>
          <cx:pt idx="13522">Africa</cx:pt>
          <cx:pt idx="13523">Northern America</cx:pt>
          <cx:pt idx="13524">Western Europe</cx:pt>
          <cx:pt idx="13525">Asiatic Region</cx:pt>
          <cx:pt idx="13526">Western Europe</cx:pt>
          <cx:pt idx="13527">Eastern Europe</cx:pt>
          <cx:pt idx="13528">Western Europe</cx:pt>
          <cx:pt idx="13529">Northern America</cx:pt>
          <cx:pt idx="13530">Latin America</cx:pt>
          <cx:pt idx="13531">Asiatic Region</cx:pt>
          <cx:pt idx="13532">Western Europe</cx:pt>
          <cx:pt idx="13533">Western Europe</cx:pt>
          <cx:pt idx="13534">Latin America</cx:pt>
          <cx:pt idx="13535">Eastern Europe</cx:pt>
          <cx:pt idx="13536">Western Europe</cx:pt>
          <cx:pt idx="13537">Western Europe</cx:pt>
          <cx:pt idx="13538">Northern America</cx:pt>
          <cx:pt idx="13539">Western Europe</cx:pt>
          <cx:pt idx="13540">Northern America</cx:pt>
          <cx:pt idx="13541">Northern America</cx:pt>
          <cx:pt idx="13542">Western Europe</cx:pt>
          <cx:pt idx="13543">Northern America</cx:pt>
          <cx:pt idx="13544">Western Europe</cx:pt>
          <cx:pt idx="13545">Western Europe</cx:pt>
          <cx:pt idx="13546">Middle East</cx:pt>
          <cx:pt idx="13547">Pacific Region</cx:pt>
          <cx:pt idx="13548">Northern America</cx:pt>
          <cx:pt idx="13549">Asiatic Region</cx:pt>
          <cx:pt idx="13550">Western Europe</cx:pt>
          <cx:pt idx="13551">Asiatic Region</cx:pt>
          <cx:pt idx="13552">Latin America</cx:pt>
          <cx:pt idx="13553">Western Europe</cx:pt>
          <cx:pt idx="13554">Western Europe</cx:pt>
          <cx:pt idx="13555">Western Europe</cx:pt>
          <cx:pt idx="13556">Northern America</cx:pt>
          <cx:pt idx="13557">Western Europe</cx:pt>
          <cx:pt idx="13558">Asiatic Region</cx:pt>
          <cx:pt idx="13559">Latin America</cx:pt>
          <cx:pt idx="13560">Western Europe</cx:pt>
          <cx:pt idx="13561">Western Europe</cx:pt>
          <cx:pt idx="13562">Middle East</cx:pt>
          <cx:pt idx="13563">Northern America</cx:pt>
          <cx:pt idx="13564">Eastern Europe</cx:pt>
          <cx:pt idx="13565">Western Europe</cx:pt>
          <cx:pt idx="13566">Western Europe</cx:pt>
          <cx:pt idx="13567">Northern America</cx:pt>
          <cx:pt idx="13568">Africa/Middle East</cx:pt>
          <cx:pt idx="13569">Western Europe</cx:pt>
          <cx:pt idx="13570">Western Europe</cx:pt>
          <cx:pt idx="13571">Northern America</cx:pt>
          <cx:pt idx="13572">Western Europe</cx:pt>
          <cx:pt idx="13573">Western Europe</cx:pt>
          <cx:pt idx="13574">Western Europe</cx:pt>
          <cx:pt idx="13575">Western Europe</cx:pt>
          <cx:pt idx="13576">Asiatic Region</cx:pt>
          <cx:pt idx="13577">Asiatic Region</cx:pt>
          <cx:pt idx="13578">Western Europe</cx:pt>
          <cx:pt idx="13579">Western Europe</cx:pt>
          <cx:pt idx="13580">Northern America</cx:pt>
          <cx:pt idx="13581">Northern America</cx:pt>
          <cx:pt idx="13582">Latin America</cx:pt>
          <cx:pt idx="13583">Western Europe</cx:pt>
          <cx:pt idx="13584">Western Europe</cx:pt>
          <cx:pt idx="13585">Western Europe</cx:pt>
          <cx:pt idx="13586">Western Europe</cx:pt>
          <cx:pt idx="13587">Western Europe</cx:pt>
          <cx:pt idx="13588">Western Europe</cx:pt>
          <cx:pt idx="13589">Western Europe</cx:pt>
          <cx:pt idx="13590">Western Europe</cx:pt>
          <cx:pt idx="13591">Western Europe</cx:pt>
          <cx:pt idx="13592">Eastern Europe</cx:pt>
          <cx:pt idx="13593">Western Europe</cx:pt>
          <cx:pt idx="13594">Eastern Europe</cx:pt>
          <cx:pt idx="13595">Asiatic Region</cx:pt>
          <cx:pt idx="13596">Northern America</cx:pt>
          <cx:pt idx="13597">Northern America</cx:pt>
          <cx:pt idx="13598">Asiatic Region</cx:pt>
          <cx:pt idx="13599">Western Europe</cx:pt>
          <cx:pt idx="13600">Northern America</cx:pt>
          <cx:pt idx="13601">Asiatic Region</cx:pt>
          <cx:pt idx="13602">Northern America</cx:pt>
          <cx:pt idx="13603">Western Europe</cx:pt>
          <cx:pt idx="13604">Northern America</cx:pt>
          <cx:pt idx="13605">Northern America</cx:pt>
          <cx:pt idx="13606">Western Europe</cx:pt>
          <cx:pt idx="13607">Latin America</cx:pt>
          <cx:pt idx="13608">Northern America</cx:pt>
          <cx:pt idx="13609">Northern America</cx:pt>
          <cx:pt idx="13610">Western Europe</cx:pt>
          <cx:pt idx="13611">Northern America</cx:pt>
          <cx:pt idx="13612">Northern America</cx:pt>
          <cx:pt idx="13613">Middle East</cx:pt>
          <cx:pt idx="13614">Western Europe</cx:pt>
          <cx:pt idx="13615">Northern America</cx:pt>
          <cx:pt idx="13616">Northern America</cx:pt>
          <cx:pt idx="13617">Western Europe</cx:pt>
          <cx:pt idx="13618">Northern America</cx:pt>
          <cx:pt idx="13619">Western Europe</cx:pt>
          <cx:pt idx="13620">Western Europe</cx:pt>
          <cx:pt idx="13621">Northern America</cx:pt>
          <cx:pt idx="13622">Northern America</cx:pt>
          <cx:pt idx="13623">Western Europe</cx:pt>
          <cx:pt idx="13624">Asiatic Region</cx:pt>
          <cx:pt idx="13625">Asiatic Region</cx:pt>
          <cx:pt idx="13626">Asiatic Region</cx:pt>
          <cx:pt idx="13627">Western Europe</cx:pt>
          <cx:pt idx="13628">Western Europe</cx:pt>
          <cx:pt idx="13629">Western Europe</cx:pt>
          <cx:pt idx="13630">Northern America</cx:pt>
          <cx:pt idx="13631">Northern America</cx:pt>
          <cx:pt idx="13632">Western Europe</cx:pt>
          <cx:pt idx="13633">Asiatic Region</cx:pt>
          <cx:pt idx="13634">Asiatic Region</cx:pt>
          <cx:pt idx="13635">Eastern Europe</cx:pt>
          <cx:pt idx="13636">Latin America</cx:pt>
          <cx:pt idx="13637">Western Europe</cx:pt>
          <cx:pt idx="13638">Western Europe</cx:pt>
          <cx:pt idx="13639">Northern America</cx:pt>
          <cx:pt idx="13640">Latin America</cx:pt>
          <cx:pt idx="13641">Western Europe</cx:pt>
          <cx:pt idx="13642">Western Europe</cx:pt>
          <cx:pt idx="13643">Western Europe</cx:pt>
          <cx:pt idx="13644">Western Europe</cx:pt>
          <cx:pt idx="13645">Northern America</cx:pt>
          <cx:pt idx="13646">Western Europe</cx:pt>
          <cx:pt idx="13647">Western Europe</cx:pt>
          <cx:pt idx="13648">Northern America</cx:pt>
          <cx:pt idx="13649">Western Europe</cx:pt>
          <cx:pt idx="13650">Northern America</cx:pt>
          <cx:pt idx="13651">Asiatic Region</cx:pt>
          <cx:pt idx="13652">Eastern Europe</cx:pt>
          <cx:pt idx="13653">Northern America</cx:pt>
          <cx:pt idx="13654">Northern America</cx:pt>
          <cx:pt idx="13655">Western Europe</cx:pt>
          <cx:pt idx="13656">Western Europe</cx:pt>
          <cx:pt idx="13657">Latin America</cx:pt>
          <cx:pt idx="13658">Northern America</cx:pt>
          <cx:pt idx="13659">Western Europe</cx:pt>
          <cx:pt idx="13660">Northern America</cx:pt>
          <cx:pt idx="13661">Northern America</cx:pt>
          <cx:pt idx="13662">Northern America</cx:pt>
          <cx:pt idx="13663">Western Europe</cx:pt>
          <cx:pt idx="13664">Asiatic Region</cx:pt>
          <cx:pt idx="13665">Northern America</cx:pt>
          <cx:pt idx="13666">Eastern Europe</cx:pt>
          <cx:pt idx="13667">Northern America</cx:pt>
          <cx:pt idx="13668">Western Europe</cx:pt>
          <cx:pt idx="13669">Eastern Europe</cx:pt>
          <cx:pt idx="13670">Northern America</cx:pt>
          <cx:pt idx="13671">Northern America</cx:pt>
          <cx:pt idx="13672">Western Europe</cx:pt>
          <cx:pt idx="13673">Western Europe</cx:pt>
          <cx:pt idx="13674">Western Europe</cx:pt>
          <cx:pt idx="13675">Northern America</cx:pt>
          <cx:pt idx="13676">Western Europe</cx:pt>
          <cx:pt idx="13677">Eastern Europe</cx:pt>
          <cx:pt idx="13678">Western Europe</cx:pt>
          <cx:pt idx="13679">Latin America</cx:pt>
          <cx:pt idx="13680">Latin America</cx:pt>
          <cx:pt idx="13681">Western Europe</cx:pt>
          <cx:pt idx="13682">Western Europe</cx:pt>
          <cx:pt idx="13683">Northern America</cx:pt>
          <cx:pt idx="13684">Western Europe</cx:pt>
          <cx:pt idx="13685">Western Europe</cx:pt>
          <cx:pt idx="13686">Western Europe</cx:pt>
          <cx:pt idx="13687">Eastern Europe</cx:pt>
          <cx:pt idx="13688">Latin America</cx:pt>
          <cx:pt idx="13689">Northern America</cx:pt>
          <cx:pt idx="13690">Western Europe</cx:pt>
          <cx:pt idx="13691">Western Europe</cx:pt>
          <cx:pt idx="13692">Western Europe</cx:pt>
          <cx:pt idx="13693">Western Europe</cx:pt>
          <cx:pt idx="13694">Pacific Region</cx:pt>
          <cx:pt idx="13695">Eastern Europe</cx:pt>
          <cx:pt idx="13696">Western Europe</cx:pt>
          <cx:pt idx="13697">Eastern Europe</cx:pt>
          <cx:pt idx="13698">Eastern Europe</cx:pt>
          <cx:pt idx="13699">Latin America</cx:pt>
          <cx:pt idx="13700">Northern America</cx:pt>
          <cx:pt idx="13701">Eastern Europe</cx:pt>
          <cx:pt idx="13702">Western Europe</cx:pt>
          <cx:pt idx="13703">Northern America</cx:pt>
          <cx:pt idx="13704">Western Europe</cx:pt>
          <cx:pt idx="13705">Western Europe</cx:pt>
          <cx:pt idx="13706">Western Europe</cx:pt>
          <cx:pt idx="13707">Western Europe</cx:pt>
          <cx:pt idx="13708">Northern America</cx:pt>
          <cx:pt idx="13709">Western Europe</cx:pt>
          <cx:pt idx="13710">Northern America</cx:pt>
          <cx:pt idx="13711">Eastern Europe</cx:pt>
          <cx:pt idx="13712">Northern America</cx:pt>
          <cx:pt idx="13713">Western Europe</cx:pt>
          <cx:pt idx="13714">Western Europe</cx:pt>
          <cx:pt idx="13715">Western Europe</cx:pt>
          <cx:pt idx="13716">Eastern Europe</cx:pt>
          <cx:pt idx="13717">Eastern Europe</cx:pt>
          <cx:pt idx="13718">Western Europe</cx:pt>
          <cx:pt idx="13719">Western Europe</cx:pt>
          <cx:pt idx="13720">Western Europe</cx:pt>
          <cx:pt idx="13721">Northern America</cx:pt>
          <cx:pt idx="13722">Asiatic Region</cx:pt>
          <cx:pt idx="13723">Northern America</cx:pt>
          <cx:pt idx="13724">Western Europe</cx:pt>
          <cx:pt idx="13725">Western Europe</cx:pt>
          <cx:pt idx="13726">Western Europe</cx:pt>
          <cx:pt idx="13727">Northern America</cx:pt>
          <cx:pt idx="13728">Asiatic Region</cx:pt>
          <cx:pt idx="13729">Northern America</cx:pt>
          <cx:pt idx="13730">Asiatic Region</cx:pt>
          <cx:pt idx="13731">Western Europe</cx:pt>
          <cx:pt idx="13732">Latin America</cx:pt>
          <cx:pt idx="13733">Western Europe</cx:pt>
          <cx:pt idx="13734">Middle East</cx:pt>
          <cx:pt idx="13735">Asiatic Region</cx:pt>
          <cx:pt idx="13736">Western Europe</cx:pt>
          <cx:pt idx="13737">Northern America</cx:pt>
          <cx:pt idx="13738">Western Europe</cx:pt>
          <cx:pt idx="13739">Western Europe</cx:pt>
          <cx:pt idx="13740">Western Europe</cx:pt>
          <cx:pt idx="13741">Western Europe</cx:pt>
          <cx:pt idx="13742">Latin America</cx:pt>
          <cx:pt idx="13743">Western Europe</cx:pt>
          <cx:pt idx="13744">Western Europe</cx:pt>
          <cx:pt idx="13745">Western Europe</cx:pt>
          <cx:pt idx="13746">Western Europe</cx:pt>
          <cx:pt idx="13747">Western Europe</cx:pt>
          <cx:pt idx="13748">Pacific Region</cx:pt>
          <cx:pt idx="13749">Northern America</cx:pt>
          <cx:pt idx="13750">Asiatic Region</cx:pt>
          <cx:pt idx="13751">Western Europe</cx:pt>
          <cx:pt idx="13752">Africa</cx:pt>
          <cx:pt idx="13753">Eastern Europe</cx:pt>
          <cx:pt idx="13754">Western Europe</cx:pt>
          <cx:pt idx="13755">Latin America</cx:pt>
          <cx:pt idx="13756">Northern America</cx:pt>
          <cx:pt idx="13757">Western Europe</cx:pt>
          <cx:pt idx="13758">Eastern Europe</cx:pt>
          <cx:pt idx="13759">Eastern Europe</cx:pt>
          <cx:pt idx="13760">Middle East</cx:pt>
          <cx:pt idx="13761">Eastern Europe</cx:pt>
          <cx:pt idx="13762">Eastern Europe</cx:pt>
          <cx:pt idx="13763">Western Europe</cx:pt>
          <cx:pt idx="13764">Pacific Region</cx:pt>
          <cx:pt idx="13765">Asiatic Region</cx:pt>
          <cx:pt idx="13766">Western Europe</cx:pt>
          <cx:pt idx="13767">Western Europe</cx:pt>
          <cx:pt idx="13768">Western Europe</cx:pt>
          <cx:pt idx="13769">Western Europe</cx:pt>
          <cx:pt idx="13770">Western Europe</cx:pt>
          <cx:pt idx="13771">Middle East</cx:pt>
          <cx:pt idx="13772">Asiatic Region</cx:pt>
          <cx:pt idx="13773">Western Europe</cx:pt>
          <cx:pt idx="13774">Asiatic Region</cx:pt>
          <cx:pt idx="13775">Western Europe</cx:pt>
          <cx:pt idx="13776">Western Europe</cx:pt>
          <cx:pt idx="13777">Eastern Europe</cx:pt>
          <cx:pt idx="13778">Western Europe</cx:pt>
          <cx:pt idx="13779">Western Europe</cx:pt>
          <cx:pt idx="13780">Middle East</cx:pt>
          <cx:pt idx="13781">Western Europe</cx:pt>
          <cx:pt idx="13782">Asiatic Region</cx:pt>
          <cx:pt idx="13783">Northern America</cx:pt>
          <cx:pt idx="13784">Western Europe</cx:pt>
          <cx:pt idx="13785">Latin America</cx:pt>
          <cx:pt idx="13786">Asiatic Region</cx:pt>
          <cx:pt idx="13787">Western Europe</cx:pt>
          <cx:pt idx="13788">Western Europe</cx:pt>
          <cx:pt idx="13789">Western Europe</cx:pt>
          <cx:pt idx="13790">Western Europe</cx:pt>
          <cx:pt idx="13791">Northern America</cx:pt>
          <cx:pt idx="13792">Asiatic Region</cx:pt>
          <cx:pt idx="13793">Western Europe</cx:pt>
          <cx:pt idx="13794">Western Europe</cx:pt>
          <cx:pt idx="13795">Western Europe</cx:pt>
          <cx:pt idx="13796">Eastern Europe</cx:pt>
          <cx:pt idx="13797">Pacific Region</cx:pt>
          <cx:pt idx="13798">Western Europe</cx:pt>
          <cx:pt idx="13799">Pacific Region</cx:pt>
          <cx:pt idx="13800">Western Europe</cx:pt>
          <cx:pt idx="13801">Northern America</cx:pt>
          <cx:pt idx="13802">Latin America</cx:pt>
          <cx:pt idx="13803">Western Europe</cx:pt>
          <cx:pt idx="13804">Western Europe</cx:pt>
          <cx:pt idx="13805">Pacific Region</cx:pt>
          <cx:pt idx="13806">Middle East</cx:pt>
          <cx:pt idx="13807">Asiatic Region</cx:pt>
          <cx:pt idx="13808">Eastern Europe</cx:pt>
          <cx:pt idx="13809">Western Europe</cx:pt>
          <cx:pt idx="13810">Northern America</cx:pt>
          <cx:pt idx="13811">Western Europe</cx:pt>
          <cx:pt idx="13812">Northern America</cx:pt>
          <cx:pt idx="13813">Western Europe</cx:pt>
          <cx:pt idx="13814">Asiatic Region</cx:pt>
          <cx:pt idx="13815">Asiatic Region</cx:pt>
          <cx:pt idx="13816">Western Europe</cx:pt>
          <cx:pt idx="13817">Northern America</cx:pt>
          <cx:pt idx="13818">Western Europe</cx:pt>
          <cx:pt idx="13819">Northern America</cx:pt>
          <cx:pt idx="13820">Western Europe</cx:pt>
          <cx:pt idx="13821">Eastern Europe</cx:pt>
          <cx:pt idx="13822">Northern America</cx:pt>
          <cx:pt idx="13823">Northern America</cx:pt>
          <cx:pt idx="13824">Northern America</cx:pt>
          <cx:pt idx="13825">Northern America</cx:pt>
          <cx:pt idx="13826">Northern America</cx:pt>
          <cx:pt idx="13827">Northern America</cx:pt>
          <cx:pt idx="13828">Asiatic Region</cx:pt>
          <cx:pt idx="13829">Western Europe</cx:pt>
          <cx:pt idx="13830">Northern America</cx:pt>
          <cx:pt idx="13831">Northern America</cx:pt>
          <cx:pt idx="13832">Western Europe</cx:pt>
          <cx:pt idx="13833">Western Europe</cx:pt>
          <cx:pt idx="13834">Eastern Europe</cx:pt>
          <cx:pt idx="13835">Asiatic Region</cx:pt>
          <cx:pt idx="13836">Northern America</cx:pt>
          <cx:pt idx="13837">Western Europe</cx:pt>
          <cx:pt idx="13838">Asiatic Region</cx:pt>
          <cx:pt idx="13839">Asiatic Region</cx:pt>
          <cx:pt idx="13840">Western Europe</cx:pt>
          <cx:pt idx="13841">Western Europe</cx:pt>
          <cx:pt idx="13842">Western Europe</cx:pt>
          <cx:pt idx="13843">Western Europe</cx:pt>
          <cx:pt idx="13844">Eastern Europe</cx:pt>
          <cx:pt idx="13845">Western Europe</cx:pt>
          <cx:pt idx="13846">Latin America</cx:pt>
          <cx:pt idx="13847">Western Europe</cx:pt>
          <cx:pt idx="13848">Latin America</cx:pt>
          <cx:pt idx="13849">Western Europe</cx:pt>
          <cx:pt idx="13850">Northern America</cx:pt>
          <cx:pt idx="13851">Middle East</cx:pt>
          <cx:pt idx="13852">Western Europe</cx:pt>
          <cx:pt idx="13853">Western Europe</cx:pt>
          <cx:pt idx="13854">Northern America</cx:pt>
          <cx:pt idx="13855">Northern America</cx:pt>
          <cx:pt idx="13856">Western Europe</cx:pt>
          <cx:pt idx="13857">Western Europe</cx:pt>
          <cx:pt idx="13858">Western Europe</cx:pt>
          <cx:pt idx="13859">Western Europe</cx:pt>
          <cx:pt idx="13860">Asiatic Region</cx:pt>
          <cx:pt idx="13861">Western Europe</cx:pt>
          <cx:pt idx="13862">Northern America</cx:pt>
          <cx:pt idx="13863">Western Europe</cx:pt>
          <cx:pt idx="13864">Western Europe</cx:pt>
          <cx:pt idx="13865">Middle East</cx:pt>
          <cx:pt idx="13866">Latin America</cx:pt>
          <cx:pt idx="13867">Western Europe</cx:pt>
          <cx:pt idx="13868">Latin America</cx:pt>
          <cx:pt idx="13869">Eastern Europe</cx:pt>
          <cx:pt idx="13870">Northern America</cx:pt>
          <cx:pt idx="13871">Western Europe</cx:pt>
          <cx:pt idx="13872">Asiatic Region</cx:pt>
          <cx:pt idx="13873">Western Europe</cx:pt>
          <cx:pt idx="13874">Northern America</cx:pt>
          <cx:pt idx="13875">Western Europe</cx:pt>
          <cx:pt idx="13876">Eastern Europe</cx:pt>
          <cx:pt idx="13877">Eastern Europe</cx:pt>
          <cx:pt idx="13878">Western Europe</cx:pt>
          <cx:pt idx="13879">Western Europe</cx:pt>
          <cx:pt idx="13880">Western Europe</cx:pt>
          <cx:pt idx="13881">Northern America</cx:pt>
          <cx:pt idx="13882">Northern America</cx:pt>
          <cx:pt idx="13883">Western Europe</cx:pt>
          <cx:pt idx="13884">Northern America</cx:pt>
          <cx:pt idx="13885">Western Europe</cx:pt>
          <cx:pt idx="13886">Western Europe</cx:pt>
          <cx:pt idx="13887">Asiatic Region</cx:pt>
          <cx:pt idx="13888">Northern America</cx:pt>
          <cx:pt idx="13889">Latin America</cx:pt>
          <cx:pt idx="13890">Eastern Europe</cx:pt>
          <cx:pt idx="13891">Western Europe</cx:pt>
          <cx:pt idx="13892">Western Europe</cx:pt>
          <cx:pt idx="13893">Asiatic Region</cx:pt>
          <cx:pt idx="13894">Northern America</cx:pt>
          <cx:pt idx="13895">Western Europe</cx:pt>
          <cx:pt idx="13896">Africa</cx:pt>
          <cx:pt idx="13897">Asiatic Region</cx:pt>
          <cx:pt idx="13898">Asiatic Region</cx:pt>
          <cx:pt idx="13899">Northern America</cx:pt>
          <cx:pt idx="13900">Western Europe</cx:pt>
          <cx:pt idx="13901">Latin America</cx:pt>
          <cx:pt idx="13902">Western Europe</cx:pt>
          <cx:pt idx="13903">Western Europe</cx:pt>
          <cx:pt idx="13904">Northern America</cx:pt>
          <cx:pt idx="13905">Eastern Europe</cx:pt>
          <cx:pt idx="13906">Asiatic Region</cx:pt>
          <cx:pt idx="13907">Asiatic Region</cx:pt>
          <cx:pt idx="13908">Northern America</cx:pt>
          <cx:pt idx="13909">Western Europe</cx:pt>
          <cx:pt idx="13910">Middle East</cx:pt>
          <cx:pt idx="13911">Western Europe</cx:pt>
          <cx:pt idx="13912">Northern America</cx:pt>
          <cx:pt idx="13913">Western Europe</cx:pt>
          <cx:pt idx="13914">Western Europe</cx:pt>
          <cx:pt idx="13915">Northern America</cx:pt>
          <cx:pt idx="13916">Pacific Region</cx:pt>
          <cx:pt idx="13917">Northern America</cx:pt>
          <cx:pt idx="13918">Asiatic Region</cx:pt>
          <cx:pt idx="13919">Eastern Europe</cx:pt>
          <cx:pt idx="13920">Northern America</cx:pt>
          <cx:pt idx="13921">Western Europe</cx:pt>
          <cx:pt idx="13922">Asiatic Region</cx:pt>
          <cx:pt idx="13923">Asiatic Region</cx:pt>
          <cx:pt idx="13924">Western Europe</cx:pt>
          <cx:pt idx="13925">Asiatic Region</cx:pt>
          <cx:pt idx="13926">Asiatic Region</cx:pt>
          <cx:pt idx="13927">Eastern Europe</cx:pt>
          <cx:pt idx="13928">Asiatic Region</cx:pt>
          <cx:pt idx="13929">Western Europe</cx:pt>
          <cx:pt idx="13930">Asiatic Region</cx:pt>
          <cx:pt idx="13931">Northern America</cx:pt>
          <cx:pt idx="13932">Western Europe</cx:pt>
          <cx:pt idx="13933">Western Europe</cx:pt>
          <cx:pt idx="13934">Western Europe</cx:pt>
          <cx:pt idx="13935">Eastern Europe</cx:pt>
          <cx:pt idx="13936">Western Europe</cx:pt>
          <cx:pt idx="13937">Western Europe</cx:pt>
          <cx:pt idx="13938">Western Europe</cx:pt>
          <cx:pt idx="13939">Northern America</cx:pt>
          <cx:pt idx="13940">Western Europe</cx:pt>
          <cx:pt idx="13941">Western Europe</cx:pt>
          <cx:pt idx="13942">Western Europe</cx:pt>
          <cx:pt idx="13943">Northern America</cx:pt>
          <cx:pt idx="13944">Pacific Region</cx:pt>
          <cx:pt idx="13945">Western Europe</cx:pt>
          <cx:pt idx="13946">Northern America</cx:pt>
          <cx:pt idx="13947">Northern America</cx:pt>
          <cx:pt idx="13948">Latin America</cx:pt>
          <cx:pt idx="13949">Western Europe</cx:pt>
          <cx:pt idx="13950">Northern America</cx:pt>
          <cx:pt idx="13951">Eastern Europe</cx:pt>
          <cx:pt idx="13952">Northern America</cx:pt>
          <cx:pt idx="13953">Asiatic Region</cx:pt>
          <cx:pt idx="13954">Northern America</cx:pt>
          <cx:pt idx="13955">Western Europe</cx:pt>
          <cx:pt idx="13956">Western Europe</cx:pt>
          <cx:pt idx="13957">Western Europe</cx:pt>
          <cx:pt idx="13958">Western Europe</cx:pt>
          <cx:pt idx="13959">Western Europe</cx:pt>
          <cx:pt idx="13960">Northern America</cx:pt>
          <cx:pt idx="13961">Western Europe</cx:pt>
          <cx:pt idx="13962">Northern America</cx:pt>
          <cx:pt idx="13963">Western Europe</cx:pt>
          <cx:pt idx="13964">Northern America</cx:pt>
          <cx:pt idx="13965">Northern America</cx:pt>
          <cx:pt idx="13966">Africa</cx:pt>
          <cx:pt idx="13967">Latin America</cx:pt>
          <cx:pt idx="13968">Latin America</cx:pt>
          <cx:pt idx="13969">Northern America</cx:pt>
          <cx:pt idx="13970">Western Europe</cx:pt>
          <cx:pt idx="13971">Western Europe</cx:pt>
          <cx:pt idx="13972">Africa/Middle East</cx:pt>
          <cx:pt idx="13973">Northern America</cx:pt>
          <cx:pt idx="13974">Western Europe</cx:pt>
          <cx:pt idx="13975">Pacific Region</cx:pt>
          <cx:pt idx="13976">Western Europe</cx:pt>
          <cx:pt idx="13977">Western Europe</cx:pt>
          <cx:pt idx="13978">Western Europe</cx:pt>
          <cx:pt idx="13979">Western Europe</cx:pt>
          <cx:pt idx="13980">Eastern Europe</cx:pt>
          <cx:pt idx="13981">Northern America</cx:pt>
          <cx:pt idx="13982">Western Europe</cx:pt>
          <cx:pt idx="13983">Asiatic Region</cx:pt>
          <cx:pt idx="13984">Asiatic Region</cx:pt>
          <cx:pt idx="13985">Western Europe</cx:pt>
          <cx:pt idx="13986">Eastern Europe</cx:pt>
          <cx:pt idx="13987">Africa</cx:pt>
          <cx:pt idx="13988">Northern America</cx:pt>
          <cx:pt idx="13989">Latin America</cx:pt>
          <cx:pt idx="13990">Asiatic Region</cx:pt>
          <cx:pt idx="13991">Asiatic Region</cx:pt>
          <cx:pt idx="13992">Asiatic Region</cx:pt>
          <cx:pt idx="13993">Western Europe</cx:pt>
          <cx:pt idx="13994">Western Europe</cx:pt>
          <cx:pt idx="13995">Latin America</cx:pt>
          <cx:pt idx="13996">Eastern Europe</cx:pt>
          <cx:pt idx="13997">Asiatic Region</cx:pt>
          <cx:pt idx="13998">Eastern Europe</cx:pt>
          <cx:pt idx="13999">Western Europe</cx:pt>
          <cx:pt idx="14000">Northern America</cx:pt>
          <cx:pt idx="14001">Western Europe</cx:pt>
          <cx:pt idx="14002">Western Europe</cx:pt>
          <cx:pt idx="14003">Eastern Europe</cx:pt>
          <cx:pt idx="14004">Western Europe</cx:pt>
          <cx:pt idx="14005">Asiatic Region</cx:pt>
          <cx:pt idx="14006">Asiatic Region</cx:pt>
          <cx:pt idx="14007">Western Europe</cx:pt>
          <cx:pt idx="14008">Western Europe</cx:pt>
          <cx:pt idx="14009">Western Europe</cx:pt>
          <cx:pt idx="14010">Northern America</cx:pt>
          <cx:pt idx="14011">Middle East</cx:pt>
          <cx:pt idx="14012">Western Europe</cx:pt>
          <cx:pt idx="14013">Western Europe</cx:pt>
          <cx:pt idx="14014">Western Europe</cx:pt>
          <cx:pt idx="14015">Asiatic Region</cx:pt>
          <cx:pt idx="14016">Asiatic Region</cx:pt>
          <cx:pt idx="14017">Northern America</cx:pt>
          <cx:pt idx="14018">Asiatic Region</cx:pt>
          <cx:pt idx="14019">Western Europe</cx:pt>
          <cx:pt idx="14020">Eastern Europe</cx:pt>
          <cx:pt idx="14021">Western Europe</cx:pt>
          <cx:pt idx="14022">Western Europe</cx:pt>
          <cx:pt idx="14023">Western Europe</cx:pt>
          <cx:pt idx="14024">Western Europe</cx:pt>
          <cx:pt idx="14025">Pacific Region</cx:pt>
          <cx:pt idx="14026">Asiatic Region</cx:pt>
          <cx:pt idx="14027">Northern America</cx:pt>
          <cx:pt idx="14028">Western Europe</cx:pt>
          <cx:pt idx="14029">Western Europe</cx:pt>
          <cx:pt idx="14030">Western Europe</cx:pt>
          <cx:pt idx="14031">Asiatic Region</cx:pt>
          <cx:pt idx="14032">Northern America</cx:pt>
          <cx:pt idx="14033">Northern America</cx:pt>
          <cx:pt idx="14034">Western Europe</cx:pt>
          <cx:pt idx="14035">Pacific Region</cx:pt>
          <cx:pt idx="14036">Asiatic Region</cx:pt>
          <cx:pt idx="14037">Eastern Europe</cx:pt>
          <cx:pt idx="14038">Western Europe</cx:pt>
          <cx:pt idx="14039">Western Europe</cx:pt>
          <cx:pt idx="14040">Latin America</cx:pt>
          <cx:pt idx="14041">Western Europe</cx:pt>
          <cx:pt idx="14042">Asiatic Region</cx:pt>
          <cx:pt idx="14043">Western Europe</cx:pt>
          <cx:pt idx="14044">Eastern Europe</cx:pt>
          <cx:pt idx="14045">Western Europe</cx:pt>
          <cx:pt idx="14046">Eastern Europe</cx:pt>
          <cx:pt idx="14047">Pacific Region</cx:pt>
          <cx:pt idx="14048">Asiatic Region</cx:pt>
          <cx:pt idx="14049">Western Europe</cx:pt>
          <cx:pt idx="14050">Middle East</cx:pt>
          <cx:pt idx="14051">Eastern Europe</cx:pt>
          <cx:pt idx="14052">Western Europe</cx:pt>
          <cx:pt idx="14053">Asiatic Region</cx:pt>
          <cx:pt idx="14054">Asiatic Region</cx:pt>
          <cx:pt idx="14055">Western Europe</cx:pt>
          <cx:pt idx="14056">Asiatic Region</cx:pt>
          <cx:pt idx="14057">Western Europe</cx:pt>
          <cx:pt idx="14058">Northern America</cx:pt>
          <cx:pt idx="14059">Asiatic Region</cx:pt>
          <cx:pt idx="14060">Northern America</cx:pt>
          <cx:pt idx="14061">Asiatic Region</cx:pt>
          <cx:pt idx="14062">Northern America</cx:pt>
          <cx:pt idx="14063">Western Europe</cx:pt>
          <cx:pt idx="14064">Western Europe</cx:pt>
          <cx:pt idx="14065">Western Europe</cx:pt>
          <cx:pt idx="14066">Western Europe</cx:pt>
          <cx:pt idx="14067">Northern America</cx:pt>
          <cx:pt idx="14068">Asiatic Region</cx:pt>
          <cx:pt idx="14069">Western Europe</cx:pt>
          <cx:pt idx="14070">Western Europe</cx:pt>
          <cx:pt idx="14071">Northern America</cx:pt>
          <cx:pt idx="14072">Western Europe</cx:pt>
          <cx:pt idx="14073">Western Europe</cx:pt>
          <cx:pt idx="14074">Northern America</cx:pt>
          <cx:pt idx="14075">Asiatic Region</cx:pt>
          <cx:pt idx="14076">Northern America</cx:pt>
          <cx:pt idx="14077">Western Europe</cx:pt>
          <cx:pt idx="14078">Western Europe</cx:pt>
          <cx:pt idx="14079">Western Europe</cx:pt>
          <cx:pt idx="14080">Northern America</cx:pt>
          <cx:pt idx="14081">Western Europe</cx:pt>
          <cx:pt idx="14082">Northern America</cx:pt>
          <cx:pt idx="14083">Western Europe</cx:pt>
          <cx:pt idx="14084">Western Europe</cx:pt>
          <cx:pt idx="14085">Asiatic Region</cx:pt>
          <cx:pt idx="14086">Western Europe</cx:pt>
          <cx:pt idx="14087">Western Europe</cx:pt>
          <cx:pt idx="14088">Western Europe</cx:pt>
          <cx:pt idx="14089">Western Europe</cx:pt>
          <cx:pt idx="14090">Western Europe</cx:pt>
          <cx:pt idx="14091">Western Europe</cx:pt>
          <cx:pt idx="14092">Western Europe</cx:pt>
          <cx:pt idx="14093">Northern America</cx:pt>
          <cx:pt idx="14094">Northern America</cx:pt>
          <cx:pt idx="14095">Northern America</cx:pt>
          <cx:pt idx="14096">Western Europe</cx:pt>
          <cx:pt idx="14097">Asiatic Region</cx:pt>
          <cx:pt idx="14098">Western Europe</cx:pt>
          <cx:pt idx="14099">Western Europe</cx:pt>
          <cx:pt idx="14100">Eastern Europe</cx:pt>
          <cx:pt idx="14101">Northern America</cx:pt>
          <cx:pt idx="14102">Eastern Europe</cx:pt>
          <cx:pt idx="14103">Western Europe</cx:pt>
          <cx:pt idx="14104">Western Europe</cx:pt>
          <cx:pt idx="14105">Eastern Europe</cx:pt>
          <cx:pt idx="14106">Asiatic Region</cx:pt>
          <cx:pt idx="14107">Asiatic Region</cx:pt>
          <cx:pt idx="14108">Western Europe</cx:pt>
          <cx:pt idx="14109">Western Europe</cx:pt>
          <cx:pt idx="14110">Western Europe</cx:pt>
          <cx:pt idx="14111">Northern America</cx:pt>
          <cx:pt idx="14112">Eastern Europe</cx:pt>
          <cx:pt idx="14113">Asiatic Region</cx:pt>
          <cx:pt idx="14114">Asiatic Region</cx:pt>
          <cx:pt idx="14115">Northern America</cx:pt>
          <cx:pt idx="14116">Western Europe</cx:pt>
          <cx:pt idx="14117">Western Europe</cx:pt>
          <cx:pt idx="14118">Western Europe</cx:pt>
          <cx:pt idx="14119">Northern America</cx:pt>
          <cx:pt idx="14120">Asiatic Region</cx:pt>
          <cx:pt idx="14121">Eastern Europe</cx:pt>
          <cx:pt idx="14122">Western Europe</cx:pt>
          <cx:pt idx="14123">Asiatic Region</cx:pt>
          <cx:pt idx="14124">Northern America</cx:pt>
          <cx:pt idx="14125">Western Europe</cx:pt>
          <cx:pt idx="14126">Northern America</cx:pt>
          <cx:pt idx="14127">Western Europe</cx:pt>
          <cx:pt idx="14128">Western Europe</cx:pt>
          <cx:pt idx="14129">Asiatic Region</cx:pt>
          <cx:pt idx="14130">Western Europe</cx:pt>
          <cx:pt idx="14131">Western Europe</cx:pt>
          <cx:pt idx="14132">Asiatic Region</cx:pt>
          <cx:pt idx="14133">Western Europe</cx:pt>
          <cx:pt idx="14134">Northern America</cx:pt>
          <cx:pt idx="14135">Northern America</cx:pt>
          <cx:pt idx="14136">Western Europe</cx:pt>
          <cx:pt idx="14137">Northern America</cx:pt>
          <cx:pt idx="14138">Northern America</cx:pt>
          <cx:pt idx="14139">Western Europe</cx:pt>
          <cx:pt idx="14140">Northern America</cx:pt>
          <cx:pt idx="14141">Western Europe</cx:pt>
          <cx:pt idx="14142">Western Europe</cx:pt>
          <cx:pt idx="14143">Western Europe</cx:pt>
          <cx:pt idx="14144">Northern America</cx:pt>
          <cx:pt idx="14145">Western Europe</cx:pt>
          <cx:pt idx="14146">Western Europe</cx:pt>
          <cx:pt idx="14147">Western Europe</cx:pt>
          <cx:pt idx="14148">Western Europe</cx:pt>
          <cx:pt idx="14149">Northern America</cx:pt>
          <cx:pt idx="14150">Western Europe</cx:pt>
          <cx:pt idx="14151">Western Europe</cx:pt>
          <cx:pt idx="14152">Middle East</cx:pt>
          <cx:pt idx="14153">Western Europe</cx:pt>
          <cx:pt idx="14154">Latin America</cx:pt>
          <cx:pt idx="14155">Middle East</cx:pt>
          <cx:pt idx="14156">Northern America</cx:pt>
          <cx:pt idx="14157">Northern America</cx:pt>
          <cx:pt idx="14158">Western Europe</cx:pt>
          <cx:pt idx="14159">Northern America</cx:pt>
          <cx:pt idx="14160">Western Europe</cx:pt>
          <cx:pt idx="14161">Western Europe</cx:pt>
          <cx:pt idx="14162">Eastern Europe</cx:pt>
          <cx:pt idx="14163">Northern America</cx:pt>
          <cx:pt idx="14164">Middle East</cx:pt>
          <cx:pt idx="14165">Western Europe</cx:pt>
          <cx:pt idx="14166">Northern America</cx:pt>
          <cx:pt idx="14167">Northern America</cx:pt>
          <cx:pt idx="14168">Middle East</cx:pt>
          <cx:pt idx="14169">Eastern Europe</cx:pt>
          <cx:pt idx="14170">Eastern Europe</cx:pt>
          <cx:pt idx="14171">Western Europe</cx:pt>
          <cx:pt idx="14172">Latin America</cx:pt>
          <cx:pt idx="14173">Eastern Europe</cx:pt>
          <cx:pt idx="14174">Western Europe</cx:pt>
          <cx:pt idx="14175">Asiatic Region</cx:pt>
          <cx:pt idx="14176">Northern America</cx:pt>
          <cx:pt idx="14177">Northern America</cx:pt>
          <cx:pt idx="14178">Western Europe</cx:pt>
          <cx:pt idx="14179">Western Europe</cx:pt>
          <cx:pt idx="14180">Western Europe</cx:pt>
          <cx:pt idx="14181">Middle East</cx:pt>
          <cx:pt idx="14182">Latin America</cx:pt>
          <cx:pt idx="14183">Eastern Europe</cx:pt>
          <cx:pt idx="14184">Western Europe</cx:pt>
          <cx:pt idx="14185">Western Europe</cx:pt>
          <cx:pt idx="14186">Northern America</cx:pt>
          <cx:pt idx="14187">Western Europe</cx:pt>
          <cx:pt idx="14188">Western Europe</cx:pt>
          <cx:pt idx="14189">Northern America</cx:pt>
          <cx:pt idx="14190">Northern America</cx:pt>
          <cx:pt idx="14191">Western Europe</cx:pt>
          <cx:pt idx="14192">Pacific Region</cx:pt>
          <cx:pt idx="14193">Western Europe</cx:pt>
          <cx:pt idx="14194">Western Europe</cx:pt>
          <cx:pt idx="14195">Western Europe</cx:pt>
          <cx:pt idx="14196">Western Europe</cx:pt>
          <cx:pt idx="14197">Asiatic Region</cx:pt>
          <cx:pt idx="14198">Asiatic Region</cx:pt>
          <cx:pt idx="14199">Western Europe</cx:pt>
          <cx:pt idx="14200">Asiatic Region</cx:pt>
          <cx:pt idx="14201">Asiatic Region</cx:pt>
          <cx:pt idx="14202">Latin America</cx:pt>
          <cx:pt idx="14203">Western Europe</cx:pt>
          <cx:pt idx="14204">Northern America</cx:pt>
          <cx:pt idx="14205">Western Europe</cx:pt>
          <cx:pt idx="14206">Western Europe</cx:pt>
          <cx:pt idx="14207">Western Europe</cx:pt>
          <cx:pt idx="14208">Western Europe</cx:pt>
          <cx:pt idx="14209">Western Europe</cx:pt>
          <cx:pt idx="14210">Western Europe</cx:pt>
          <cx:pt idx="14211">Western Europe</cx:pt>
          <cx:pt idx="14212">Western Europe</cx:pt>
          <cx:pt idx="14213">Western Europe</cx:pt>
          <cx:pt idx="14214">Western Europe</cx:pt>
          <cx:pt idx="14215">Northern America</cx:pt>
          <cx:pt idx="14216">Western Europe</cx:pt>
          <cx:pt idx="14217">Northern America</cx:pt>
          <cx:pt idx="14218">Northern America</cx:pt>
          <cx:pt idx="14219">Northern America</cx:pt>
          <cx:pt idx="14220">Northern America</cx:pt>
          <cx:pt idx="14221">Western Europe</cx:pt>
          <cx:pt idx="14222">Western Europe</cx:pt>
          <cx:pt idx="14223">Western Europe</cx:pt>
          <cx:pt idx="14224">Western Europe</cx:pt>
          <cx:pt idx="14225">Northern America</cx:pt>
          <cx:pt idx="14226">Asiatic Region</cx:pt>
          <cx:pt idx="14227">Northern America</cx:pt>
          <cx:pt idx="14228">Africa</cx:pt>
          <cx:pt idx="14229">Western Europe</cx:pt>
          <cx:pt idx="14230">Western Europe</cx:pt>
          <cx:pt idx="14231">Western Europe</cx:pt>
          <cx:pt idx="14232">Eastern Europe</cx:pt>
          <cx:pt idx="14233">Western Europe</cx:pt>
          <cx:pt idx="14234">Western Europe</cx:pt>
          <cx:pt idx="14235">Asiatic Region</cx:pt>
          <cx:pt idx="14236">Northern America</cx:pt>
          <cx:pt idx="14237">Western Europe</cx:pt>
          <cx:pt idx="14238">Asiatic Region</cx:pt>
          <cx:pt idx="14239">Asiatic Region</cx:pt>
          <cx:pt idx="14240">Western Europe</cx:pt>
          <cx:pt idx="14241">Western Europe</cx:pt>
          <cx:pt idx="14242">Northern America</cx:pt>
          <cx:pt idx="14243">Western Europe</cx:pt>
          <cx:pt idx="14244">Northern America</cx:pt>
          <cx:pt idx="14245">Western Europe</cx:pt>
          <cx:pt idx="14246">Western Europe</cx:pt>
          <cx:pt idx="14247">Western Europe</cx:pt>
          <cx:pt idx="14248">Northern America</cx:pt>
          <cx:pt idx="14249">Western Europe</cx:pt>
          <cx:pt idx="14250">Eastern Europe</cx:pt>
          <cx:pt idx="14251">Western Europe</cx:pt>
          <cx:pt idx="14252">Northern America</cx:pt>
          <cx:pt idx="14253">Northern America</cx:pt>
          <cx:pt idx="14254">Northern America</cx:pt>
          <cx:pt idx="14255">Western Europe</cx:pt>
          <cx:pt idx="14256">Western Europe</cx:pt>
          <cx:pt idx="14257">Western Europe</cx:pt>
          <cx:pt idx="14258">Asiatic Region</cx:pt>
          <cx:pt idx="14259">Western Europe</cx:pt>
          <cx:pt idx="14260">Latin America</cx:pt>
          <cx:pt idx="14261">Asiatic Region</cx:pt>
          <cx:pt idx="14262">Asiatic Region</cx:pt>
          <cx:pt idx="14263">Western Europe</cx:pt>
          <cx:pt idx="14264">Western Europe</cx:pt>
          <cx:pt idx="14265">Northern America</cx:pt>
          <cx:pt idx="14266">Northern America</cx:pt>
          <cx:pt idx="14267">Africa/Middle East</cx:pt>
          <cx:pt idx="14268">Western Europe</cx:pt>
          <cx:pt idx="14269">Western Europe</cx:pt>
          <cx:pt idx="14270">Western Europe</cx:pt>
          <cx:pt idx="14271">Western Europe</cx:pt>
          <cx:pt idx="14272">Western Europe</cx:pt>
          <cx:pt idx="14273">Northern America</cx:pt>
          <cx:pt idx="14274">Western Europe</cx:pt>
          <cx:pt idx="14275">Northern America</cx:pt>
          <cx:pt idx="14276">Northern America</cx:pt>
          <cx:pt idx="14277">Western Europe</cx:pt>
          <cx:pt idx="14278">Northern America</cx:pt>
          <cx:pt idx="14279">Western Europe</cx:pt>
          <cx:pt idx="14280">Northern America</cx:pt>
          <cx:pt idx="14281">Northern America</cx:pt>
          <cx:pt idx="14282">Western Europe</cx:pt>
          <cx:pt idx="14283">Western Europe</cx:pt>
          <cx:pt idx="14284">Northern America</cx:pt>
          <cx:pt idx="14285">Western Europe</cx:pt>
          <cx:pt idx="14286">Northern America</cx:pt>
          <cx:pt idx="14287">Western Europe</cx:pt>
          <cx:pt idx="14288">Western Europe</cx:pt>
          <cx:pt idx="14289">Western Europe</cx:pt>
          <cx:pt idx="14290">Western Europe</cx:pt>
          <cx:pt idx="14291">Western Europe</cx:pt>
          <cx:pt idx="14292">Western Europe</cx:pt>
          <cx:pt idx="14293">Asiatic Region</cx:pt>
          <cx:pt idx="14294">Western Europe</cx:pt>
          <cx:pt idx="14295">Western Europe</cx:pt>
          <cx:pt idx="14296">Northern America</cx:pt>
          <cx:pt idx="14297">Asiatic Region</cx:pt>
          <cx:pt idx="14298">Asiatic Region</cx:pt>
          <cx:pt idx="14299">Western Europe</cx:pt>
          <cx:pt idx="14300">Asiatic Region</cx:pt>
          <cx:pt idx="14301">Asiatic Region</cx:pt>
          <cx:pt idx="14302">Western Europe</cx:pt>
          <cx:pt idx="14303">Western Europe</cx:pt>
          <cx:pt idx="14304">Western Europe</cx:pt>
          <cx:pt idx="14305">Western Europe</cx:pt>
          <cx:pt idx="14306">Asiatic Region</cx:pt>
          <cx:pt idx="14307">Asiatic Region</cx:pt>
          <cx:pt idx="14308">Northern America</cx:pt>
          <cx:pt idx="14309">Western Europe</cx:pt>
          <cx:pt idx="14310">Asiatic Region</cx:pt>
          <cx:pt idx="14311">Latin America</cx:pt>
          <cx:pt idx="14312">Western Europe</cx:pt>
          <cx:pt idx="14313">Western Europe</cx:pt>
          <cx:pt idx="14314">Western Europe</cx:pt>
          <cx:pt idx="14315">Western Europe</cx:pt>
          <cx:pt idx="14316">Asiatic Region</cx:pt>
          <cx:pt idx="14317">Western Europe</cx:pt>
          <cx:pt idx="14318">Northern America</cx:pt>
          <cx:pt idx="14319">Northern America</cx:pt>
          <cx:pt idx="14320">Western Europe</cx:pt>
          <cx:pt idx="14321">Western Europe</cx:pt>
          <cx:pt idx="14322">Asiatic Region</cx:pt>
          <cx:pt idx="14323">Eastern Europe</cx:pt>
          <cx:pt idx="14324">Western Europe</cx:pt>
          <cx:pt idx="14325">Northern America</cx:pt>
          <cx:pt idx="14326">Western Europe</cx:pt>
          <cx:pt idx="14327">Western Europe</cx:pt>
          <cx:pt idx="14328">Western Europe</cx:pt>
          <cx:pt idx="14329">Western Europe</cx:pt>
          <cx:pt idx="14330">Northern America</cx:pt>
          <cx:pt idx="14331">Northern America</cx:pt>
          <cx:pt idx="14332">Western Europe</cx:pt>
          <cx:pt idx="14333">Western Europe</cx:pt>
          <cx:pt idx="14334">Western Europe</cx:pt>
          <cx:pt idx="14335">Northern America</cx:pt>
          <cx:pt idx="14336">Northern America</cx:pt>
          <cx:pt idx="14337">Western Europe</cx:pt>
          <cx:pt idx="14338">Western Europe</cx:pt>
          <cx:pt idx="14339">Eastern Europe</cx:pt>
          <cx:pt idx="14340">Asiatic Region</cx:pt>
          <cx:pt idx="14341">Western Europe</cx:pt>
          <cx:pt idx="14342">Western Europe</cx:pt>
          <cx:pt idx="14343">Western Europe</cx:pt>
          <cx:pt idx="14344">Western Europe</cx:pt>
          <cx:pt idx="14345">Western Europe</cx:pt>
          <cx:pt idx="14346">Asiatic Region</cx:pt>
          <cx:pt idx="14347">Latin America</cx:pt>
          <cx:pt idx="14348">Western Europe</cx:pt>
          <cx:pt idx="14349">Western Europe</cx:pt>
          <cx:pt idx="14350">Asiatic Region</cx:pt>
          <cx:pt idx="14351">Asiatic Region</cx:pt>
          <cx:pt idx="14352">Western Europe</cx:pt>
          <cx:pt idx="14353">Northern America</cx:pt>
          <cx:pt idx="14354">Western Europe</cx:pt>
          <cx:pt idx="14355">Western Europe</cx:pt>
          <cx:pt idx="14356">Northern America</cx:pt>
          <cx:pt idx="14357">Eastern Europe</cx:pt>
          <cx:pt idx="14358">Western Europe</cx:pt>
          <cx:pt idx="14359">Eastern Europe</cx:pt>
          <cx:pt idx="14360">Western Europe</cx:pt>
          <cx:pt idx="14361">Western Europe</cx:pt>
          <cx:pt idx="14362">Western Europe</cx:pt>
          <cx:pt idx="14363">Asiatic Region</cx:pt>
          <cx:pt idx="14364">Northern America</cx:pt>
          <cx:pt idx="14365">Western Europe</cx:pt>
          <cx:pt idx="14366">Eastern Europe</cx:pt>
          <cx:pt idx="14367">Western Europe</cx:pt>
          <cx:pt idx="14368">Asiatic Region</cx:pt>
          <cx:pt idx="14369">Northern America</cx:pt>
          <cx:pt idx="14370">Asiatic Region</cx:pt>
          <cx:pt idx="14371">Middle East</cx:pt>
          <cx:pt idx="14372">Western Europe</cx:pt>
          <cx:pt idx="14373">Northern America</cx:pt>
          <cx:pt idx="14374">Western Europe</cx:pt>
          <cx:pt idx="14375">Northern America</cx:pt>
          <cx:pt idx="14376">Northern America</cx:pt>
          <cx:pt idx="14377">Asiatic Region</cx:pt>
          <cx:pt idx="14378">Asiatic Region</cx:pt>
          <cx:pt idx="14379">Northern America</cx:pt>
          <cx:pt idx="14380">Asiatic Region</cx:pt>
          <cx:pt idx="14381">Northern America</cx:pt>
          <cx:pt idx="14382">Northern America</cx:pt>
          <cx:pt idx="14383">Asiatic Region</cx:pt>
          <cx:pt idx="14384">Western Europe</cx:pt>
          <cx:pt idx="14385">Asiatic Region</cx:pt>
          <cx:pt idx="14386">Western Europe</cx:pt>
          <cx:pt idx="14387">Asiatic Region</cx:pt>
          <cx:pt idx="14388">Western Europe</cx:pt>
          <cx:pt idx="14389">Western Europe</cx:pt>
          <cx:pt idx="14390">Western Europe</cx:pt>
          <cx:pt idx="14391">Western Europe</cx:pt>
          <cx:pt idx="14392">Western Europe</cx:pt>
          <cx:pt idx="14393">Asiatic Region</cx:pt>
          <cx:pt idx="14394">Asiatic Region</cx:pt>
          <cx:pt idx="14395">Asiatic Region</cx:pt>
          <cx:pt idx="14396">Eastern Europe</cx:pt>
          <cx:pt idx="14397">Northern America</cx:pt>
          <cx:pt idx="14398">Western Europe</cx:pt>
          <cx:pt idx="14399">Middle East</cx:pt>
          <cx:pt idx="14400">Middle East</cx:pt>
          <cx:pt idx="14401">Western Europe</cx:pt>
          <cx:pt idx="14402">Western Europe</cx:pt>
          <cx:pt idx="14403">Asiatic Region</cx:pt>
          <cx:pt idx="14404">Northern America</cx:pt>
          <cx:pt idx="14405">Western Europe</cx:pt>
          <cx:pt idx="14406">Eastern Europe</cx:pt>
          <cx:pt idx="14407">Western Europe</cx:pt>
          <cx:pt idx="14408">Western Europe</cx:pt>
          <cx:pt idx="14409">Northern America</cx:pt>
          <cx:pt idx="14410">Northern America</cx:pt>
          <cx:pt idx="14411">Western Europe</cx:pt>
          <cx:pt idx="14412">Northern America</cx:pt>
          <cx:pt idx="14413">Western Europe</cx:pt>
          <cx:pt idx="14414">Western Europe</cx:pt>
          <cx:pt idx="14415">Middle East</cx:pt>
          <cx:pt idx="14416">Asiatic Region</cx:pt>
          <cx:pt idx="14417">Asiatic Region</cx:pt>
          <cx:pt idx="14418">Northern America</cx:pt>
          <cx:pt idx="14419">Western Europe</cx:pt>
          <cx:pt idx="14420">Northern America</cx:pt>
          <cx:pt idx="14421">Northern America</cx:pt>
          <cx:pt idx="14422">Northern America</cx:pt>
          <cx:pt idx="14423">Western Europe</cx:pt>
          <cx:pt idx="14424">Northern America</cx:pt>
          <cx:pt idx="14425">Northern America</cx:pt>
          <cx:pt idx="14426">Northern America</cx:pt>
          <cx:pt idx="14427">Western Europe</cx:pt>
          <cx:pt idx="14428">Western Europe</cx:pt>
          <cx:pt idx="14429">Northern America</cx:pt>
          <cx:pt idx="14430">Western Europe</cx:pt>
          <cx:pt idx="14431">Western Europe</cx:pt>
          <cx:pt idx="14432">Middle East</cx:pt>
          <cx:pt idx="14433">Western Europe</cx:pt>
          <cx:pt idx="14434">Asiatic Region</cx:pt>
          <cx:pt idx="14435">Asiatic Region</cx:pt>
          <cx:pt idx="14436">Western Europe</cx:pt>
          <cx:pt idx="14437">Western Europe</cx:pt>
          <cx:pt idx="14438">Northern America</cx:pt>
          <cx:pt idx="14439">Northern America</cx:pt>
          <cx:pt idx="14440">Western Europe</cx:pt>
          <cx:pt idx="14441">Western Europe</cx:pt>
          <cx:pt idx="14442">Northern America</cx:pt>
          <cx:pt idx="14443">Western Europe</cx:pt>
          <cx:pt idx="14444">Northern America</cx:pt>
          <cx:pt idx="14445">Northern America</cx:pt>
          <cx:pt idx="14446">Northern America</cx:pt>
          <cx:pt idx="14447">Northern America</cx:pt>
          <cx:pt idx="14448">Latin America</cx:pt>
          <cx:pt idx="14449">Northern America</cx:pt>
          <cx:pt idx="14450">Western Europe</cx:pt>
          <cx:pt idx="14451">Western Europe</cx:pt>
          <cx:pt idx="14452">Eastern Europe</cx:pt>
          <cx:pt idx="14453">Middle East</cx:pt>
          <cx:pt idx="14454">Northern America</cx:pt>
          <cx:pt idx="14455">Africa</cx:pt>
          <cx:pt idx="14456">Western Europe</cx:pt>
          <cx:pt idx="14457">Western Europe</cx:pt>
          <cx:pt idx="14458">Western Europe</cx:pt>
          <cx:pt idx="14459">Eastern Europe</cx:pt>
          <cx:pt idx="14460">Northern America</cx:pt>
          <cx:pt idx="14461">Western Europe</cx:pt>
          <cx:pt idx="14462">Western Europe</cx:pt>
          <cx:pt idx="14463">Northern America</cx:pt>
          <cx:pt idx="14464">Western Europe</cx:pt>
          <cx:pt idx="14465">Northern America</cx:pt>
          <cx:pt idx="14466">Pacific Region</cx:pt>
          <cx:pt idx="14467">Western Europe</cx:pt>
          <cx:pt idx="14468">Northern America</cx:pt>
          <cx:pt idx="14469">Northern America</cx:pt>
          <cx:pt idx="14470">Northern America</cx:pt>
          <cx:pt idx="14471">Northern America</cx:pt>
          <cx:pt idx="14472">Western Europe</cx:pt>
          <cx:pt idx="14473">Northern America</cx:pt>
          <cx:pt idx="14474">Western Europe</cx:pt>
          <cx:pt idx="14475">Asiatic Region</cx:pt>
          <cx:pt idx="14476">Asiatic Region</cx:pt>
          <cx:pt idx="14477">Latin America</cx:pt>
          <cx:pt idx="14478">Western Europe</cx:pt>
          <cx:pt idx="14479">Asiatic Region</cx:pt>
          <cx:pt idx="14480">Western Europe</cx:pt>
          <cx:pt idx="14481">Asiatic Region</cx:pt>
          <cx:pt idx="14482">Western Europe</cx:pt>
          <cx:pt idx="14483">Western Europe</cx:pt>
          <cx:pt idx="14484">Western Europe</cx:pt>
          <cx:pt idx="14485">Western Europe</cx:pt>
          <cx:pt idx="14486">Latin America</cx:pt>
          <cx:pt idx="14487">Western Europe</cx:pt>
          <cx:pt idx="14488">Western Europe</cx:pt>
          <cx:pt idx="14489">Western Europe</cx:pt>
          <cx:pt idx="14490">Middle East</cx:pt>
          <cx:pt idx="14491">Northern America</cx:pt>
          <cx:pt idx="14492">Northern America</cx:pt>
          <cx:pt idx="14493">Asiatic Region</cx:pt>
          <cx:pt idx="14494">Western Europe</cx:pt>
          <cx:pt idx="14495">Asiatic Region</cx:pt>
          <cx:pt idx="14496">Eastern Europe</cx:pt>
          <cx:pt idx="14497">Western Europe</cx:pt>
          <cx:pt idx="14498">Western Europe</cx:pt>
          <cx:pt idx="14499">Northern America</cx:pt>
          <cx:pt idx="14500">Western Europe</cx:pt>
          <cx:pt idx="14501">Western Europe</cx:pt>
          <cx:pt idx="14502">Northern America</cx:pt>
          <cx:pt idx="14503">Western Europe</cx:pt>
          <cx:pt idx="14504">Northern America</cx:pt>
          <cx:pt idx="14505">Western Europe</cx:pt>
          <cx:pt idx="14506">Western Europe</cx:pt>
          <cx:pt idx="14507">Western Europe</cx:pt>
          <cx:pt idx="14508">Western Europe</cx:pt>
          <cx:pt idx="14509">Middle East</cx:pt>
          <cx:pt idx="14510">Asiatic Region</cx:pt>
          <cx:pt idx="14511">Asiatic Region</cx:pt>
          <cx:pt idx="14512">Asiatic Region</cx:pt>
          <cx:pt idx="14513">Northern America</cx:pt>
          <cx:pt idx="14514">Western Europe</cx:pt>
          <cx:pt idx="14515">Western Europe</cx:pt>
          <cx:pt idx="14516">Northern America</cx:pt>
          <cx:pt idx="14517">Northern America</cx:pt>
          <cx:pt idx="14518">Western Europe</cx:pt>
          <cx:pt idx="14519">Asiatic Region</cx:pt>
          <cx:pt idx="14520">Western Europe</cx:pt>
          <cx:pt idx="14521">Western Europe</cx:pt>
          <cx:pt idx="14522">Western Europe</cx:pt>
          <cx:pt idx="14523">Western Europe</cx:pt>
          <cx:pt idx="14524">Northern America</cx:pt>
          <cx:pt idx="14525">Western Europe</cx:pt>
          <cx:pt idx="14526">Eastern Europe</cx:pt>
          <cx:pt idx="14527">Eastern Europe</cx:pt>
          <cx:pt idx="14528">Western Europe</cx:pt>
          <cx:pt idx="14529">Western Europe</cx:pt>
          <cx:pt idx="14530">Northern America</cx:pt>
          <cx:pt idx="14531">Western Europe</cx:pt>
          <cx:pt idx="14532">Western Europe</cx:pt>
          <cx:pt idx="14533">Northern America</cx:pt>
          <cx:pt idx="14534">Asiatic Region</cx:pt>
          <cx:pt idx="14535">Asiatic Region</cx:pt>
          <cx:pt idx="14536">Western Europe</cx:pt>
          <cx:pt idx="14537">Asiatic Region</cx:pt>
          <cx:pt idx="14538">Northern America</cx:pt>
          <cx:pt idx="14539">Western Europe</cx:pt>
          <cx:pt idx="14540">Western Europe</cx:pt>
          <cx:pt idx="14541">Northern America</cx:pt>
          <cx:pt idx="14542">Western Europe</cx:pt>
          <cx:pt idx="14543">Western Europe</cx:pt>
          <cx:pt idx="14544">Northern America</cx:pt>
          <cx:pt idx="14545">Latin America</cx:pt>
          <cx:pt idx="14546">Western Europe</cx:pt>
          <cx:pt idx="14547">Middle East</cx:pt>
          <cx:pt idx="14548">Western Europe</cx:pt>
          <cx:pt idx="14549">Northern America</cx:pt>
          <cx:pt idx="14550">Western Europe</cx:pt>
          <cx:pt idx="14551">Western Europe</cx:pt>
          <cx:pt idx="14552">Western Europe</cx:pt>
          <cx:pt idx="14553">Northern America</cx:pt>
          <cx:pt idx="14554">Northern America</cx:pt>
          <cx:pt idx="14555">Northern America</cx:pt>
          <cx:pt idx="14556">Asiatic Region</cx:pt>
          <cx:pt idx="14557">Asiatic Region</cx:pt>
          <cx:pt idx="14558">Eastern Europe</cx:pt>
          <cx:pt idx="14559">Asiatic Region</cx:pt>
          <cx:pt idx="14560">Western Europe</cx:pt>
          <cx:pt idx="14561">Western Europe</cx:pt>
          <cx:pt idx="14562">Northern America</cx:pt>
          <cx:pt idx="14563">Asiatic Region</cx:pt>
          <cx:pt idx="14564">Northern America</cx:pt>
          <cx:pt idx="14565">Northern America</cx:pt>
          <cx:pt idx="14566">Northern America</cx:pt>
          <cx:pt idx="14567">Northern America</cx:pt>
          <cx:pt idx="14568">Pacific Region</cx:pt>
          <cx:pt idx="14569">Western Europe</cx:pt>
          <cx:pt idx="14570">Western Europe</cx:pt>
          <cx:pt idx="14571">Asiatic Region</cx:pt>
          <cx:pt idx="14572">Eastern Europe</cx:pt>
          <cx:pt idx="14573">Western Europe</cx:pt>
          <cx:pt idx="14574">Western Europe</cx:pt>
          <cx:pt idx="14575">Northern America</cx:pt>
          <cx:pt idx="14576">Western Europe</cx:pt>
          <cx:pt idx="14577">Western Europe</cx:pt>
          <cx:pt idx="14578">Asiatic Region</cx:pt>
          <cx:pt idx="14579">Middle East</cx:pt>
          <cx:pt idx="14580">Western Europe</cx:pt>
          <cx:pt idx="14581">Western Europe</cx:pt>
          <cx:pt idx="14582">Northern America</cx:pt>
          <cx:pt idx="14583">Western Europe</cx:pt>
          <cx:pt idx="14584">Africa</cx:pt>
          <cx:pt idx="14585">Northern America</cx:pt>
          <cx:pt idx="14586">Western Europe</cx:pt>
          <cx:pt idx="14587">Western Europe</cx:pt>
          <cx:pt idx="14588">Northern America</cx:pt>
          <cx:pt idx="14589">Western Europe</cx:pt>
          <cx:pt idx="14590">Western Europe</cx:pt>
          <cx:pt idx="14591">Northern America</cx:pt>
          <cx:pt idx="14592">Asiatic Region</cx:pt>
          <cx:pt idx="14593">Western Europe</cx:pt>
          <cx:pt idx="14594">Western Europe</cx:pt>
          <cx:pt idx="14595">Asiatic Region</cx:pt>
          <cx:pt idx="14596">Northern America</cx:pt>
          <cx:pt idx="14597">Asiatic Region</cx:pt>
          <cx:pt idx="14598">Northern America</cx:pt>
          <cx:pt idx="14599">Middle East</cx:pt>
          <cx:pt idx="14600">Northern America</cx:pt>
          <cx:pt idx="14601">Western Europe</cx:pt>
          <cx:pt idx="14602">Asiatic Region</cx:pt>
          <cx:pt idx="14603">Northern America</cx:pt>
          <cx:pt idx="14604">Northern America</cx:pt>
          <cx:pt idx="14605">Western Europe</cx:pt>
          <cx:pt idx="14606">Western Europe</cx:pt>
          <cx:pt idx="14607">Western Europe</cx:pt>
          <cx:pt idx="14608">Eastern Europe</cx:pt>
          <cx:pt idx="14609">Western Europe</cx:pt>
          <cx:pt idx="14610">Western Europe</cx:pt>
          <cx:pt idx="14611">Western Europe</cx:pt>
          <cx:pt idx="14612">Latin America</cx:pt>
          <cx:pt idx="14613">Western Europe</cx:pt>
          <cx:pt idx="14614">Northern America</cx:pt>
          <cx:pt idx="14615">Western Europe</cx:pt>
          <cx:pt idx="14616">Northern America</cx:pt>
          <cx:pt idx="14617">Eastern Europe</cx:pt>
          <cx:pt idx="14618">Western Europe</cx:pt>
          <cx:pt idx="14619">Western Europe</cx:pt>
          <cx:pt idx="14620">Northern America</cx:pt>
          <cx:pt idx="14621">Northern America</cx:pt>
          <cx:pt idx="14622">Northern America</cx:pt>
          <cx:pt idx="14623">Western Europe</cx:pt>
          <cx:pt idx="14624">Western Europe</cx:pt>
          <cx:pt idx="14625">Northern America</cx:pt>
          <cx:pt idx="14626">Western Europe</cx:pt>
          <cx:pt idx="14627">Pacific Region</cx:pt>
          <cx:pt idx="14628">Northern America</cx:pt>
          <cx:pt idx="14629">Northern America</cx:pt>
          <cx:pt idx="14630">Western Europe</cx:pt>
          <cx:pt idx="14631">Western Europe</cx:pt>
          <cx:pt idx="14632">Western Europe</cx:pt>
          <cx:pt idx="14633">Western Europe</cx:pt>
          <cx:pt idx="14634">Western Europe</cx:pt>
          <cx:pt idx="14635">Asiatic Region</cx:pt>
          <cx:pt idx="14636">Eastern Europe</cx:pt>
          <cx:pt idx="14637">Western Europe</cx:pt>
          <cx:pt idx="14638">Western Europe</cx:pt>
          <cx:pt idx="14639">Western Europe</cx:pt>
          <cx:pt idx="14640">Western Europe</cx:pt>
          <cx:pt idx="14641">Western Europe</cx:pt>
          <cx:pt idx="14642">Western Europe</cx:pt>
          <cx:pt idx="14643">Eastern Europe</cx:pt>
          <cx:pt idx="14644">Northern America</cx:pt>
          <cx:pt idx="14645">Eastern Europe</cx:pt>
          <cx:pt idx="14646">Western Europe</cx:pt>
          <cx:pt idx="14647">Eastern Europe</cx:pt>
          <cx:pt idx="14648">Western Europe</cx:pt>
          <cx:pt idx="14649">Western Europe</cx:pt>
          <cx:pt idx="14650">Western Europe</cx:pt>
          <cx:pt idx="14651">Western Europe</cx:pt>
          <cx:pt idx="14652">Western Europe</cx:pt>
          <cx:pt idx="14653">Western Europe</cx:pt>
          <cx:pt idx="14654">Western Europe</cx:pt>
          <cx:pt idx="14655">Eastern Europe</cx:pt>
          <cx:pt idx="14656">Eastern Europe</cx:pt>
          <cx:pt idx="14657">Northern America</cx:pt>
          <cx:pt idx="14658">Eastern Europe</cx:pt>
          <cx:pt idx="14659">Asiatic Region</cx:pt>
          <cx:pt idx="14660">Northern America</cx:pt>
          <cx:pt idx="14661">Western Europe</cx:pt>
          <cx:pt idx="14662">Northern America</cx:pt>
          <cx:pt idx="14663">Northern America</cx:pt>
          <cx:pt idx="14664">Asiatic Region</cx:pt>
          <cx:pt idx="14665">Eastern Europe</cx:pt>
          <cx:pt idx="14666">Western Europe</cx:pt>
          <cx:pt idx="14667">Western Europe</cx:pt>
          <cx:pt idx="14668">Western Europe</cx:pt>
          <cx:pt idx="14669">Western Europe</cx:pt>
          <cx:pt idx="14670">Latin America</cx:pt>
          <cx:pt idx="14671">Western Europe</cx:pt>
          <cx:pt idx="14672">Western Europe</cx:pt>
          <cx:pt idx="14673">Latin America</cx:pt>
          <cx:pt idx="14674">Western Europe</cx:pt>
          <cx:pt idx="14675">Western Europe</cx:pt>
          <cx:pt idx="14676">Western Europe</cx:pt>
          <cx:pt idx="14677">Western Europe</cx:pt>
          <cx:pt idx="14678">Western Europe</cx:pt>
          <cx:pt idx="14679">Pacific Region</cx:pt>
          <cx:pt idx="14680">Western Europe</cx:pt>
          <cx:pt idx="14681">Northern America</cx:pt>
          <cx:pt idx="14682">Western Europe</cx:pt>
          <cx:pt idx="14683">Western Europe</cx:pt>
          <cx:pt idx="14684">Western Europe</cx:pt>
          <cx:pt idx="14685">Northern America</cx:pt>
          <cx:pt idx="14686">Eastern Europe</cx:pt>
          <cx:pt idx="14687">Northern America</cx:pt>
          <cx:pt idx="14688">Western Europe</cx:pt>
          <cx:pt idx="14689">Western Europe</cx:pt>
          <cx:pt idx="14690">Northern America</cx:pt>
          <cx:pt idx="14691">Eastern Europe</cx:pt>
          <cx:pt idx="14692">Latin America</cx:pt>
          <cx:pt idx="14693">Western Europe</cx:pt>
          <cx:pt idx="14694">Asiatic Region</cx:pt>
          <cx:pt idx="14695">Western Europe</cx:pt>
          <cx:pt idx="14696">Western Europe</cx:pt>
          <cx:pt idx="14697">Western Europe</cx:pt>
          <cx:pt idx="14698">Eastern Europe</cx:pt>
          <cx:pt idx="14699">Asiatic Region</cx:pt>
          <cx:pt idx="14700">Asiatic Region</cx:pt>
          <cx:pt idx="14701">Eastern Europe</cx:pt>
          <cx:pt idx="14702">Northern America</cx:pt>
          <cx:pt idx="14703">Western Europe</cx:pt>
          <cx:pt idx="14704">Western Europe</cx:pt>
          <cx:pt idx="14705">Northern America</cx:pt>
          <cx:pt idx="14706">Western Europe</cx:pt>
          <cx:pt idx="14707">Western Europe</cx:pt>
          <cx:pt idx="14708">Northern America</cx:pt>
          <cx:pt idx="14709">Western Europe</cx:pt>
          <cx:pt idx="14710">Northern America</cx:pt>
          <cx:pt idx="14711">Northern America</cx:pt>
          <cx:pt idx="14712">Middle East</cx:pt>
          <cx:pt idx="14713">Asiatic Region</cx:pt>
          <cx:pt idx="14714">Asiatic Region</cx:pt>
          <cx:pt idx="14715">Western Europe</cx:pt>
          <cx:pt idx="14716">Western Europe</cx:pt>
          <cx:pt idx="14717">Latin America</cx:pt>
          <cx:pt idx="14718">Western Europe</cx:pt>
          <cx:pt idx="14719">Asiatic Region</cx:pt>
          <cx:pt idx="14720">Middle East</cx:pt>
          <cx:pt idx="14721">Asiatic Region</cx:pt>
          <cx:pt idx="14722">Western Europe</cx:pt>
          <cx:pt idx="14723">Western Europe</cx:pt>
          <cx:pt idx="14724">Western Europe</cx:pt>
          <cx:pt idx="14725">Asiatic Region</cx:pt>
          <cx:pt idx="14726">Pacific Region</cx:pt>
          <cx:pt idx="14727">Western Europe</cx:pt>
          <cx:pt idx="14728">Western Europe</cx:pt>
          <cx:pt idx="14729">Eastern Europe</cx:pt>
          <cx:pt idx="14730">Western Europe</cx:pt>
          <cx:pt idx="14731">Northern America</cx:pt>
          <cx:pt idx="14732">Western Europe</cx:pt>
          <cx:pt idx="14733">Western Europe</cx:pt>
          <cx:pt idx="14734">Asiatic Region</cx:pt>
          <cx:pt idx="14735">Latin America</cx:pt>
          <cx:pt idx="14736">Northern America</cx:pt>
          <cx:pt idx="14737">Western Europe</cx:pt>
          <cx:pt idx="14738">Northern America</cx:pt>
          <cx:pt idx="14739">Northern America</cx:pt>
          <cx:pt idx="14740">Asiatic Region</cx:pt>
          <cx:pt idx="14741">Northern America</cx:pt>
          <cx:pt idx="14742">Western Europe</cx:pt>
          <cx:pt idx="14743">Asiatic Region</cx:pt>
          <cx:pt idx="14744">Western Europe</cx:pt>
          <cx:pt idx="14745">Western Europe</cx:pt>
          <cx:pt idx="14746">Asiatic Region</cx:pt>
          <cx:pt idx="14747">Western Europe</cx:pt>
          <cx:pt idx="14748">Western Europe</cx:pt>
          <cx:pt idx="14749">Asiatic Region</cx:pt>
          <cx:pt idx="14750">Western Europe</cx:pt>
          <cx:pt idx="14751">Western Europe</cx:pt>
          <cx:pt idx="14752">Eastern Europe</cx:pt>
          <cx:pt idx="14753">Pacific Region</cx:pt>
          <cx:pt idx="14754">Western Europe</cx:pt>
          <cx:pt idx="14755">Western Europe</cx:pt>
          <cx:pt idx="14756">Western Europe</cx:pt>
          <cx:pt idx="14757">Northern America</cx:pt>
          <cx:pt idx="14758">Asiatic Region</cx:pt>
          <cx:pt idx="14759">Western Europe</cx:pt>
          <cx:pt idx="14760">Western Europe</cx:pt>
          <cx:pt idx="14761">Western Europe</cx:pt>
          <cx:pt idx="14762">Northern America</cx:pt>
          <cx:pt idx="14763">Western Europe</cx:pt>
          <cx:pt idx="14764">Middle East</cx:pt>
          <cx:pt idx="14765">Asiatic Region</cx:pt>
          <cx:pt idx="14766">Western Europe</cx:pt>
          <cx:pt idx="14767">Northern America</cx:pt>
          <cx:pt idx="14768">Asiatic Region</cx:pt>
          <cx:pt idx="14769">Western Europe</cx:pt>
          <cx:pt idx="14770">Western Europe</cx:pt>
          <cx:pt idx="14771">Middle East</cx:pt>
          <cx:pt idx="14772">Western Europe</cx:pt>
          <cx:pt idx="14773">Western Europe</cx:pt>
          <cx:pt idx="14774">Northern America</cx:pt>
          <cx:pt idx="14775">Asiatic Region</cx:pt>
          <cx:pt idx="14776">Western Europe</cx:pt>
          <cx:pt idx="14777">Asiatic Region</cx:pt>
          <cx:pt idx="14778">Western Europe</cx:pt>
          <cx:pt idx="14779">Western Europe</cx:pt>
          <cx:pt idx="14780">Western Europe</cx:pt>
          <cx:pt idx="14781">Western Europe</cx:pt>
          <cx:pt idx="14782">Western Europe</cx:pt>
          <cx:pt idx="14783">Northern America</cx:pt>
          <cx:pt idx="14784">Western Europe</cx:pt>
          <cx:pt idx="14785">Latin America</cx:pt>
          <cx:pt idx="14786">Western Europe</cx:pt>
          <cx:pt idx="14787">Western Europe</cx:pt>
          <cx:pt idx="14788">Northern America</cx:pt>
          <cx:pt idx="14789">Northern America</cx:pt>
          <cx:pt idx="14790">Northern America</cx:pt>
          <cx:pt idx="14791">Western Europe</cx:pt>
          <cx:pt idx="14792">Northern America</cx:pt>
          <cx:pt idx="14793">Western Europe</cx:pt>
          <cx:pt idx="14794">Western Europe</cx:pt>
          <cx:pt idx="14795">Western Europe</cx:pt>
          <cx:pt idx="14796">Western Europe</cx:pt>
          <cx:pt idx="14797">Western Europe</cx:pt>
          <cx:pt idx="14798">Western Europe</cx:pt>
          <cx:pt idx="14799">Latin America</cx:pt>
          <cx:pt idx="14800">Asiatic Region</cx:pt>
          <cx:pt idx="14801">Middle East</cx:pt>
          <cx:pt idx="14802">Northern America</cx:pt>
          <cx:pt idx="14803">Eastern Europe</cx:pt>
          <cx:pt idx="14804">Western Europe</cx:pt>
          <cx:pt idx="14805">Northern America</cx:pt>
          <cx:pt idx="14806">Western Europe</cx:pt>
          <cx:pt idx="14807">Latin America</cx:pt>
          <cx:pt idx="14808">Asiatic Region</cx:pt>
          <cx:pt idx="14809">Western Europe</cx:pt>
          <cx:pt idx="14810">Asiatic Region</cx:pt>
          <cx:pt idx="14811">Northern America</cx:pt>
          <cx:pt idx="14812">Western Europe</cx:pt>
          <cx:pt idx="14813">Western Europe</cx:pt>
          <cx:pt idx="14814">Western Europe</cx:pt>
          <cx:pt idx="14815">Northern America</cx:pt>
          <cx:pt idx="14816">Asiatic Region</cx:pt>
          <cx:pt idx="14817">Western Europe</cx:pt>
          <cx:pt idx="14818">Asiatic Region</cx:pt>
          <cx:pt idx="14819">Western Europe</cx:pt>
          <cx:pt idx="14820">Western Europe</cx:pt>
          <cx:pt idx="14821">Western Europe</cx:pt>
          <cx:pt idx="14822">Western Europe</cx:pt>
          <cx:pt idx="14823">Northern America</cx:pt>
          <cx:pt idx="14824">Northern America</cx:pt>
          <cx:pt idx="14825">Northern America</cx:pt>
          <cx:pt idx="14826">Western Europe</cx:pt>
          <cx:pt idx="14827">Northern America</cx:pt>
          <cx:pt idx="14828">Asiatic Region</cx:pt>
          <cx:pt idx="14829">Asiatic Region</cx:pt>
          <cx:pt idx="14830">Western Europe</cx:pt>
          <cx:pt idx="14831">Western Europe</cx:pt>
          <cx:pt idx="14832">Western Europe</cx:pt>
          <cx:pt idx="14833">Eastern Europe</cx:pt>
          <cx:pt idx="14834">Western Europe</cx:pt>
          <cx:pt idx="14835">Western Europe</cx:pt>
          <cx:pt idx="14836">Eastern Europe</cx:pt>
          <cx:pt idx="14837">Eastern Europe</cx:pt>
          <cx:pt idx="14838">Western Europe</cx:pt>
          <cx:pt idx="14839">Western Europe</cx:pt>
          <cx:pt idx="14840">Western Europe</cx:pt>
          <cx:pt idx="14841">Western Europe</cx:pt>
          <cx:pt idx="14842">Eastern Europe</cx:pt>
          <cx:pt idx="14843">Western Europe</cx:pt>
          <cx:pt idx="14844">Northern America</cx:pt>
          <cx:pt idx="14845">Northern America</cx:pt>
          <cx:pt idx="14846">Western Europe</cx:pt>
          <cx:pt idx="14847">Asiatic Region</cx:pt>
          <cx:pt idx="14848">Northern America</cx:pt>
          <cx:pt idx="14849">Asiatic Region</cx:pt>
          <cx:pt idx="14850">Northern America</cx:pt>
          <cx:pt idx="14851">Western Europe</cx:pt>
          <cx:pt idx="14852">Northern America</cx:pt>
          <cx:pt idx="14853">Asiatic Region</cx:pt>
          <cx:pt idx="14854">Northern America</cx:pt>
          <cx:pt idx="14855">Asiatic Region</cx:pt>
          <cx:pt idx="14856">Western Europe</cx:pt>
          <cx:pt idx="14857">Asiatic Region</cx:pt>
          <cx:pt idx="14858">Asiatic Region</cx:pt>
          <cx:pt idx="14859">Northern America</cx:pt>
          <cx:pt idx="14860">Asiatic Region</cx:pt>
          <cx:pt idx="14861">Western Europe</cx:pt>
          <cx:pt idx="14862">Western Europe</cx:pt>
          <cx:pt idx="14863">Western Europe</cx:pt>
          <cx:pt idx="14864">Northern America</cx:pt>
          <cx:pt idx="14865">Western Europe</cx:pt>
          <cx:pt idx="14866">Middle East</cx:pt>
          <cx:pt idx="14867">Northern America</cx:pt>
          <cx:pt idx="14868">Western Europe</cx:pt>
          <cx:pt idx="14869">Western Europe</cx:pt>
          <cx:pt idx="14870">Western Europe</cx:pt>
          <cx:pt idx="14871">Middle East</cx:pt>
          <cx:pt idx="14872">Western Europe</cx:pt>
          <cx:pt idx="14873">Western Europe</cx:pt>
          <cx:pt idx="14874">Western Europe</cx:pt>
          <cx:pt idx="14875">Eastern Europe</cx:pt>
          <cx:pt idx="14876">Western Europe</cx:pt>
          <cx:pt idx="14877">Latin America</cx:pt>
          <cx:pt idx="14878">Asiatic Region</cx:pt>
          <cx:pt idx="14879">Western Europe</cx:pt>
          <cx:pt idx="14880">Western Europe</cx:pt>
          <cx:pt idx="14881">Western Europe</cx:pt>
          <cx:pt idx="14882">Western Europe</cx:pt>
          <cx:pt idx="14883">Latin America</cx:pt>
          <cx:pt idx="14884">Asiatic Region</cx:pt>
          <cx:pt idx="14885">Asiatic Region</cx:pt>
          <cx:pt idx="14886">Western Europe</cx:pt>
          <cx:pt idx="14887">Western Europe</cx:pt>
          <cx:pt idx="14888">Northern America</cx:pt>
          <cx:pt idx="14889">Western Europe</cx:pt>
          <cx:pt idx="14890">Western Europe</cx:pt>
          <cx:pt idx="14891">Northern America</cx:pt>
          <cx:pt idx="14892">Western Europe</cx:pt>
          <cx:pt idx="14893">Eastern Europe</cx:pt>
          <cx:pt idx="14894">Western Europe</cx:pt>
          <cx:pt idx="14895">Northern America</cx:pt>
          <cx:pt idx="14896">Western Europe</cx:pt>
          <cx:pt idx="14897">Northern America</cx:pt>
          <cx:pt idx="14898">Western Europe</cx:pt>
          <cx:pt idx="14899">Latin America</cx:pt>
          <cx:pt idx="14900">Eastern Europe</cx:pt>
          <cx:pt idx="14901">Western Europe</cx:pt>
          <cx:pt idx="14902">Western Europe</cx:pt>
          <cx:pt idx="14903">Western Europe</cx:pt>
          <cx:pt idx="14904">Northern America</cx:pt>
          <cx:pt idx="14905">Western Europe</cx:pt>
          <cx:pt idx="14906">Asiatic Region</cx:pt>
          <cx:pt idx="14907">Eastern Europe</cx:pt>
          <cx:pt idx="14908">Latin America</cx:pt>
          <cx:pt idx="14909">Eastern Europe</cx:pt>
          <cx:pt idx="14910">Northern America</cx:pt>
          <cx:pt idx="14911">Western Europe</cx:pt>
          <cx:pt idx="14912">Western Europe</cx:pt>
          <cx:pt idx="14913">Western Europe</cx:pt>
          <cx:pt idx="14914">Northern America</cx:pt>
          <cx:pt idx="14915">Asiatic Region</cx:pt>
          <cx:pt idx="14916">Pacific Region</cx:pt>
          <cx:pt idx="14917">Northern America</cx:pt>
          <cx:pt idx="14918">Western Europe</cx:pt>
          <cx:pt idx="14919">Northern America</cx:pt>
          <cx:pt idx="14920">Northern America</cx:pt>
          <cx:pt idx="14921">Northern America</cx:pt>
          <cx:pt idx="14922">Northern America</cx:pt>
          <cx:pt idx="14923">Asiatic Region</cx:pt>
          <cx:pt idx="14924">Northern America</cx:pt>
          <cx:pt idx="14925">Western Europe</cx:pt>
          <cx:pt idx="14926">Western Europe</cx:pt>
          <cx:pt idx="14927">Western Europe</cx:pt>
          <cx:pt idx="14928">Asiatic Region</cx:pt>
          <cx:pt idx="14929">Northern America</cx:pt>
          <cx:pt idx="14930">Western Europe</cx:pt>
          <cx:pt idx="14931">Western Europe</cx:pt>
          <cx:pt idx="14932">Middle East</cx:pt>
          <cx:pt idx="14933">Western Europe</cx:pt>
          <cx:pt idx="14934">Western Europe</cx:pt>
          <cx:pt idx="14935">Eastern Europe</cx:pt>
          <cx:pt idx="14936">Western Europe</cx:pt>
          <cx:pt idx="14937">Eastern Europe</cx:pt>
          <cx:pt idx="14938">Western Europe</cx:pt>
          <cx:pt idx="14939">Northern America</cx:pt>
          <cx:pt idx="14940">Eastern Europe</cx:pt>
          <cx:pt idx="14941">Northern America</cx:pt>
          <cx:pt idx="14942">Western Europe</cx:pt>
          <cx:pt idx="14943">Northern America</cx:pt>
          <cx:pt idx="14944">Middle East</cx:pt>
          <cx:pt idx="14945">Western Europe</cx:pt>
          <cx:pt idx="14946">Latin America</cx:pt>
          <cx:pt idx="14947">Asiatic Region</cx:pt>
          <cx:pt idx="14948">Western Europe</cx:pt>
          <cx:pt idx="14949">Asiatic Region</cx:pt>
          <cx:pt idx="14950">Northern America</cx:pt>
          <cx:pt idx="14951">Northern America</cx:pt>
          <cx:pt idx="14952">Western Europe</cx:pt>
          <cx:pt idx="14953">Western Europe</cx:pt>
          <cx:pt idx="14954">Northern America</cx:pt>
          <cx:pt idx="14955">Western Europe</cx:pt>
          <cx:pt idx="14956">Western Europe</cx:pt>
          <cx:pt idx="14957">Northern America</cx:pt>
          <cx:pt idx="14958">Pacific Region</cx:pt>
          <cx:pt idx="14959">Asiatic Region</cx:pt>
          <cx:pt idx="14960">Northern America</cx:pt>
          <cx:pt idx="14961">Western Europe</cx:pt>
          <cx:pt idx="14962">Asiatic Region</cx:pt>
          <cx:pt idx="14963">Northern America</cx:pt>
          <cx:pt idx="14964">Middle East</cx:pt>
          <cx:pt idx="14965">Middle East</cx:pt>
          <cx:pt idx="14966">Northern America</cx:pt>
          <cx:pt idx="14967">Western Europe</cx:pt>
          <cx:pt idx="14968">Latin America</cx:pt>
          <cx:pt idx="14969">Northern America</cx:pt>
          <cx:pt idx="14970">Western Europe</cx:pt>
          <cx:pt idx="14971">Asiatic Region</cx:pt>
          <cx:pt idx="14972">Asiatic Region</cx:pt>
          <cx:pt idx="14973">Northern America</cx:pt>
          <cx:pt idx="14974">Western Europe</cx:pt>
          <cx:pt idx="14975">Middle East</cx:pt>
          <cx:pt idx="14976">Northern America</cx:pt>
          <cx:pt idx="14977">Asiatic Region</cx:pt>
          <cx:pt idx="14978">Asiatic Region</cx:pt>
          <cx:pt idx="14979">Western Europe</cx:pt>
          <cx:pt idx="14980">Asiatic Region</cx:pt>
          <cx:pt idx="14981">Northern America</cx:pt>
          <cx:pt idx="14982">Western Europe</cx:pt>
          <cx:pt idx="14983">Western Europe</cx:pt>
          <cx:pt idx="14984">Eastern Europe</cx:pt>
          <cx:pt idx="14985">Eastern Europe</cx:pt>
          <cx:pt idx="14986">Latin America</cx:pt>
          <cx:pt idx="14987">Asiatic Region</cx:pt>
          <cx:pt idx="14988">Middle East</cx:pt>
          <cx:pt idx="14989">Western Europe</cx:pt>
          <cx:pt idx="14990">Western Europe</cx:pt>
          <cx:pt idx="14991">Latin America</cx:pt>
          <cx:pt idx="14992">Eastern Europe</cx:pt>
          <cx:pt idx="14993">Asiatic Region</cx:pt>
          <cx:pt idx="14994">Latin America</cx:pt>
          <cx:pt idx="14995">Western Europe</cx:pt>
          <cx:pt idx="14996">Western Europe</cx:pt>
          <cx:pt idx="14997">Asiatic Region</cx:pt>
          <cx:pt idx="14998">Western Europe</cx:pt>
          <cx:pt idx="14999">Western Europe</cx:pt>
          <cx:pt idx="15000">Northern America</cx:pt>
          <cx:pt idx="15001">Northern America</cx:pt>
          <cx:pt idx="15002">Latin America</cx:pt>
          <cx:pt idx="15003">Asiatic Region</cx:pt>
          <cx:pt idx="15004">Western Europe</cx:pt>
          <cx:pt idx="15005">Western Europe</cx:pt>
          <cx:pt idx="15006">Western Europe</cx:pt>
          <cx:pt idx="15007">Asiatic Region</cx:pt>
          <cx:pt idx="15008">Western Europe</cx:pt>
          <cx:pt idx="15009">Western Europe</cx:pt>
          <cx:pt idx="15010">Western Europe</cx:pt>
          <cx:pt idx="15011">Western Europe</cx:pt>
          <cx:pt idx="15012">Northern America</cx:pt>
          <cx:pt idx="15013">Western Europe</cx:pt>
          <cx:pt idx="15014">Asiatic Region</cx:pt>
          <cx:pt idx="15015">Asiatic Region</cx:pt>
          <cx:pt idx="15016">Asiatic Region</cx:pt>
          <cx:pt idx="15017">Western Europe</cx:pt>
          <cx:pt idx="15018">Western Europe</cx:pt>
          <cx:pt idx="15019">Western Europe</cx:pt>
          <cx:pt idx="15020">Northern America</cx:pt>
          <cx:pt idx="15021">Western Europe</cx:pt>
          <cx:pt idx="15022">Northern America</cx:pt>
          <cx:pt idx="15023">Western Europe</cx:pt>
          <cx:pt idx="15024">Asiatic Region</cx:pt>
          <cx:pt idx="15025">Western Europe</cx:pt>
          <cx:pt idx="15026">Western Europe</cx:pt>
          <cx:pt idx="15027">Asiatic Region</cx:pt>
          <cx:pt idx="15028">Asiatic Region</cx:pt>
          <cx:pt idx="15029">Asiatic Region</cx:pt>
          <cx:pt idx="15030">Asiatic Region</cx:pt>
          <cx:pt idx="15031">Northern America</cx:pt>
          <cx:pt idx="15032">Asiatic Region</cx:pt>
          <cx:pt idx="15033">Western Europe</cx:pt>
          <cx:pt idx="15034">Asiatic Region</cx:pt>
          <cx:pt idx="15035">Northern America</cx:pt>
          <cx:pt idx="15036">Asiatic Region</cx:pt>
          <cx:pt idx="15037">Northern America</cx:pt>
          <cx:pt idx="15038">Western Europe</cx:pt>
          <cx:pt idx="15039">Asiatic Region</cx:pt>
          <cx:pt idx="15040">Western Europe</cx:pt>
          <cx:pt idx="15041">Northern America</cx:pt>
          <cx:pt idx="15042">Asiatic Region</cx:pt>
          <cx:pt idx="15043">Western Europe</cx:pt>
          <cx:pt idx="15044">Asiatic Region</cx:pt>
          <cx:pt idx="15045">Western Europe</cx:pt>
          <cx:pt idx="15046">Western Europe</cx:pt>
          <cx:pt idx="15047">Latin America</cx:pt>
          <cx:pt idx="15048">Northern America</cx:pt>
          <cx:pt idx="15049">Northern America</cx:pt>
          <cx:pt idx="15050">Asiatic Region</cx:pt>
          <cx:pt idx="15051">Northern America</cx:pt>
          <cx:pt idx="15052">Western Europe</cx:pt>
          <cx:pt idx="15053">Western Europe</cx:pt>
          <cx:pt idx="15054">Eastern Europe</cx:pt>
          <cx:pt idx="15055">Western Europe</cx:pt>
          <cx:pt idx="15056">Northern America</cx:pt>
          <cx:pt idx="15057">Western Europe</cx:pt>
          <cx:pt idx="15058">Northern America</cx:pt>
          <cx:pt idx="15059">Northern America</cx:pt>
          <cx:pt idx="15060">Western Europe</cx:pt>
          <cx:pt idx="15061">Western Europe</cx:pt>
          <cx:pt idx="15062">Western Europe</cx:pt>
          <cx:pt idx="15063">Eastern Europe</cx:pt>
          <cx:pt idx="15064">Western Europe</cx:pt>
          <cx:pt idx="15065">Asiatic Region</cx:pt>
          <cx:pt idx="15066">Western Europe</cx:pt>
          <cx:pt idx="15067">Western Europe</cx:pt>
          <cx:pt idx="15068">Western Europe</cx:pt>
          <cx:pt idx="15069">Western Europe</cx:pt>
          <cx:pt idx="15070">Western Europe</cx:pt>
          <cx:pt idx="15071">Northern America</cx:pt>
          <cx:pt idx="15072">Western Europe</cx:pt>
          <cx:pt idx="15073">Western Europe</cx:pt>
          <cx:pt idx="15074">Western Europe</cx:pt>
          <cx:pt idx="15075">Western Europe</cx:pt>
          <cx:pt idx="15076">Africa</cx:pt>
          <cx:pt idx="15077">Asiatic Region</cx:pt>
          <cx:pt idx="15078">Latin America</cx:pt>
          <cx:pt idx="15079">Eastern Europe</cx:pt>
          <cx:pt idx="15080">Eastern Europe</cx:pt>
          <cx:pt idx="15081">Northern America</cx:pt>
          <cx:pt idx="15082">Western Europe</cx:pt>
          <cx:pt idx="15083">Western Europe</cx:pt>
          <cx:pt idx="15084">Eastern Europe</cx:pt>
          <cx:pt idx="15085">Asiatic Region</cx:pt>
          <cx:pt idx="15086">Western Europe</cx:pt>
          <cx:pt idx="15087">Western Europe</cx:pt>
          <cx:pt idx="15088">Eastern Europe</cx:pt>
          <cx:pt idx="15089">Western Europe</cx:pt>
          <cx:pt idx="15090">Asiatic Region</cx:pt>
          <cx:pt idx="15091">Latin America</cx:pt>
          <cx:pt idx="15092">Northern America</cx:pt>
          <cx:pt idx="15093">Western Europe</cx:pt>
          <cx:pt idx="15094">Western Europe</cx:pt>
          <cx:pt idx="15095">Western Europe</cx:pt>
          <cx:pt idx="15096">Northern America</cx:pt>
          <cx:pt idx="15097">Western Europe</cx:pt>
          <cx:pt idx="15098">Western Europe</cx:pt>
          <cx:pt idx="15099">Northern America</cx:pt>
          <cx:pt idx="15100">Asiatic Region</cx:pt>
          <cx:pt idx="15101">Northern America</cx:pt>
          <cx:pt idx="15102">Northern America</cx:pt>
          <cx:pt idx="15103">Northern America</cx:pt>
          <cx:pt idx="15104">Northern America</cx:pt>
          <cx:pt idx="15105">Northern America</cx:pt>
          <cx:pt idx="15106">Western Europe</cx:pt>
          <cx:pt idx="15107">Asiatic Region</cx:pt>
          <cx:pt idx="15108">Western Europe</cx:pt>
          <cx:pt idx="15109">Northern America</cx:pt>
          <cx:pt idx="15110">Western Europe</cx:pt>
          <cx:pt idx="15111">Western Europe</cx:pt>
          <cx:pt idx="15112">Western Europe</cx:pt>
          <cx:pt idx="15113">Northern America</cx:pt>
          <cx:pt idx="15114">Eastern Europe</cx:pt>
          <cx:pt idx="15115">Asiatic Region</cx:pt>
          <cx:pt idx="15116">Eastern Europe</cx:pt>
          <cx:pt idx="15117">Western Europe</cx:pt>
          <cx:pt idx="15118">Asiatic Region</cx:pt>
          <cx:pt idx="15119">Western Europe</cx:pt>
          <cx:pt idx="15120">Pacific Region</cx:pt>
          <cx:pt idx="15121">Northern America</cx:pt>
          <cx:pt idx="15122">Northern America</cx:pt>
          <cx:pt idx="15123">Asiatic Region</cx:pt>
          <cx:pt idx="15124">Asiatic Region</cx:pt>
          <cx:pt idx="15125">Western Europe</cx:pt>
          <cx:pt idx="15126">Western Europe</cx:pt>
          <cx:pt idx="15127">Asiatic Region</cx:pt>
          <cx:pt idx="15128">Asiatic Region</cx:pt>
          <cx:pt idx="15129">Asiatic Region</cx:pt>
          <cx:pt idx="15130">Western Europe</cx:pt>
          <cx:pt idx="15131">Eastern Europe</cx:pt>
          <cx:pt idx="15132">Asiatic Region</cx:pt>
          <cx:pt idx="15133">Asiatic Region</cx:pt>
          <cx:pt idx="15134">Western Europe</cx:pt>
          <cx:pt idx="15135">Western Europe</cx:pt>
          <cx:pt idx="15136">Asiatic Region</cx:pt>
          <cx:pt idx="15137">Northern America</cx:pt>
          <cx:pt idx="15138">Eastern Europe</cx:pt>
          <cx:pt idx="15139">Northern America</cx:pt>
          <cx:pt idx="15140">Western Europe</cx:pt>
          <cx:pt idx="15141">Western Europe</cx:pt>
          <cx:pt idx="15142">Asiatic Region</cx:pt>
          <cx:pt idx="15143">Middle East</cx:pt>
          <cx:pt idx="15144">Eastern Europe</cx:pt>
          <cx:pt idx="15145">Northern America</cx:pt>
          <cx:pt idx="15146">Western Europe</cx:pt>
          <cx:pt idx="15147">Asiatic Region</cx:pt>
          <cx:pt idx="15148">Middle East</cx:pt>
          <cx:pt idx="15149">Western Europe</cx:pt>
          <cx:pt idx="15150">Eastern Europe</cx:pt>
          <cx:pt idx="15151">Western Europe</cx:pt>
          <cx:pt idx="15152">Western Europe</cx:pt>
          <cx:pt idx="15153">Northern America</cx:pt>
          <cx:pt idx="15154">Western Europe</cx:pt>
          <cx:pt idx="15155">Eastern Europe</cx:pt>
          <cx:pt idx="15156">Western Europe</cx:pt>
          <cx:pt idx="15157">Middle East</cx:pt>
          <cx:pt idx="15158">Asiatic Region</cx:pt>
          <cx:pt idx="15159">Western Europe</cx:pt>
          <cx:pt idx="15160">Eastern Europe</cx:pt>
          <cx:pt idx="15161">Northern America</cx:pt>
          <cx:pt idx="15162">Eastern Europe</cx:pt>
          <cx:pt idx="15163">Asiatic Region</cx:pt>
          <cx:pt idx="15164">Western Europe</cx:pt>
          <cx:pt idx="15165">Western Europe</cx:pt>
          <cx:pt idx="15166">Western Europe</cx:pt>
          <cx:pt idx="15167">Western Europe</cx:pt>
          <cx:pt idx="15168">Western Europe</cx:pt>
          <cx:pt idx="15169">Northern America</cx:pt>
          <cx:pt idx="15170">Western Europe</cx:pt>
          <cx:pt idx="15171">Asiatic Region</cx:pt>
          <cx:pt idx="15172">Northern America</cx:pt>
          <cx:pt idx="15173">Western Europe</cx:pt>
          <cx:pt idx="15174">Northern America</cx:pt>
          <cx:pt idx="15175">Western Europe</cx:pt>
          <cx:pt idx="15176">Northern America</cx:pt>
          <cx:pt idx="15177">Western Europe</cx:pt>
          <cx:pt idx="15178">Western Europe</cx:pt>
          <cx:pt idx="15179">Western Europe</cx:pt>
          <cx:pt idx="15180">Western Europe</cx:pt>
          <cx:pt idx="15181">Northern America</cx:pt>
          <cx:pt idx="15182">Northern America</cx:pt>
          <cx:pt idx="15183">Western Europe</cx:pt>
          <cx:pt idx="15184">Latin America</cx:pt>
          <cx:pt idx="15185">Asiatic Region</cx:pt>
          <cx:pt idx="15186">Northern America</cx:pt>
          <cx:pt idx="15187">Eastern Europe</cx:pt>
          <cx:pt idx="15188">Asiatic Region</cx:pt>
          <cx:pt idx="15189">Africa</cx:pt>
          <cx:pt idx="15190">Eastern Europe</cx:pt>
          <cx:pt idx="15191">Western Europe</cx:pt>
          <cx:pt idx="15192">Northern America</cx:pt>
          <cx:pt idx="15193">Northern America</cx:pt>
          <cx:pt idx="15194">Western Europe</cx:pt>
          <cx:pt idx="15195">Latin America</cx:pt>
          <cx:pt idx="15196">Eastern Europe</cx:pt>
          <cx:pt idx="15197">Western Europe</cx:pt>
          <cx:pt idx="15198">Africa</cx:pt>
          <cx:pt idx="15199">Western Europe</cx:pt>
          <cx:pt idx="15200">Western Europe</cx:pt>
          <cx:pt idx="15201">Asiatic Region</cx:pt>
          <cx:pt idx="15202">Northern America</cx:pt>
          <cx:pt idx="15203">Northern America</cx:pt>
          <cx:pt idx="15204">Western Europe</cx:pt>
          <cx:pt idx="15205">Western Europe</cx:pt>
          <cx:pt idx="15206">Western Europe</cx:pt>
          <cx:pt idx="15207">Western Europe</cx:pt>
          <cx:pt idx="15208">Northern America</cx:pt>
          <cx:pt idx="15209">Western Europe</cx:pt>
          <cx:pt idx="15210">Western Europe</cx:pt>
          <cx:pt idx="15211">Western Europe</cx:pt>
          <cx:pt idx="15212">Northern America</cx:pt>
          <cx:pt idx="15213">Western Europe</cx:pt>
          <cx:pt idx="15214">Northern America</cx:pt>
          <cx:pt idx="15215">Western Europe</cx:pt>
          <cx:pt idx="15216">Western Europe</cx:pt>
          <cx:pt idx="15217">Eastern Europe</cx:pt>
          <cx:pt idx="15218">Northern America</cx:pt>
          <cx:pt idx="15219">Northern America</cx:pt>
          <cx:pt idx="15220">Western Europe</cx:pt>
          <cx:pt idx="15221">Latin America</cx:pt>
          <cx:pt idx="15222">Asiatic Region</cx:pt>
          <cx:pt idx="15223">Asiatic Region</cx:pt>
          <cx:pt idx="15224">Eastern Europe</cx:pt>
          <cx:pt idx="15225">Northern America</cx:pt>
          <cx:pt idx="15226">Western Europe</cx:pt>
          <cx:pt idx="15227">Western Europe</cx:pt>
          <cx:pt idx="15228">Northern America</cx:pt>
          <cx:pt idx="15229">Western Europe</cx:pt>
          <cx:pt idx="15230">Northern America</cx:pt>
          <cx:pt idx="15231">Western Europe</cx:pt>
          <cx:pt idx="15232">Asiatic Region</cx:pt>
          <cx:pt idx="15233">Pacific Region</cx:pt>
          <cx:pt idx="15234">Western Europe</cx:pt>
          <cx:pt idx="15235">Northern America</cx:pt>
          <cx:pt idx="15236">Eastern Europe</cx:pt>
          <cx:pt idx="15237">Eastern Europe</cx:pt>
          <cx:pt idx="15238">Latin America</cx:pt>
          <cx:pt idx="15239">Eastern Europe</cx:pt>
          <cx:pt idx="15240">Western Europe</cx:pt>
          <cx:pt idx="15241">Western Europe</cx:pt>
          <cx:pt idx="15242">Western Europe</cx:pt>
          <cx:pt idx="15243">Eastern Europe</cx:pt>
          <cx:pt idx="15244">Western Europe</cx:pt>
          <cx:pt idx="15245">Western Europe</cx:pt>
          <cx:pt idx="15246">Western Europe</cx:pt>
          <cx:pt idx="15247">Western Europe</cx:pt>
          <cx:pt idx="15248">Northern America</cx:pt>
          <cx:pt idx="15249">Western Europe</cx:pt>
          <cx:pt idx="15250">Asiatic Region</cx:pt>
          <cx:pt idx="15251">Western Europe</cx:pt>
          <cx:pt idx="15252">Asiatic Region</cx:pt>
          <cx:pt idx="15253">Northern America</cx:pt>
          <cx:pt idx="15254">Western Europe</cx:pt>
          <cx:pt idx="15255">Western Europe</cx:pt>
          <cx:pt idx="15256">Northern America</cx:pt>
          <cx:pt idx="15257">Western Europe</cx:pt>
          <cx:pt idx="15258">Western Europe</cx:pt>
          <cx:pt idx="15259">Western Europe</cx:pt>
          <cx:pt idx="15260">Western Europe</cx:pt>
          <cx:pt idx="15261">Latin America</cx:pt>
          <cx:pt idx="15262">Western Europe</cx:pt>
          <cx:pt idx="15263">Eastern Europe</cx:pt>
          <cx:pt idx="15264">Western Europe</cx:pt>
          <cx:pt idx="15265">Western Europe</cx:pt>
          <cx:pt idx="15266">Northern America</cx:pt>
          <cx:pt idx="15267">Northern America</cx:pt>
          <cx:pt idx="15268">Western Europe</cx:pt>
          <cx:pt idx="15269">Latin America</cx:pt>
          <cx:pt idx="15270">Western Europe</cx:pt>
          <cx:pt idx="15271">Western Europe</cx:pt>
          <cx:pt idx="15272">Western Europe</cx:pt>
          <cx:pt idx="15273">Northern America</cx:pt>
          <cx:pt idx="15274">Asiatic Region</cx:pt>
          <cx:pt idx="15275">Northern America</cx:pt>
          <cx:pt idx="15276">Western Europe</cx:pt>
          <cx:pt idx="15277">Eastern Europe</cx:pt>
          <cx:pt idx="15278">Northern America</cx:pt>
          <cx:pt idx="15279">Western Europe</cx:pt>
          <cx:pt idx="15280">Middle East</cx:pt>
          <cx:pt idx="15281">Western Europe</cx:pt>
          <cx:pt idx="15282">Eastern Europe</cx:pt>
          <cx:pt idx="15283">Western Europe</cx:pt>
          <cx:pt idx="15284">Northern America</cx:pt>
          <cx:pt idx="15285">Western Europe</cx:pt>
          <cx:pt idx="15286">Western Europe</cx:pt>
          <cx:pt idx="15287">Western Europe</cx:pt>
          <cx:pt idx="15288">Northern America</cx:pt>
          <cx:pt idx="15289">Asiatic Region</cx:pt>
          <cx:pt idx="15290">Western Europe</cx:pt>
          <cx:pt idx="15291">Western Europe</cx:pt>
          <cx:pt idx="15292">Northern America</cx:pt>
          <cx:pt idx="15293">Western Europe</cx:pt>
          <cx:pt idx="15294">Western Europe</cx:pt>
          <cx:pt idx="15295">Northern America</cx:pt>
          <cx:pt idx="15296">Northern America</cx:pt>
          <cx:pt idx="15297">Northern America</cx:pt>
          <cx:pt idx="15298">Northern America</cx:pt>
          <cx:pt idx="15299">Asiatic Region</cx:pt>
          <cx:pt idx="15300">Latin America</cx:pt>
          <cx:pt idx="15301">Western Europe</cx:pt>
          <cx:pt idx="15302">Western Europe</cx:pt>
          <cx:pt idx="15303">Eastern Europe</cx:pt>
          <cx:pt idx="15304">Western Europe</cx:pt>
          <cx:pt idx="15305">Asiatic Region</cx:pt>
          <cx:pt idx="15306">Western Europe</cx:pt>
          <cx:pt idx="15307">Western Europe</cx:pt>
          <cx:pt idx="15308">Northern America</cx:pt>
          <cx:pt idx="15309">Northern America</cx:pt>
          <cx:pt idx="15310">Western Europe</cx:pt>
          <cx:pt idx="15311">Western Europe</cx:pt>
          <cx:pt idx="15312">Northern America</cx:pt>
          <cx:pt idx="15313">Western Europe</cx:pt>
          <cx:pt idx="15314">Northern America</cx:pt>
          <cx:pt idx="15315">Western Europe</cx:pt>
          <cx:pt idx="15316">Asiatic Region</cx:pt>
          <cx:pt idx="15317">Northern America</cx:pt>
          <cx:pt idx="15318">Western Europe</cx:pt>
          <cx:pt idx="15319">Western Europe</cx:pt>
          <cx:pt idx="15320">Middle East</cx:pt>
          <cx:pt idx="15321">Western Europe</cx:pt>
          <cx:pt idx="15322">Asiatic Region</cx:pt>
          <cx:pt idx="15323">Western Europe</cx:pt>
          <cx:pt idx="15324">Western Europe</cx:pt>
          <cx:pt idx="15325">Western Europe</cx:pt>
          <cx:pt idx="15326">Western Europe</cx:pt>
          <cx:pt idx="15327">Asiatic Region</cx:pt>
          <cx:pt idx="15328">Western Europe</cx:pt>
          <cx:pt idx="15329">Northern America</cx:pt>
          <cx:pt idx="15330">Middle East</cx:pt>
          <cx:pt idx="15331">Northern America</cx:pt>
          <cx:pt idx="15332">Northern America</cx:pt>
          <cx:pt idx="15333">Northern America</cx:pt>
          <cx:pt idx="15334">Western Europe</cx:pt>
          <cx:pt idx="15335">Asiatic Region</cx:pt>
          <cx:pt idx="15336">Western Europe</cx:pt>
          <cx:pt idx="15337">Western Europe</cx:pt>
          <cx:pt idx="15338">Eastern Europe</cx:pt>
          <cx:pt idx="15339">Northern America</cx:pt>
          <cx:pt idx="15340">Western Europe</cx:pt>
          <cx:pt idx="15341">Western Europe</cx:pt>
          <cx:pt idx="15342">Western Europe</cx:pt>
          <cx:pt idx="15343">Asiatic Region</cx:pt>
          <cx:pt idx="15344">Western Europe</cx:pt>
          <cx:pt idx="15345">Western Europe</cx:pt>
          <cx:pt idx="15346">Northern America</cx:pt>
          <cx:pt idx="15347">Northern America</cx:pt>
          <cx:pt idx="15348">Western Europe</cx:pt>
          <cx:pt idx="15349">Western Europe</cx:pt>
          <cx:pt idx="15350">Western Europe</cx:pt>
          <cx:pt idx="15351">Northern America</cx:pt>
          <cx:pt idx="15352">Pacific Region</cx:pt>
          <cx:pt idx="15353">Asiatic Region</cx:pt>
          <cx:pt idx="15354">Northern America</cx:pt>
          <cx:pt idx="15355">Africa</cx:pt>
          <cx:pt idx="15356">Western Europe</cx:pt>
          <cx:pt idx="15357">Western Europe</cx:pt>
          <cx:pt idx="15358">Asiatic Region</cx:pt>
          <cx:pt idx="15359">Asiatic Region</cx:pt>
          <cx:pt idx="15360">Northern America</cx:pt>
          <cx:pt idx="15361">Northern America</cx:pt>
          <cx:pt idx="15362">Western Europe</cx:pt>
          <cx:pt idx="15363">Eastern Europe</cx:pt>
          <cx:pt idx="15364">Asiatic Region</cx:pt>
          <cx:pt idx="15365">Western Europe</cx:pt>
          <cx:pt idx="15366">Latin America</cx:pt>
          <cx:pt idx="15367">Western Europe</cx:pt>
          <cx:pt idx="15368">Northern America</cx:pt>
          <cx:pt idx="15369">Northern America</cx:pt>
          <cx:pt idx="15370">Western Europe</cx:pt>
          <cx:pt idx="15371">Western Europe</cx:pt>
          <cx:pt idx="15372">Western Europe</cx:pt>
          <cx:pt idx="15373">Western Europe</cx:pt>
          <cx:pt idx="15374">Latin America</cx:pt>
          <cx:pt idx="15375">Western Europe</cx:pt>
          <cx:pt idx="15376">Eastern Europe</cx:pt>
          <cx:pt idx="15377">Western Europe</cx:pt>
          <cx:pt idx="15378">Eastern Europe</cx:pt>
          <cx:pt idx="15379">Northern America</cx:pt>
          <cx:pt idx="15380">Western Europe</cx:pt>
          <cx:pt idx="15381">Eastern Europe</cx:pt>
          <cx:pt idx="15382">Western Europe</cx:pt>
          <cx:pt idx="15383">Western Europe</cx:pt>
          <cx:pt idx="15384">Middle East</cx:pt>
          <cx:pt idx="15385">Western Europe</cx:pt>
          <cx:pt idx="15386">Western Europe</cx:pt>
          <cx:pt idx="15387">Northern America</cx:pt>
          <cx:pt idx="15388">Eastern Europe</cx:pt>
          <cx:pt idx="15389">Northern America</cx:pt>
          <cx:pt idx="15390">Northern America</cx:pt>
          <cx:pt idx="15391">Latin America</cx:pt>
          <cx:pt idx="15392">Eastern Europe</cx:pt>
          <cx:pt idx="15393">Western Europe</cx:pt>
          <cx:pt idx="15394">Western Europe</cx:pt>
          <cx:pt idx="15395">Eastern Europe</cx:pt>
          <cx:pt idx="15396">Eastern Europe</cx:pt>
          <cx:pt idx="15397">Northern America</cx:pt>
          <cx:pt idx="15398">Pacific Region</cx:pt>
          <cx:pt idx="15399">Northern America</cx:pt>
          <cx:pt idx="15400">Western Europe</cx:pt>
          <cx:pt idx="15401">Eastern Europe</cx:pt>
          <cx:pt idx="15402">Northern America</cx:pt>
          <cx:pt idx="15403">Northern America</cx:pt>
          <cx:pt idx="15404">Asiatic Region</cx:pt>
          <cx:pt idx="15405">Northern America</cx:pt>
          <cx:pt idx="15406">Western Europe</cx:pt>
          <cx:pt idx="15407">Western Europe</cx:pt>
          <cx:pt idx="15408">Northern America</cx:pt>
          <cx:pt idx="15409">Western Europe</cx:pt>
          <cx:pt idx="15410">Northern America</cx:pt>
          <cx:pt idx="15411">Middle East</cx:pt>
          <cx:pt idx="15412">Northern America</cx:pt>
          <cx:pt idx="15413">Western Europe</cx:pt>
          <cx:pt idx="15414">Western Europe</cx:pt>
          <cx:pt idx="15415">Asiatic Region</cx:pt>
          <cx:pt idx="15416">Western Europe</cx:pt>
          <cx:pt idx="15417">Asiatic Region</cx:pt>
          <cx:pt idx="15418">Asiatic Region</cx:pt>
          <cx:pt idx="15419">Western Europe</cx:pt>
          <cx:pt idx="15420">Western Europe</cx:pt>
          <cx:pt idx="15421">Africa</cx:pt>
          <cx:pt idx="15422">Eastern Europe</cx:pt>
          <cx:pt idx="15423">Latin America</cx:pt>
          <cx:pt idx="15424">Asiatic Region</cx:pt>
          <cx:pt idx="15425">Western Europe</cx:pt>
          <cx:pt idx="15426">Northern America</cx:pt>
          <cx:pt idx="15427">Northern America</cx:pt>
          <cx:pt idx="15428">Asiatic Region</cx:pt>
          <cx:pt idx="15429">Western Europe</cx:pt>
          <cx:pt idx="15430">Western Europe</cx:pt>
          <cx:pt idx="15431">Western Europe</cx:pt>
          <cx:pt idx="15432">Western Europe</cx:pt>
          <cx:pt idx="15433">Western Europe</cx:pt>
          <cx:pt idx="15434">Western Europe</cx:pt>
          <cx:pt idx="15435">Western Europe</cx:pt>
          <cx:pt idx="15436">Northern America</cx:pt>
          <cx:pt idx="15437">Asiatic Region</cx:pt>
          <cx:pt idx="15438">Western Europe</cx:pt>
          <cx:pt idx="15439">Western Europe</cx:pt>
          <cx:pt idx="15440">Western Europe</cx:pt>
          <cx:pt idx="15441">Western Europe</cx:pt>
          <cx:pt idx="15442">Eastern Europe</cx:pt>
          <cx:pt idx="15443">Western Europe</cx:pt>
          <cx:pt idx="15444">Western Europe</cx:pt>
          <cx:pt idx="15445">Western Europe</cx:pt>
          <cx:pt idx="15446">Western Europe</cx:pt>
          <cx:pt idx="15447">Western Europe</cx:pt>
          <cx:pt idx="15448">Eastern Europe</cx:pt>
          <cx:pt idx="15449">Asiatic Region</cx:pt>
          <cx:pt idx="15450">Northern America</cx:pt>
          <cx:pt idx="15451">Western Europe</cx:pt>
          <cx:pt idx="15452">Northern America</cx:pt>
          <cx:pt idx="15453">Western Europe</cx:pt>
          <cx:pt idx="15454">Western Europe</cx:pt>
          <cx:pt idx="15455">Asiatic Region</cx:pt>
          <cx:pt idx="15456">Middle East</cx:pt>
          <cx:pt idx="15457">Asiatic Region</cx:pt>
          <cx:pt idx="15458">Northern America</cx:pt>
          <cx:pt idx="15459">Northern America</cx:pt>
          <cx:pt idx="15460">Northern America</cx:pt>
          <cx:pt idx="15461">Eastern Europe</cx:pt>
          <cx:pt idx="15462">Northern America</cx:pt>
          <cx:pt idx="15463">Western Europe</cx:pt>
          <cx:pt idx="15464">Western Europe</cx:pt>
          <cx:pt idx="15465">Western Europe</cx:pt>
          <cx:pt idx="15466">Western Europe</cx:pt>
          <cx:pt idx="15467">Northern America</cx:pt>
          <cx:pt idx="15468">Northern America</cx:pt>
          <cx:pt idx="15469">Western Europe</cx:pt>
          <cx:pt idx="15470">Northern America</cx:pt>
          <cx:pt idx="15471">Northern America</cx:pt>
          <cx:pt idx="15472">Western Europe</cx:pt>
          <cx:pt idx="15473">Western Europe</cx:pt>
          <cx:pt idx="15474">Asiatic Region</cx:pt>
          <cx:pt idx="15475">Northern America</cx:pt>
          <cx:pt idx="15476">Northern America</cx:pt>
          <cx:pt idx="15477">Northern America</cx:pt>
          <cx:pt idx="15478">Latin America</cx:pt>
          <cx:pt idx="15479">Asiatic Region</cx:pt>
          <cx:pt idx="15480">Eastern Europe</cx:pt>
          <cx:pt idx="15481">Western Europe</cx:pt>
          <cx:pt idx="15482">Western Europe</cx:pt>
          <cx:pt idx="15483">Western Europe</cx:pt>
          <cx:pt idx="15484">Western Europe</cx:pt>
          <cx:pt idx="15485">Asiatic Region</cx:pt>
          <cx:pt idx="15486">Middle East</cx:pt>
          <cx:pt idx="15487">Western Europe</cx:pt>
          <cx:pt idx="15488">Northern America</cx:pt>
          <cx:pt idx="15489">Western Europe</cx:pt>
          <cx:pt idx="15490">Western Europe</cx:pt>
          <cx:pt idx="15491">Western Europe</cx:pt>
          <cx:pt idx="15492">Western Europe</cx:pt>
          <cx:pt idx="15493">Asiatic Region</cx:pt>
          <cx:pt idx="15494">Asiatic Region</cx:pt>
          <cx:pt idx="15495">Pacific Region</cx:pt>
          <cx:pt idx="15496">Eastern Europe</cx:pt>
          <cx:pt idx="15497">Northern America</cx:pt>
          <cx:pt idx="15498">Western Europe</cx:pt>
          <cx:pt idx="15499">Western Europe</cx:pt>
          <cx:pt idx="15500">Northern America</cx:pt>
          <cx:pt idx="15501">Asiatic Region</cx:pt>
          <cx:pt idx="15502">Western Europe</cx:pt>
          <cx:pt idx="15503">Northern America</cx:pt>
          <cx:pt idx="15504">Asiatic Region</cx:pt>
          <cx:pt idx="15505">Western Europe</cx:pt>
          <cx:pt idx="15506">Asiatic Region</cx:pt>
          <cx:pt idx="15507">Western Europe</cx:pt>
          <cx:pt idx="15508">Asiatic Region</cx:pt>
          <cx:pt idx="15509">Western Europe</cx:pt>
          <cx:pt idx="15510">Western Europe</cx:pt>
          <cx:pt idx="15511">Western Europe</cx:pt>
          <cx:pt idx="15512">Northern America</cx:pt>
          <cx:pt idx="15513">Eastern Europe</cx:pt>
          <cx:pt idx="15514">Pacific Region</cx:pt>
          <cx:pt idx="15515">Western Europe</cx:pt>
          <cx:pt idx="15516">Western Europe</cx:pt>
          <cx:pt idx="15517">Western Europe</cx:pt>
          <cx:pt idx="15518">Western Europe</cx:pt>
          <cx:pt idx="15519">Western Europe</cx:pt>
          <cx:pt idx="15520">Northern America</cx:pt>
          <cx:pt idx="15521">Africa</cx:pt>
          <cx:pt idx="15522">Pacific Region</cx:pt>
          <cx:pt idx="15523">Western Europe</cx:pt>
          <cx:pt idx="15524">Western Europe</cx:pt>
          <cx:pt idx="15525">Northern America</cx:pt>
          <cx:pt idx="15526">Western Europe</cx:pt>
          <cx:pt idx="15527">Western Europe</cx:pt>
          <cx:pt idx="15528">Asiatic Region</cx:pt>
          <cx:pt idx="15529">Eastern Europe</cx:pt>
          <cx:pt idx="15530">Northern America</cx:pt>
          <cx:pt idx="15531">Western Europe</cx:pt>
          <cx:pt idx="15532">Western Europe</cx:pt>
          <cx:pt idx="15533">Western Europe</cx:pt>
          <cx:pt idx="15534">Northern America</cx:pt>
          <cx:pt idx="15535">Asiatic Region</cx:pt>
          <cx:pt idx="15536">Western Europe</cx:pt>
          <cx:pt idx="15537">Middle East</cx:pt>
          <cx:pt idx="15538">Western Europe</cx:pt>
          <cx:pt idx="15539">Western Europe</cx:pt>
          <cx:pt idx="15540">Western Europe</cx:pt>
          <cx:pt idx="15541">Africa</cx:pt>
          <cx:pt idx="15542">Western Europe</cx:pt>
          <cx:pt idx="15543">Western Europe</cx:pt>
          <cx:pt idx="15544">Western Europe</cx:pt>
          <cx:pt idx="15545">Eastern Europe</cx:pt>
          <cx:pt idx="15546">Northern America</cx:pt>
          <cx:pt idx="15547">Eastern Europe</cx:pt>
          <cx:pt idx="15548">Eastern Europe</cx:pt>
          <cx:pt idx="15549">Western Europe</cx:pt>
          <cx:pt idx="15550">Asiatic Region</cx:pt>
          <cx:pt idx="15551">Western Europe</cx:pt>
          <cx:pt idx="15552">Middle East</cx:pt>
          <cx:pt idx="15553">Western Europe</cx:pt>
          <cx:pt idx="15554">Western Europe</cx:pt>
          <cx:pt idx="15555">Western Europe</cx:pt>
          <cx:pt idx="15556">Northern America</cx:pt>
          <cx:pt idx="15557">Asiatic Region</cx:pt>
          <cx:pt idx="15558">Eastern Europe</cx:pt>
          <cx:pt idx="15559">Western Europe</cx:pt>
          <cx:pt idx="15560">Asiatic Region</cx:pt>
          <cx:pt idx="15561">Eastern Europe</cx:pt>
          <cx:pt idx="15562">Western Europe</cx:pt>
          <cx:pt idx="15563">Western Europe</cx:pt>
          <cx:pt idx="15564">Western Europe</cx:pt>
          <cx:pt idx="15565">Western Europe</cx:pt>
          <cx:pt idx="15566">Western Europe</cx:pt>
          <cx:pt idx="15567">Latin America</cx:pt>
          <cx:pt idx="15568">Western Europe</cx:pt>
          <cx:pt idx="15569">Northern America</cx:pt>
          <cx:pt idx="15570">Latin America</cx:pt>
          <cx:pt idx="15571">Western Europe</cx:pt>
          <cx:pt idx="15572">Northern America</cx:pt>
          <cx:pt idx="15573">Western Europe</cx:pt>
          <cx:pt idx="15574">Western Europe</cx:pt>
          <cx:pt idx="15575">Western Europe</cx:pt>
          <cx:pt idx="15576">Western Europe</cx:pt>
          <cx:pt idx="15577">Western Europe</cx:pt>
          <cx:pt idx="15578">Western Europe</cx:pt>
          <cx:pt idx="15579">Eastern Europe</cx:pt>
          <cx:pt idx="15580">Latin America</cx:pt>
          <cx:pt idx="15581">Western Europe</cx:pt>
          <cx:pt idx="15582">Western Europe</cx:pt>
          <cx:pt idx="15583">Northern America</cx:pt>
          <cx:pt idx="15584">Western Europe</cx:pt>
          <cx:pt idx="15585">Eastern Europe</cx:pt>
          <cx:pt idx="15586">Western Europe</cx:pt>
          <cx:pt idx="15587">Northern America</cx:pt>
          <cx:pt idx="15588">Northern America</cx:pt>
          <cx:pt idx="15589">Western Europe</cx:pt>
          <cx:pt idx="15590">Asiatic Region</cx:pt>
          <cx:pt idx="15591">Northern America</cx:pt>
          <cx:pt idx="15592">Western Europe</cx:pt>
          <cx:pt idx="15593">Western Europe</cx:pt>
          <cx:pt idx="15594">Western Europe</cx:pt>
          <cx:pt idx="15595">Western Europe</cx:pt>
          <cx:pt idx="15596">Pacific Region</cx:pt>
          <cx:pt idx="15597">Western Europe</cx:pt>
          <cx:pt idx="15598">Western Europe</cx:pt>
          <cx:pt idx="15599">Northern America</cx:pt>
          <cx:pt idx="15600">Northern America</cx:pt>
          <cx:pt idx="15601">Asiatic Region</cx:pt>
          <cx:pt idx="15602">Western Europe</cx:pt>
          <cx:pt idx="15603">Western Europe</cx:pt>
          <cx:pt idx="15604">Western Europe</cx:pt>
          <cx:pt idx="15605">Eastern Europe</cx:pt>
          <cx:pt idx="15606">Western Europe</cx:pt>
          <cx:pt idx="15607">Western Europe</cx:pt>
          <cx:pt idx="15608">Western Europe</cx:pt>
          <cx:pt idx="15609">Western Europe</cx:pt>
          <cx:pt idx="15610">Western Europe</cx:pt>
          <cx:pt idx="15611">Western Europe</cx:pt>
          <cx:pt idx="15612">Pacific Region</cx:pt>
          <cx:pt idx="15613">Asiatic Region</cx:pt>
          <cx:pt idx="15614">Latin America</cx:pt>
          <cx:pt idx="15615">Western Europe</cx:pt>
          <cx:pt idx="15616">Eastern Europe</cx:pt>
          <cx:pt idx="15617">Eastern Europe</cx:pt>
          <cx:pt idx="15618">Asiatic Region</cx:pt>
          <cx:pt idx="15619">Western Europe</cx:pt>
          <cx:pt idx="15620">Western Europe</cx:pt>
          <cx:pt idx="15621">Asiatic Region</cx:pt>
          <cx:pt idx="15622">Western Europe</cx:pt>
          <cx:pt idx="15623">Eastern Europe</cx:pt>
          <cx:pt idx="15624">Asiatic Region</cx:pt>
          <cx:pt idx="15625">Western Europe</cx:pt>
          <cx:pt idx="15626">Northern America</cx:pt>
          <cx:pt idx="15627">Western Europe</cx:pt>
          <cx:pt idx="15628">Northern America</cx:pt>
          <cx:pt idx="15629">Western Europe</cx:pt>
          <cx:pt idx="15630">Western Europe</cx:pt>
          <cx:pt idx="15631">Western Europe</cx:pt>
          <cx:pt idx="15632">Western Europe</cx:pt>
          <cx:pt idx="15633">Western Europe</cx:pt>
          <cx:pt idx="15634">Western Europe</cx:pt>
          <cx:pt idx="15635">Western Europe</cx:pt>
          <cx:pt idx="15636">Northern America</cx:pt>
          <cx:pt idx="15637">Western Europe</cx:pt>
          <cx:pt idx="15638">Western Europe</cx:pt>
          <cx:pt idx="15639">Africa</cx:pt>
          <cx:pt idx="15640">Western Europe</cx:pt>
          <cx:pt idx="15641">Eastern Europe</cx:pt>
          <cx:pt idx="15642">Middle East</cx:pt>
          <cx:pt idx="15643">Northern America</cx:pt>
          <cx:pt idx="15644">Western Europe</cx:pt>
          <cx:pt idx="15645">Western Europe</cx:pt>
          <cx:pt idx="15646">Northern America</cx:pt>
          <cx:pt idx="15647">Northern America</cx:pt>
          <cx:pt idx="15648">Western Europe</cx:pt>
          <cx:pt idx="15649">Asiatic Region</cx:pt>
          <cx:pt idx="15650">Latin America</cx:pt>
          <cx:pt idx="15651">Eastern Europe</cx:pt>
          <cx:pt idx="15652">Eastern Europe</cx:pt>
          <cx:pt idx="15653">Western Europe</cx:pt>
          <cx:pt idx="15654">Northern America</cx:pt>
          <cx:pt idx="15655">Asiatic Region</cx:pt>
          <cx:pt idx="15656">Northern America</cx:pt>
          <cx:pt idx="15657">Northern America</cx:pt>
          <cx:pt idx="15658">Western Europe</cx:pt>
          <cx:pt idx="15659">Eastern Europe</cx:pt>
          <cx:pt idx="15660">Asiatic Region</cx:pt>
          <cx:pt idx="15661">Latin America</cx:pt>
          <cx:pt idx="15662">Western Europe</cx:pt>
          <cx:pt idx="15663">Eastern Europe</cx:pt>
          <cx:pt idx="15664">Northern America</cx:pt>
          <cx:pt idx="15665">Western Europe</cx:pt>
          <cx:pt idx="15666">Northern America</cx:pt>
          <cx:pt idx="15667">Western Europe</cx:pt>
          <cx:pt idx="15668">Asiatic Region</cx:pt>
          <cx:pt idx="15669">Western Europe</cx:pt>
          <cx:pt idx="15670">Western Europe</cx:pt>
          <cx:pt idx="15671">Western Europe</cx:pt>
          <cx:pt idx="15672">Northern America</cx:pt>
          <cx:pt idx="15673">Western Europe</cx:pt>
          <cx:pt idx="15674">Western Europe</cx:pt>
          <cx:pt idx="15675">Western Europe</cx:pt>
          <cx:pt idx="15676">Western Europe</cx:pt>
          <cx:pt idx="15677">Western Europe</cx:pt>
          <cx:pt idx="15678">Northern America</cx:pt>
          <cx:pt idx="15679">Northern America</cx:pt>
          <cx:pt idx="15680">Asiatic Region</cx:pt>
          <cx:pt idx="15681">Asiatic Region</cx:pt>
          <cx:pt idx="15682">Western Europe</cx:pt>
          <cx:pt idx="15683">Western Europe</cx:pt>
          <cx:pt idx="15684">Western Europe</cx:pt>
          <cx:pt idx="15685">Western Europe</cx:pt>
          <cx:pt idx="15686">Asiatic Region</cx:pt>
          <cx:pt idx="15687">Western Europe</cx:pt>
          <cx:pt idx="15688">Western Europe</cx:pt>
          <cx:pt idx="15689">Western Europe</cx:pt>
          <cx:pt idx="15690">Asiatic Region</cx:pt>
          <cx:pt idx="15691">Asiatic Region</cx:pt>
          <cx:pt idx="15692">Middle East</cx:pt>
          <cx:pt idx="15693">Western Europe</cx:pt>
          <cx:pt idx="15694">Asiatic Region</cx:pt>
          <cx:pt idx="15695">Western Europe</cx:pt>
          <cx:pt idx="15696">Western Europe</cx:pt>
          <cx:pt idx="15697">Middle East</cx:pt>
          <cx:pt idx="15698">Northern America</cx:pt>
          <cx:pt idx="15699">Northern America</cx:pt>
          <cx:pt idx="15700">Western Europe</cx:pt>
          <cx:pt idx="15701">Western Europe</cx:pt>
          <cx:pt idx="15702">Western Europe</cx:pt>
          <cx:pt idx="15703">Asiatic Region</cx:pt>
          <cx:pt idx="15704">Western Europe</cx:pt>
          <cx:pt idx="15705">Latin America</cx:pt>
          <cx:pt idx="15706">Eastern Europe</cx:pt>
          <cx:pt idx="15707">Latin America</cx:pt>
          <cx:pt idx="15708">Western Europe</cx:pt>
          <cx:pt idx="15709">Western Europe</cx:pt>
          <cx:pt idx="15710">Western Europe</cx:pt>
          <cx:pt idx="15711">Western Europe</cx:pt>
          <cx:pt idx="15712">Northern America</cx:pt>
          <cx:pt idx="15713">Western Europe</cx:pt>
          <cx:pt idx="15714">Asiatic Region</cx:pt>
          <cx:pt idx="15715">Western Europe</cx:pt>
          <cx:pt idx="15716">Northern America</cx:pt>
          <cx:pt idx="15717">Northern America</cx:pt>
          <cx:pt idx="15718">Western Europe</cx:pt>
          <cx:pt idx="15719">Latin America</cx:pt>
          <cx:pt idx="15720">Northern America</cx:pt>
          <cx:pt idx="15721">Western Europe</cx:pt>
          <cx:pt idx="15722">Western Europe</cx:pt>
          <cx:pt idx="15723">Asiatic Region</cx:pt>
          <cx:pt idx="15724">Western Europe</cx:pt>
          <cx:pt idx="15725">Western Europe</cx:pt>
          <cx:pt idx="15726">Western Europe</cx:pt>
          <cx:pt idx="15727">Western Europe</cx:pt>
          <cx:pt idx="15728">Northern America</cx:pt>
          <cx:pt idx="15729">Western Europe</cx:pt>
          <cx:pt idx="15730">Northern America</cx:pt>
          <cx:pt idx="15731">Northern America</cx:pt>
          <cx:pt idx="15732">Western Europe</cx:pt>
          <cx:pt idx="15733">Northern America</cx:pt>
          <cx:pt idx="15734">Northern America</cx:pt>
          <cx:pt idx="15735">Northern America</cx:pt>
          <cx:pt idx="15736">Western Europe</cx:pt>
          <cx:pt idx="15737">Northern America</cx:pt>
          <cx:pt idx="15738">Asiatic Region</cx:pt>
          <cx:pt idx="15739">Western Europe</cx:pt>
          <cx:pt idx="15740">Northern America</cx:pt>
          <cx:pt idx="15741">Middle East</cx:pt>
          <cx:pt idx="15742">Western Europe</cx:pt>
          <cx:pt idx="15743">Northern America</cx:pt>
          <cx:pt idx="15744">Western Europe</cx:pt>
          <cx:pt idx="15745">Western Europe</cx:pt>
          <cx:pt idx="15746">Middle East</cx:pt>
          <cx:pt idx="15747">Northern America</cx:pt>
          <cx:pt idx="15748">Northern America</cx:pt>
          <cx:pt idx="15749">Western Europe</cx:pt>
          <cx:pt idx="15750">Eastern Europe</cx:pt>
          <cx:pt idx="15751">Western Europe</cx:pt>
          <cx:pt idx="15752">Western Europe</cx:pt>
          <cx:pt idx="15753">Asiatic Region</cx:pt>
          <cx:pt idx="15754">Western Europe</cx:pt>
          <cx:pt idx="15755">Western Europe</cx:pt>
          <cx:pt idx="15756">Western Europe</cx:pt>
          <cx:pt idx="15757">Western Europe</cx:pt>
          <cx:pt idx="15758">Western Europe</cx:pt>
          <cx:pt idx="15759">Western Europe</cx:pt>
          <cx:pt idx="15760">Western Europe</cx:pt>
          <cx:pt idx="15761">Western Europe</cx:pt>
          <cx:pt idx="15762">Northern America</cx:pt>
          <cx:pt idx="15763">Middle East</cx:pt>
          <cx:pt idx="15764">Asiatic Region</cx:pt>
          <cx:pt idx="15765">Northern America</cx:pt>
          <cx:pt idx="15766">Northern America</cx:pt>
          <cx:pt idx="15767">Western Europe</cx:pt>
          <cx:pt idx="15768">Western Europe</cx:pt>
          <cx:pt idx="15769">Western Europe</cx:pt>
          <cx:pt idx="15770">Western Europe</cx:pt>
          <cx:pt idx="15771">Western Europe</cx:pt>
          <cx:pt idx="15772">Northern America</cx:pt>
          <cx:pt idx="15773">Northern America</cx:pt>
          <cx:pt idx="15774">Asiatic Region</cx:pt>
          <cx:pt idx="15775">Western Europe</cx:pt>
          <cx:pt idx="15776">Northern America</cx:pt>
          <cx:pt idx="15777">Western Europe</cx:pt>
          <cx:pt idx="15778">Northern America</cx:pt>
          <cx:pt idx="15779">Eastern Europe</cx:pt>
          <cx:pt idx="15780">Western Europe</cx:pt>
          <cx:pt idx="15781">Western Europe</cx:pt>
          <cx:pt idx="15782">Western Europe</cx:pt>
          <cx:pt idx="15783">Western Europe</cx:pt>
          <cx:pt idx="15784">Northern America</cx:pt>
          <cx:pt idx="15785">Western Europe</cx:pt>
          <cx:pt idx="15786">Western Europe</cx:pt>
          <cx:pt idx="15787">Western Europe</cx:pt>
          <cx:pt idx="15788">Eastern Europe</cx:pt>
          <cx:pt idx="15789">Western Europe</cx:pt>
          <cx:pt idx="15790">Eastern Europe</cx:pt>
          <cx:pt idx="15791">Western Europe</cx:pt>
          <cx:pt idx="15792">Western Europe</cx:pt>
          <cx:pt idx="15793">Western Europe</cx:pt>
          <cx:pt idx="15794">Northern America</cx:pt>
          <cx:pt idx="15795">Western Europe</cx:pt>
          <cx:pt idx="15796">Northern America</cx:pt>
          <cx:pt idx="15797">Northern America</cx:pt>
          <cx:pt idx="15798">Western Europe</cx:pt>
          <cx:pt idx="15799">Eastern Europe</cx:pt>
          <cx:pt idx="15800">Northern America</cx:pt>
          <cx:pt idx="15801">Northern America</cx:pt>
          <cx:pt idx="15802">Western Europe</cx:pt>
          <cx:pt idx="15803">Western Europe</cx:pt>
          <cx:pt idx="15804">Western Europe</cx:pt>
          <cx:pt idx="15805">Northern America</cx:pt>
          <cx:pt idx="15806">Western Europe</cx:pt>
          <cx:pt idx="15807">Eastern Europe</cx:pt>
          <cx:pt idx="15808">Asiatic Region</cx:pt>
          <cx:pt idx="15809">Eastern Europe</cx:pt>
          <cx:pt idx="15810">Asiatic Region</cx:pt>
          <cx:pt idx="15811">Western Europe</cx:pt>
          <cx:pt idx="15812">Western Europe</cx:pt>
          <cx:pt idx="15813">Pacific Region</cx:pt>
          <cx:pt idx="15814">Latin America</cx:pt>
          <cx:pt idx="15815">Northern America</cx:pt>
          <cx:pt idx="15816">Western Europe</cx:pt>
          <cx:pt idx="15817">Middle East</cx:pt>
          <cx:pt idx="15818">Western Europe</cx:pt>
          <cx:pt idx="15819">Eastern Europe</cx:pt>
          <cx:pt idx="15820">Western Europe</cx:pt>
          <cx:pt idx="15821">Middle East</cx:pt>
          <cx:pt idx="15822">Asiatic Region</cx:pt>
          <cx:pt idx="15823">Western Europe</cx:pt>
          <cx:pt idx="15824">Western Europe</cx:pt>
          <cx:pt idx="15825">Eastern Europe</cx:pt>
          <cx:pt idx="15826">Western Europe</cx:pt>
          <cx:pt idx="15827">Northern America</cx:pt>
          <cx:pt idx="15828">Eastern Europe</cx:pt>
          <cx:pt idx="15829">Northern America</cx:pt>
          <cx:pt idx="15830">Western Europe</cx:pt>
          <cx:pt idx="15831">Asiatic Region</cx:pt>
          <cx:pt idx="15832">Western Europe</cx:pt>
          <cx:pt idx="15833">Asiatic Region</cx:pt>
          <cx:pt idx="15834">Latin America</cx:pt>
          <cx:pt idx="15835">Middle East</cx:pt>
          <cx:pt idx="15836">Northern America</cx:pt>
          <cx:pt idx="15837">Northern America</cx:pt>
          <cx:pt idx="15838">Northern America</cx:pt>
          <cx:pt idx="15839">Western Europe</cx:pt>
          <cx:pt idx="15840">Asiatic Region</cx:pt>
          <cx:pt idx="15841">Western Europe</cx:pt>
          <cx:pt idx="15842">Asiatic Region</cx:pt>
          <cx:pt idx="15843">Western Europe</cx:pt>
          <cx:pt idx="15844">Asiatic Region</cx:pt>
          <cx:pt idx="15845">Northern America</cx:pt>
          <cx:pt idx="15846">Western Europe</cx:pt>
          <cx:pt idx="15847">Asiatic Region</cx:pt>
          <cx:pt idx="15848">Asiatic Region</cx:pt>
          <cx:pt idx="15849">Western Europe</cx:pt>
          <cx:pt idx="15850">Western Europe</cx:pt>
          <cx:pt idx="15851">Western Europe</cx:pt>
          <cx:pt idx="15852">Western Europe</cx:pt>
          <cx:pt idx="15853">Asiatic Region</cx:pt>
          <cx:pt idx="15854">Western Europe</cx:pt>
          <cx:pt idx="15855">Western Europe</cx:pt>
          <cx:pt idx="15856">Northern America</cx:pt>
          <cx:pt idx="15857">Asiatic Region</cx:pt>
          <cx:pt idx="15858">Asiatic Region</cx:pt>
          <cx:pt idx="15859">Middle East</cx:pt>
          <cx:pt idx="15860">Northern America</cx:pt>
          <cx:pt idx="15861">Western Europe</cx:pt>
          <cx:pt idx="15862">Northern America</cx:pt>
          <cx:pt idx="15863">Western Europe</cx:pt>
          <cx:pt idx="15864">Western Europe</cx:pt>
          <cx:pt idx="15865">Northern America</cx:pt>
          <cx:pt idx="15866">Western Europe</cx:pt>
          <cx:pt idx="15867">Northern America</cx:pt>
          <cx:pt idx="15868">Western Europe</cx:pt>
          <cx:pt idx="15869">Eastern Europe</cx:pt>
          <cx:pt idx="15870">Northern America</cx:pt>
          <cx:pt idx="15871">Western Europe</cx:pt>
          <cx:pt idx="15872">Western Europe</cx:pt>
          <cx:pt idx="15873">Northern America</cx:pt>
          <cx:pt idx="15874">Asiatic Region</cx:pt>
          <cx:pt idx="15875">Western Europe</cx:pt>
          <cx:pt idx="15876">Northern America</cx:pt>
          <cx:pt idx="15877">Western Europe</cx:pt>
          <cx:pt idx="15878">Western Europe</cx:pt>
          <cx:pt idx="15879">Asiatic Region</cx:pt>
          <cx:pt idx="15880">Northern America</cx:pt>
          <cx:pt idx="15881">Eastern Europe</cx:pt>
          <cx:pt idx="15882">Western Europe</cx:pt>
          <cx:pt idx="15883">Western Europe</cx:pt>
          <cx:pt idx="15884">Northern America</cx:pt>
          <cx:pt idx="15885">Western Europe</cx:pt>
          <cx:pt idx="15886">Western Europe</cx:pt>
          <cx:pt idx="15887">Western Europe</cx:pt>
          <cx:pt idx="15888">Asiatic Region</cx:pt>
          <cx:pt idx="15889">Western Europe</cx:pt>
          <cx:pt idx="15890">Western Europe</cx:pt>
          <cx:pt idx="15891">Northern America</cx:pt>
          <cx:pt idx="15892">Western Europe</cx:pt>
          <cx:pt idx="15893">Northern America</cx:pt>
          <cx:pt idx="15894">Western Europe</cx:pt>
          <cx:pt idx="15895">Asiatic Region</cx:pt>
          <cx:pt idx="15896">Pacific Region</cx:pt>
          <cx:pt idx="15897">Western Europe</cx:pt>
          <cx:pt idx="15898">Western Europe</cx:pt>
          <cx:pt idx="15899">Western Europe</cx:pt>
          <cx:pt idx="15900">Western Europe</cx:pt>
          <cx:pt idx="15901">Northern America</cx:pt>
          <cx:pt idx="15902">Asiatic Region</cx:pt>
          <cx:pt idx="15903">Western Europe</cx:pt>
          <cx:pt idx="15904">Africa/Middle East</cx:pt>
          <cx:pt idx="15905">Western Europe</cx:pt>
          <cx:pt idx="15906">Asiatic Region</cx:pt>
          <cx:pt idx="15907">Eastern Europe</cx:pt>
          <cx:pt idx="15908">Northern America</cx:pt>
          <cx:pt idx="15909">Northern America</cx:pt>
          <cx:pt idx="15910">Western Europe</cx:pt>
          <cx:pt idx="15911">Asiatic Region</cx:pt>
          <cx:pt idx="15912">Western Europe</cx:pt>
          <cx:pt idx="15913">Northern America</cx:pt>
          <cx:pt idx="15914">Western Europe</cx:pt>
          <cx:pt idx="15915">Eastern Europe</cx:pt>
          <cx:pt idx="15916">Northern America</cx:pt>
          <cx:pt idx="15917">Pacific Region</cx:pt>
          <cx:pt idx="15918">Asiatic Region</cx:pt>
          <cx:pt idx="15919">Northern America</cx:pt>
          <cx:pt idx="15920">Latin America</cx:pt>
          <cx:pt idx="15921">Western Europe</cx:pt>
          <cx:pt idx="15922">Western Europe</cx:pt>
          <cx:pt idx="15923">Western Europe</cx:pt>
          <cx:pt idx="15924">Western Europe</cx:pt>
          <cx:pt idx="15925">Eastern Europe</cx:pt>
          <cx:pt idx="15926">Northern America</cx:pt>
          <cx:pt idx="15927">Africa</cx:pt>
          <cx:pt idx="15928">Western Europe</cx:pt>
          <cx:pt idx="15929">Western Europe</cx:pt>
          <cx:pt idx="15930">Western Europe</cx:pt>
          <cx:pt idx="15931">Western Europe</cx:pt>
          <cx:pt idx="15932">Eastern Europe</cx:pt>
          <cx:pt idx="15933">Asiatic Region</cx:pt>
          <cx:pt idx="15934">Western Europe</cx:pt>
          <cx:pt idx="15935">Asiatic Region</cx:pt>
          <cx:pt idx="15936">Middle East</cx:pt>
          <cx:pt idx="15937">Western Europe</cx:pt>
          <cx:pt idx="15938">Western Europe</cx:pt>
          <cx:pt idx="15939">Western Europe</cx:pt>
          <cx:pt idx="15940">Western Europe</cx:pt>
          <cx:pt idx="15941">Western Europe</cx:pt>
          <cx:pt idx="15942">Asiatic Region</cx:pt>
          <cx:pt idx="15943">Western Europe</cx:pt>
          <cx:pt idx="15944">Northern America</cx:pt>
          <cx:pt idx="15945">Northern America</cx:pt>
          <cx:pt idx="15946">Northern America</cx:pt>
          <cx:pt idx="15947">Western Europe</cx:pt>
          <cx:pt idx="15948">Northern America</cx:pt>
          <cx:pt idx="15949">Eastern Europe</cx:pt>
          <cx:pt idx="15950">Western Europe</cx:pt>
          <cx:pt idx="15951">Asiatic Region</cx:pt>
          <cx:pt idx="15952">Western Europe</cx:pt>
          <cx:pt idx="15953">Northern America</cx:pt>
          <cx:pt idx="15954">Western Europe</cx:pt>
          <cx:pt idx="15955">Western Europe</cx:pt>
          <cx:pt idx="15956">Western Europe</cx:pt>
          <cx:pt idx="15957">Western Europe</cx:pt>
          <cx:pt idx="15958">Pacific Region</cx:pt>
          <cx:pt idx="15959">Latin America</cx:pt>
          <cx:pt idx="15960">Middle East</cx:pt>
          <cx:pt idx="15961">Western Europe</cx:pt>
          <cx:pt idx="15962">Western Europe</cx:pt>
          <cx:pt idx="15963">Middle East</cx:pt>
          <cx:pt idx="15964">Asiatic Region</cx:pt>
          <cx:pt idx="15965">Eastern Europe</cx:pt>
          <cx:pt idx="15966">Western Europe</cx:pt>
          <cx:pt idx="15967">Eastern Europe</cx:pt>
          <cx:pt idx="15968">Northern America</cx:pt>
          <cx:pt idx="15969">Asiatic Region</cx:pt>
          <cx:pt idx="15970">Latin America</cx:pt>
          <cx:pt idx="15971">Latin America</cx:pt>
          <cx:pt idx="15972">Asiatic Region</cx:pt>
          <cx:pt idx="15973">Western Europe</cx:pt>
          <cx:pt idx="15974">Northern America</cx:pt>
          <cx:pt idx="15975">Northern America</cx:pt>
          <cx:pt idx="15976">Western Europe</cx:pt>
          <cx:pt idx="15977">Western Europe</cx:pt>
          <cx:pt idx="15978">Asiatic Region</cx:pt>
          <cx:pt idx="15979">Western Europe</cx:pt>
          <cx:pt idx="15980">Northern America</cx:pt>
          <cx:pt idx="15981">Western Europe</cx:pt>
          <cx:pt idx="15982">Western Europe</cx:pt>
          <cx:pt idx="15983">Asiatic Region</cx:pt>
          <cx:pt idx="15984">Northern America</cx:pt>
          <cx:pt idx="15985">Northern America</cx:pt>
          <cx:pt idx="15986">Western Europe</cx:pt>
          <cx:pt idx="15987">Western Europe</cx:pt>
          <cx:pt idx="15988">Northern America</cx:pt>
          <cx:pt idx="15989">Latin America</cx:pt>
          <cx:pt idx="15990">Asiatic Region</cx:pt>
          <cx:pt idx="15991">Western Europe</cx:pt>
          <cx:pt idx="15992">Western Europe</cx:pt>
          <cx:pt idx="15993">Northern America</cx:pt>
          <cx:pt idx="15994">Western Europe</cx:pt>
          <cx:pt idx="15995">Western Europe</cx:pt>
          <cx:pt idx="15996">Western Europe</cx:pt>
          <cx:pt idx="15997">Northern America</cx:pt>
          <cx:pt idx="15998">Asiatic Region</cx:pt>
          <cx:pt idx="15999">Western Europe</cx:pt>
          <cx:pt idx="16000">Western Europe</cx:pt>
          <cx:pt idx="16001">Western Europe</cx:pt>
          <cx:pt idx="16002">Western Europe</cx:pt>
          <cx:pt idx="16003">Asiatic Region</cx:pt>
          <cx:pt idx="16004">Northern America</cx:pt>
          <cx:pt idx="16005">Northern America</cx:pt>
          <cx:pt idx="16006">Asiatic Region</cx:pt>
          <cx:pt idx="16007">Asiatic Region</cx:pt>
          <cx:pt idx="16008">Eastern Europe</cx:pt>
          <cx:pt idx="16009">Western Europe</cx:pt>
          <cx:pt idx="16010">Western Europe</cx:pt>
          <cx:pt idx="16011">Western Europe</cx:pt>
          <cx:pt idx="16012">Asiatic Region</cx:pt>
          <cx:pt idx="16013">Western Europe</cx:pt>
          <cx:pt idx="16014">Western Europe</cx:pt>
          <cx:pt idx="16015">Eastern Europe</cx:pt>
          <cx:pt idx="16016">Western Europe</cx:pt>
          <cx:pt idx="16017">Western Europe</cx:pt>
          <cx:pt idx="16018">Asiatic Region</cx:pt>
          <cx:pt idx="16019">Middle East</cx:pt>
          <cx:pt idx="16020">Western Europe</cx:pt>
          <cx:pt idx="16021">Asiatic Region</cx:pt>
          <cx:pt idx="16022">Northern America</cx:pt>
          <cx:pt idx="16023">Northern America</cx:pt>
          <cx:pt idx="16024">Western Europe</cx:pt>
          <cx:pt idx="16025">Asiatic Region</cx:pt>
          <cx:pt idx="16026">Northern America</cx:pt>
          <cx:pt idx="16027">Asiatic Region</cx:pt>
          <cx:pt idx="16028">Western Europe</cx:pt>
          <cx:pt idx="16029">Latin America</cx:pt>
          <cx:pt idx="16030">Eastern Europe</cx:pt>
          <cx:pt idx="16031">Latin America</cx:pt>
          <cx:pt idx="16032">Africa/Middle East</cx:pt>
          <cx:pt idx="16033">Northern America</cx:pt>
          <cx:pt idx="16034">Western Europe</cx:pt>
          <cx:pt idx="16035">Asiatic Region</cx:pt>
          <cx:pt idx="16036">Western Europe</cx:pt>
          <cx:pt idx="16037">Asiatic Region</cx:pt>
          <cx:pt idx="16038">Western Europe</cx:pt>
          <cx:pt idx="16039">Asiatic Region</cx:pt>
          <cx:pt idx="16040">Latin America</cx:pt>
          <cx:pt idx="16041">Western Europe</cx:pt>
          <cx:pt idx="16042">Western Europe</cx:pt>
          <cx:pt idx="16043">Asiatic Region</cx:pt>
          <cx:pt idx="16044">Asiatic Region</cx:pt>
          <cx:pt idx="16045">Western Europe</cx:pt>
          <cx:pt idx="16046">Western Europe</cx:pt>
          <cx:pt idx="16047">Asiatic Region</cx:pt>
          <cx:pt idx="16048">Western Europe</cx:pt>
          <cx:pt idx="16049">Northern America</cx:pt>
          <cx:pt idx="16050">Western Europe</cx:pt>
          <cx:pt idx="16051">Latin America</cx:pt>
          <cx:pt idx="16052">Western Europe</cx:pt>
          <cx:pt idx="16053">Western Europe</cx:pt>
          <cx:pt idx="16054">Western Europe</cx:pt>
          <cx:pt idx="16055">Northern America</cx:pt>
          <cx:pt idx="16056">Western Europe</cx:pt>
          <cx:pt idx="16057">Western Europe</cx:pt>
          <cx:pt idx="16058">Western Europe</cx:pt>
          <cx:pt idx="16059">Western Europe</cx:pt>
          <cx:pt idx="16060">Western Europe</cx:pt>
          <cx:pt idx="16061">Western Europe</cx:pt>
          <cx:pt idx="16062">Northern America</cx:pt>
          <cx:pt idx="16063">Western Europe</cx:pt>
          <cx:pt idx="16064">Western Europe</cx:pt>
          <cx:pt idx="16065">Northern America</cx:pt>
          <cx:pt idx="16066">Western Europe</cx:pt>
          <cx:pt idx="16067">Western Europe</cx:pt>
          <cx:pt idx="16068">Western Europe</cx:pt>
          <cx:pt idx="16069">Eastern Europe</cx:pt>
          <cx:pt idx="16070">Western Europe</cx:pt>
          <cx:pt idx="16071">Asiatic Region</cx:pt>
          <cx:pt idx="16072">Northern America</cx:pt>
          <cx:pt idx="16073">Asiatic Region</cx:pt>
          <cx:pt idx="16074">Asiatic Region</cx:pt>
          <cx:pt idx="16075">Western Europe</cx:pt>
          <cx:pt idx="16076">Western Europe</cx:pt>
          <cx:pt idx="16077">Western Europe</cx:pt>
          <cx:pt idx="16078">Western Europe</cx:pt>
          <cx:pt idx="16079">Eastern Europe</cx:pt>
          <cx:pt idx="16080">Western Europe</cx:pt>
          <cx:pt idx="16081">Western Europe</cx:pt>
          <cx:pt idx="16082">Latin America</cx:pt>
          <cx:pt idx="16083">Western Europe</cx:pt>
          <cx:pt idx="16084">Western Europe</cx:pt>
          <cx:pt idx="16085">Western Europe</cx:pt>
          <cx:pt idx="16086">Northern America</cx:pt>
          <cx:pt idx="16087">Northern America</cx:pt>
          <cx:pt idx="16088">Western Europe</cx:pt>
          <cx:pt idx="16089">Eastern Europe</cx:pt>
          <cx:pt idx="16090">Western Europe</cx:pt>
          <cx:pt idx="16091">Asiatic Region</cx:pt>
          <cx:pt idx="16092">Asiatic Region</cx:pt>
          <cx:pt idx="16093">Western Europe</cx:pt>
          <cx:pt idx="16094">Western Europe</cx:pt>
          <cx:pt idx="16095">Eastern Europe</cx:pt>
          <cx:pt idx="16096">Northern America</cx:pt>
          <cx:pt idx="16097">Western Europe</cx:pt>
          <cx:pt idx="16098">Western Europe</cx:pt>
          <cx:pt idx="16099">Eastern Europe</cx:pt>
          <cx:pt idx="16100">Western Europe</cx:pt>
          <cx:pt idx="16101">Middle East</cx:pt>
          <cx:pt idx="16102">Western Europe</cx:pt>
          <cx:pt idx="16103">Latin America</cx:pt>
          <cx:pt idx="16104">Northern America</cx:pt>
          <cx:pt idx="16105">Latin America</cx:pt>
          <cx:pt idx="16106">Asiatic Region</cx:pt>
          <cx:pt idx="16107">Asiatic Region</cx:pt>
          <cx:pt idx="16108">Western Europe</cx:pt>
          <cx:pt idx="16109">Eastern Europe</cx:pt>
          <cx:pt idx="16110">Latin America</cx:pt>
          <cx:pt idx="16111">Asiatic Region</cx:pt>
          <cx:pt idx="16112">Latin America</cx:pt>
          <cx:pt idx="16113">Western Europe</cx:pt>
          <cx:pt idx="16114">Western Europe</cx:pt>
          <cx:pt idx="16115">Eastern Europe</cx:pt>
          <cx:pt idx="16116">Northern America</cx:pt>
          <cx:pt idx="16117">Western Europe</cx:pt>
          <cx:pt idx="16118">Western Europe</cx:pt>
          <cx:pt idx="16119">Latin America</cx:pt>
          <cx:pt idx="16120">Western Europe</cx:pt>
          <cx:pt idx="16121">Northern America</cx:pt>
          <cx:pt idx="16122">Northern America</cx:pt>
          <cx:pt idx="16123">Western Europe</cx:pt>
          <cx:pt idx="16124">Western Europe</cx:pt>
          <cx:pt idx="16125">Western Europe</cx:pt>
          <cx:pt idx="16126">Western Europe</cx:pt>
          <cx:pt idx="16127">Western Europe</cx:pt>
          <cx:pt idx="16128">Asiatic Region</cx:pt>
          <cx:pt idx="16129">Western Europe</cx:pt>
          <cx:pt idx="16130">Western Europe</cx:pt>
          <cx:pt idx="16131">Northern America</cx:pt>
          <cx:pt idx="16132">Western Europe</cx:pt>
          <cx:pt idx="16133">Northern America</cx:pt>
          <cx:pt idx="16134">Eastern Europe</cx:pt>
          <cx:pt idx="16135">Eastern Europe</cx:pt>
          <cx:pt idx="16136">Latin America</cx:pt>
          <cx:pt idx="16137">Asiatic Region</cx:pt>
          <cx:pt idx="16138">Western Europe</cx:pt>
          <cx:pt idx="16139">Asiatic Region</cx:pt>
          <cx:pt idx="16140">Asiatic Region</cx:pt>
          <cx:pt idx="16141">Northern America</cx:pt>
          <cx:pt idx="16142">Western Europe</cx:pt>
          <cx:pt idx="16143">Northern America</cx:pt>
          <cx:pt idx="16144">Western Europe</cx:pt>
          <cx:pt idx="16145">Northern America</cx:pt>
          <cx:pt idx="16146">Northern America</cx:pt>
          <cx:pt idx="16147">Western Europe</cx:pt>
          <cx:pt idx="16148">Western Europe</cx:pt>
          <cx:pt idx="16149">Western Europe</cx:pt>
          <cx:pt idx="16150">Western Europe</cx:pt>
          <cx:pt idx="16151">Northern America</cx:pt>
          <cx:pt idx="16152">Western Europe</cx:pt>
          <cx:pt idx="16153">Eastern Europe</cx:pt>
          <cx:pt idx="16154">Asiatic Region</cx:pt>
          <cx:pt idx="16155">Asiatic Region</cx:pt>
          <cx:pt idx="16156">Western Europe</cx:pt>
          <cx:pt idx="16157">Northern America</cx:pt>
          <cx:pt idx="16158">Asiatic Region</cx:pt>
          <cx:pt idx="16159">Western Europe</cx:pt>
          <cx:pt idx="16160">Western Europe</cx:pt>
          <cx:pt idx="16161">Western Europe</cx:pt>
          <cx:pt idx="16162">Northern America</cx:pt>
          <cx:pt idx="16163">Northern America</cx:pt>
          <cx:pt idx="16164">Western Europe</cx:pt>
          <cx:pt idx="16165">Middle East</cx:pt>
          <cx:pt idx="16166">Asiatic Region</cx:pt>
          <cx:pt idx="16167">Asiatic Region</cx:pt>
          <cx:pt idx="16168">Western Europe</cx:pt>
          <cx:pt idx="16169">Western Europe</cx:pt>
          <cx:pt idx="16170">Northern America</cx:pt>
          <cx:pt idx="16171">Western Europe</cx:pt>
          <cx:pt idx="16172">Western Europe</cx:pt>
          <cx:pt idx="16173">Western Europe</cx:pt>
          <cx:pt idx="16174">Western Europe</cx:pt>
          <cx:pt idx="16175">Asiatic Region</cx:pt>
          <cx:pt idx="16176">Asiatic Region</cx:pt>
          <cx:pt idx="16177">Western Europe</cx:pt>
          <cx:pt idx="16178">Northern America</cx:pt>
          <cx:pt idx="16179">Northern America</cx:pt>
          <cx:pt idx="16180">Northern America</cx:pt>
          <cx:pt idx="16181">Western Europe</cx:pt>
          <cx:pt idx="16182">Northern America</cx:pt>
          <cx:pt idx="16183">Western Europe</cx:pt>
          <cx:pt idx="16184">Asiatic Region</cx:pt>
          <cx:pt idx="16185">Eastern Europe</cx:pt>
          <cx:pt idx="16186">Western Europe</cx:pt>
          <cx:pt idx="16187">Northern America</cx:pt>
          <cx:pt idx="16188">Northern America</cx:pt>
          <cx:pt idx="16189">Eastern Europe</cx:pt>
          <cx:pt idx="16190">Asiatic Region</cx:pt>
          <cx:pt idx="16191">Middle East</cx:pt>
          <cx:pt idx="16192">Western Europe</cx:pt>
          <cx:pt idx="16193">Western Europe</cx:pt>
          <cx:pt idx="16194">Northern America</cx:pt>
          <cx:pt idx="16195">Western Europe</cx:pt>
          <cx:pt idx="16196">Western Europe</cx:pt>
          <cx:pt idx="16197">Northern America</cx:pt>
          <cx:pt idx="16198">Asiatic Region</cx:pt>
          <cx:pt idx="16199">Asiatic Region</cx:pt>
          <cx:pt idx="16200">Asiatic Region</cx:pt>
          <cx:pt idx="16201">Northern America</cx:pt>
          <cx:pt idx="16202">Asiatic Region</cx:pt>
          <cx:pt idx="16203">Asiatic Region</cx:pt>
          <cx:pt idx="16204">Asiatic Region</cx:pt>
          <cx:pt idx="16205">Asiatic Region</cx:pt>
          <cx:pt idx="16206">Western Europe</cx:pt>
          <cx:pt idx="16207">Asiatic Region</cx:pt>
          <cx:pt idx="16208">Northern America</cx:pt>
          <cx:pt idx="16209">Western Europe</cx:pt>
          <cx:pt idx="16210">Northern America</cx:pt>
          <cx:pt idx="16211">Western Europe</cx:pt>
          <cx:pt idx="16212">Pacific Region</cx:pt>
          <cx:pt idx="16213">Latin America</cx:pt>
          <cx:pt idx="16214">Western Europe</cx:pt>
          <cx:pt idx="16215">Western Europe</cx:pt>
          <cx:pt idx="16216">Northern America</cx:pt>
          <cx:pt idx="16217">Asiatic Region</cx:pt>
          <cx:pt idx="16218">Western Europe</cx:pt>
          <cx:pt idx="16219">Western Europe</cx:pt>
          <cx:pt idx="16220">Western Europe</cx:pt>
          <cx:pt idx="16221">Western Europe</cx:pt>
          <cx:pt idx="16222">Western Europe</cx:pt>
          <cx:pt idx="16223">Western Europe</cx:pt>
          <cx:pt idx="16224">Western Europe</cx:pt>
          <cx:pt idx="16225">Northern America</cx:pt>
          <cx:pt idx="16226">Western Europe</cx:pt>
          <cx:pt idx="16227">Western Europe</cx:pt>
          <cx:pt idx="16228">Latin America</cx:pt>
          <cx:pt idx="16229">Western Europe</cx:pt>
          <cx:pt idx="16230">Western Europe</cx:pt>
          <cx:pt idx="16231">Northern America</cx:pt>
          <cx:pt idx="16232">Western Europe</cx:pt>
          <cx:pt idx="16233">Western Europe</cx:pt>
          <cx:pt idx="16234">Western Europe</cx:pt>
          <cx:pt idx="16235">Eastern Europe</cx:pt>
          <cx:pt idx="16236">Western Europe</cx:pt>
          <cx:pt idx="16237">Western Europe</cx:pt>
          <cx:pt idx="16238">Northern America</cx:pt>
          <cx:pt idx="16239">Asiatic Region</cx:pt>
          <cx:pt idx="16240">Northern America</cx:pt>
          <cx:pt idx="16241">Western Europe</cx:pt>
          <cx:pt idx="16242">Northern America</cx:pt>
          <cx:pt idx="16243">Northern America</cx:pt>
          <cx:pt idx="16244">Western Europe</cx:pt>
          <cx:pt idx="16245">Western Europe</cx:pt>
          <cx:pt idx="16246">Western Europe</cx:pt>
          <cx:pt idx="16247">Western Europe</cx:pt>
          <cx:pt idx="16248">Northern America</cx:pt>
          <cx:pt idx="16249">Northern America</cx:pt>
          <cx:pt idx="16250">Western Europe</cx:pt>
          <cx:pt idx="16251">Northern America</cx:pt>
          <cx:pt idx="16252">Western Europe</cx:pt>
          <cx:pt idx="16253">Pacific Region</cx:pt>
          <cx:pt idx="16254">Western Europe</cx:pt>
          <cx:pt idx="16255">Western Europe</cx:pt>
          <cx:pt idx="16256">Western Europe</cx:pt>
          <cx:pt idx="16257">Western Europe</cx:pt>
          <cx:pt idx="16258">Asiatic Region</cx:pt>
          <cx:pt idx="16259">Northern America</cx:pt>
          <cx:pt idx="16260">Western Europe</cx:pt>
          <cx:pt idx="16261">Northern America</cx:pt>
          <cx:pt idx="16262">Western Europe</cx:pt>
          <cx:pt idx="16263">Western Europe</cx:pt>
          <cx:pt idx="16264">Western Europe</cx:pt>
          <cx:pt idx="16265">Western Europe</cx:pt>
          <cx:pt idx="16266">Western Europe</cx:pt>
          <cx:pt idx="16267">Western Europe</cx:pt>
          <cx:pt idx="16268">Pacific Region</cx:pt>
          <cx:pt idx="16269">Africa/Middle East</cx:pt>
          <cx:pt idx="16270">Western Europe</cx:pt>
          <cx:pt idx="16271">Eastern Europe</cx:pt>
          <cx:pt idx="16272">Asiatic Region</cx:pt>
          <cx:pt idx="16273">Africa/Middle East</cx:pt>
          <cx:pt idx="16274">Western Europe</cx:pt>
          <cx:pt idx="16275">Western Europe</cx:pt>
          <cx:pt idx="16276">Northern America</cx:pt>
          <cx:pt idx="16277">Western Europe</cx:pt>
          <cx:pt idx="16278">Western Europe</cx:pt>
          <cx:pt idx="16279">Northern America</cx:pt>
          <cx:pt idx="16280">Western Europe</cx:pt>
          <cx:pt idx="16281">Asiatic Region</cx:pt>
          <cx:pt idx="16282">Western Europe</cx:pt>
          <cx:pt idx="16283">Asiatic Region</cx:pt>
          <cx:pt idx="16284">Western Europe</cx:pt>
          <cx:pt idx="16285">Asiatic Region</cx:pt>
          <cx:pt idx="16286">Eastern Europe</cx:pt>
          <cx:pt idx="16287">Eastern Europe</cx:pt>
          <cx:pt idx="16288">Latin America</cx:pt>
          <cx:pt idx="16289">Latin America</cx:pt>
          <cx:pt idx="16290">Northern America</cx:pt>
          <cx:pt idx="16291">Western Europe</cx:pt>
          <cx:pt idx="16292">Western Europe</cx:pt>
          <cx:pt idx="16293">Western Europe</cx:pt>
          <cx:pt idx="16294">Eastern Europe</cx:pt>
          <cx:pt idx="16295">Western Europe</cx:pt>
          <cx:pt idx="16296">Asiatic Region</cx:pt>
          <cx:pt idx="16297">Asiatic Region</cx:pt>
          <cx:pt idx="16298">Northern America</cx:pt>
          <cx:pt idx="16299">Asiatic Region</cx:pt>
          <cx:pt idx="16300">Asiatic Region</cx:pt>
          <cx:pt idx="16301">Asiatic Region</cx:pt>
          <cx:pt idx="16302">Eastern Europe</cx:pt>
          <cx:pt idx="16303">Western Europe</cx:pt>
          <cx:pt idx="16304">Northern America</cx:pt>
          <cx:pt idx="16305">Western Europe</cx:pt>
          <cx:pt idx="16306">Asiatic Region</cx:pt>
          <cx:pt idx="16307">Asiatic Region</cx:pt>
          <cx:pt idx="16308">Northern America</cx:pt>
          <cx:pt idx="16309">Western Europe</cx:pt>
          <cx:pt idx="16310">Latin America</cx:pt>
          <cx:pt idx="16311">Western Europe</cx:pt>
          <cx:pt idx="16312">Pacific Region</cx:pt>
          <cx:pt idx="16313">Latin America</cx:pt>
          <cx:pt idx="16314">Eastern Europe</cx:pt>
          <cx:pt idx="16315">Western Europe</cx:pt>
          <cx:pt idx="16316">Northern America</cx:pt>
          <cx:pt idx="16317">Northern America</cx:pt>
          <cx:pt idx="16318">Northern America</cx:pt>
          <cx:pt idx="16319">Middle East</cx:pt>
          <cx:pt idx="16320">Northern America</cx:pt>
          <cx:pt idx="16321">Northern America</cx:pt>
          <cx:pt idx="16322">Western Europe</cx:pt>
          <cx:pt idx="16323">Western Europe</cx:pt>
          <cx:pt idx="16324">Northern America</cx:pt>
          <cx:pt idx="16325">Northern America</cx:pt>
          <cx:pt idx="16326">Western Europe</cx:pt>
          <cx:pt idx="16327">Western Europe</cx:pt>
          <cx:pt idx="16328">Northern America</cx:pt>
          <cx:pt idx="16329">Western Europe</cx:pt>
          <cx:pt idx="16330">Western Europe</cx:pt>
          <cx:pt idx="16331">Western Europe</cx:pt>
          <cx:pt idx="16332">Northern America</cx:pt>
          <cx:pt idx="16333">Western Europe</cx:pt>
          <cx:pt idx="16334">Northern America</cx:pt>
          <cx:pt idx="16335">Asiatic Region</cx:pt>
          <cx:pt idx="16336">Northern America</cx:pt>
          <cx:pt idx="16337">Northern America</cx:pt>
          <cx:pt idx="16338">Asiatic Region</cx:pt>
          <cx:pt idx="16339">Eastern Europe</cx:pt>
          <cx:pt idx="16340">Eastern Europe</cx:pt>
          <cx:pt idx="16341">Eastern Europe</cx:pt>
          <cx:pt idx="16342">Northern America</cx:pt>
          <cx:pt idx="16343">Africa</cx:pt>
          <cx:pt idx="16344">Asiatic Region</cx:pt>
          <cx:pt idx="16345">Western Europe</cx:pt>
          <cx:pt idx="16346">Western Europe</cx:pt>
          <cx:pt idx="16347">Western Europe</cx:pt>
          <cx:pt idx="16348">Asiatic Region</cx:pt>
          <cx:pt idx="16349">Western Europe</cx:pt>
          <cx:pt idx="16350">Northern America</cx:pt>
          <cx:pt idx="16351">Eastern Europe</cx:pt>
          <cx:pt idx="16352">Asiatic Region</cx:pt>
          <cx:pt idx="16353">Western Europe</cx:pt>
          <cx:pt idx="16354">Middle East</cx:pt>
          <cx:pt idx="16355">Western Europe</cx:pt>
          <cx:pt idx="16356">Middle East</cx:pt>
          <cx:pt idx="16357">Asiatic Region</cx:pt>
          <cx:pt idx="16358">Western Europe</cx:pt>
          <cx:pt idx="16359">Northern America</cx:pt>
          <cx:pt idx="16360">Western Europe</cx:pt>
          <cx:pt idx="16361">Western Europe</cx:pt>
          <cx:pt idx="16362">Western Europe</cx:pt>
          <cx:pt idx="16363">Northern America</cx:pt>
          <cx:pt idx="16364">Asiatic Region</cx:pt>
          <cx:pt idx="16365">Asiatic Region</cx:pt>
          <cx:pt idx="16366">Western Europe</cx:pt>
          <cx:pt idx="16367">Western Europe</cx:pt>
          <cx:pt idx="16368">Western Europe</cx:pt>
          <cx:pt idx="16369">Northern America</cx:pt>
          <cx:pt idx="16370">Latin America</cx:pt>
          <cx:pt idx="16371">Western Europe</cx:pt>
          <cx:pt idx="16372">Northern America</cx:pt>
          <cx:pt idx="16373">Western Europe</cx:pt>
          <cx:pt idx="16374">Latin America</cx:pt>
          <cx:pt idx="16375">Western Europe</cx:pt>
          <cx:pt idx="16376">Western Europe</cx:pt>
          <cx:pt idx="16377">Western Europe</cx:pt>
          <cx:pt idx="16378">Northern America</cx:pt>
          <cx:pt idx="16379">Middle East</cx:pt>
          <cx:pt idx="16380">Asiatic Region</cx:pt>
          <cx:pt idx="16381">Western Europe</cx:pt>
          <cx:pt idx="16382">Western Europe</cx:pt>
          <cx:pt idx="16383">Eastern Europe</cx:pt>
          <cx:pt idx="16384">Western Europe</cx:pt>
          <cx:pt idx="16385">Northern America</cx:pt>
          <cx:pt idx="16386">Western Europe</cx:pt>
          <cx:pt idx="16387">Latin America</cx:pt>
          <cx:pt idx="16388">Western Europe</cx:pt>
          <cx:pt idx="16389">Pacific Region</cx:pt>
          <cx:pt idx="16390">Northern America</cx:pt>
          <cx:pt idx="16391">Western Europe</cx:pt>
          <cx:pt idx="16392">Asiatic Region</cx:pt>
          <cx:pt idx="16393">Western Europe</cx:pt>
          <cx:pt idx="16394">Northern America</cx:pt>
          <cx:pt idx="16395">Asiatic Region</cx:pt>
          <cx:pt idx="16396">Western Europe</cx:pt>
          <cx:pt idx="16397">Western Europe</cx:pt>
          <cx:pt idx="16398">Western Europe</cx:pt>
          <cx:pt idx="16399">Western Europe</cx:pt>
          <cx:pt idx="16400">Pacific Region</cx:pt>
          <cx:pt idx="16401">Pacific Region</cx:pt>
          <cx:pt idx="16402">Northern America</cx:pt>
          <cx:pt idx="16403">Eastern Europe</cx:pt>
          <cx:pt idx="16404">Northern America</cx:pt>
          <cx:pt idx="16405">Northern America</cx:pt>
          <cx:pt idx="16406">Western Europe</cx:pt>
          <cx:pt idx="16407">Western Europe</cx:pt>
          <cx:pt idx="16408">Northern America</cx:pt>
          <cx:pt idx="16409">Middle East</cx:pt>
          <cx:pt idx="16410">Western Europe</cx:pt>
          <cx:pt idx="16411">Middle East</cx:pt>
          <cx:pt idx="16412">Western Europe</cx:pt>
          <cx:pt idx="16413">Africa</cx:pt>
          <cx:pt idx="16414">Northern America</cx:pt>
          <cx:pt idx="16415">Asiatic Region</cx:pt>
          <cx:pt idx="16416">Western Europe</cx:pt>
          <cx:pt idx="16417">Western Europe</cx:pt>
          <cx:pt idx="16418">Asiatic Region</cx:pt>
          <cx:pt idx="16419">Eastern Europe</cx:pt>
          <cx:pt idx="16420">Asiatic Region</cx:pt>
          <cx:pt idx="16421">Asiatic Region</cx:pt>
          <cx:pt idx="16422">Middle East</cx:pt>
          <cx:pt idx="16423">Middle East</cx:pt>
          <cx:pt idx="16424">Asiatic Region</cx:pt>
          <cx:pt idx="16425">Western Europe</cx:pt>
          <cx:pt idx="16426">Northern America</cx:pt>
          <cx:pt idx="16427">Asiatic Region</cx:pt>
          <cx:pt idx="16428">Asiatic Region</cx:pt>
          <cx:pt idx="16429">Northern America</cx:pt>
          <cx:pt idx="16430">Northern America</cx:pt>
          <cx:pt idx="16431">Western Europe</cx:pt>
          <cx:pt idx="16432">Western Europe</cx:pt>
          <cx:pt idx="16433">Asiatic Region</cx:pt>
          <cx:pt idx="16434">Asiatic Region</cx:pt>
          <cx:pt idx="16435">Northern America</cx:pt>
          <cx:pt idx="16436">Western Europe</cx:pt>
          <cx:pt idx="16437">Western Europe</cx:pt>
          <cx:pt idx="16438">Northern America</cx:pt>
          <cx:pt idx="16439">Northern America</cx:pt>
          <cx:pt idx="16440">Northern America</cx:pt>
          <cx:pt idx="16441">Western Europe</cx:pt>
          <cx:pt idx="16442">Africa/Middle East</cx:pt>
          <cx:pt idx="16443">Asiatic Region</cx:pt>
          <cx:pt idx="16444">Latin America</cx:pt>
          <cx:pt idx="16445">Northern America</cx:pt>
          <cx:pt idx="16446">Western Europe</cx:pt>
          <cx:pt idx="16447">Asiatic Region</cx:pt>
          <cx:pt idx="16448">Western Europe</cx:pt>
          <cx:pt idx="16449">Western Europe</cx:pt>
          <cx:pt idx="16450">Western Europe</cx:pt>
          <cx:pt idx="16451">Northern America</cx:pt>
          <cx:pt idx="16452">Latin America</cx:pt>
          <cx:pt idx="16453">Western Europe</cx:pt>
          <cx:pt idx="16454">Western Europe</cx:pt>
          <cx:pt idx="16455">Western Europe</cx:pt>
          <cx:pt idx="16456">Eastern Europe</cx:pt>
          <cx:pt idx="16457">Western Europe</cx:pt>
          <cx:pt idx="16458">Western Europe</cx:pt>
          <cx:pt idx="16459">Western Europe</cx:pt>
          <cx:pt idx="16460">Asiatic Region</cx:pt>
          <cx:pt idx="16461">Middle East</cx:pt>
          <cx:pt idx="16462">Western Europe</cx:pt>
          <cx:pt idx="16463">Asiatic Region</cx:pt>
          <cx:pt idx="16464">Asiatic Region</cx:pt>
          <cx:pt idx="16465">Northern America</cx:pt>
          <cx:pt idx="16466">Western Europe</cx:pt>
          <cx:pt idx="16467">Western Europe</cx:pt>
          <cx:pt idx="16468">Western Europe</cx:pt>
          <cx:pt idx="16469">Western Europe</cx:pt>
          <cx:pt idx="16470">Western Europe</cx:pt>
          <cx:pt idx="16471">Eastern Europe</cx:pt>
          <cx:pt idx="16472">Western Europe</cx:pt>
          <cx:pt idx="16473">Asiatic Region</cx:pt>
          <cx:pt idx="16474">Latin America</cx:pt>
          <cx:pt idx="16475">Northern America</cx:pt>
          <cx:pt idx="16476">Western Europe</cx:pt>
          <cx:pt idx="16477">Western Europe</cx:pt>
          <cx:pt idx="16478">Eastern Europe</cx:pt>
          <cx:pt idx="16479">Middle East</cx:pt>
          <cx:pt idx="16480">Western Europe</cx:pt>
          <cx:pt idx="16481">Northern America</cx:pt>
          <cx:pt idx="16482">Western Europe</cx:pt>
          <cx:pt idx="16483">Western Europe</cx:pt>
          <cx:pt idx="16484">Asiatic Region</cx:pt>
          <cx:pt idx="16485">Eastern Europe</cx:pt>
          <cx:pt idx="16486">Western Europe</cx:pt>
          <cx:pt idx="16487">Asiatic Region</cx:pt>
          <cx:pt idx="16488">Western Europe</cx:pt>
          <cx:pt idx="16489">Western Europe</cx:pt>
          <cx:pt idx="16490">Asiatic Region</cx:pt>
          <cx:pt idx="16491">Western Europe</cx:pt>
          <cx:pt idx="16492">Western Europe</cx:pt>
          <cx:pt idx="16493">Northern America</cx:pt>
          <cx:pt idx="16494">Northern America</cx:pt>
          <cx:pt idx="16495">Asiatic Region</cx:pt>
          <cx:pt idx="16496">Northern America</cx:pt>
          <cx:pt idx="16497">Western Europe</cx:pt>
          <cx:pt idx="16498">Northern America</cx:pt>
          <cx:pt idx="16499">Western Europe</cx:pt>
          <cx:pt idx="16500">Eastern Europe</cx:pt>
          <cx:pt idx="16501">Northern America</cx:pt>
          <cx:pt idx="16502">Western Europe</cx:pt>
          <cx:pt idx="16503">Western Europe</cx:pt>
          <cx:pt idx="16504">Western Europe</cx:pt>
          <cx:pt idx="16505">Western Europe</cx:pt>
          <cx:pt idx="16506">Western Europe</cx:pt>
          <cx:pt idx="16507">Africa</cx:pt>
          <cx:pt idx="16508">Western Europe</cx:pt>
          <cx:pt idx="16509">Asiatic Region</cx:pt>
          <cx:pt idx="16510">Western Europe</cx:pt>
          <cx:pt idx="16511">Northern America</cx:pt>
          <cx:pt idx="16512">Asiatic Region</cx:pt>
          <cx:pt idx="16513">Northern America</cx:pt>
          <cx:pt idx="16514">Western Europe</cx:pt>
          <cx:pt idx="16515">Western Europe</cx:pt>
          <cx:pt idx="16516">Western Europe</cx:pt>
          <cx:pt idx="16517">Western Europe</cx:pt>
          <cx:pt idx="16518">Latin America</cx:pt>
          <cx:pt idx="16519">Western Europe</cx:pt>
          <cx:pt idx="16520">Western Europe</cx:pt>
          <cx:pt idx="16521">Western Europe</cx:pt>
          <cx:pt idx="16522">Northern America</cx:pt>
          <cx:pt idx="16523">Western Europe</cx:pt>
          <cx:pt idx="16524">Northern America</cx:pt>
          <cx:pt idx="16525">Northern America</cx:pt>
          <cx:pt idx="16526">Western Europe</cx:pt>
          <cx:pt idx="16527">Asiatic Region</cx:pt>
          <cx:pt idx="16528">Western Europe</cx:pt>
          <cx:pt idx="16529">Latin America</cx:pt>
          <cx:pt idx="16530">Western Europe</cx:pt>
          <cx:pt idx="16531">Western Europe</cx:pt>
          <cx:pt idx="16532">Eastern Europe</cx:pt>
          <cx:pt idx="16533">Latin America</cx:pt>
          <cx:pt idx="16534">Western Europe</cx:pt>
          <cx:pt idx="16535">Asiatic Region</cx:pt>
          <cx:pt idx="16536">Northern America</cx:pt>
          <cx:pt idx="16537">Eastern Europe</cx:pt>
          <cx:pt idx="16538">Western Europe</cx:pt>
          <cx:pt idx="16539">Northern America</cx:pt>
          <cx:pt idx="16540">Northern America</cx:pt>
          <cx:pt idx="16541">Western Europe</cx:pt>
          <cx:pt idx="16542">Western Europe</cx:pt>
          <cx:pt idx="16543">Asiatic Region</cx:pt>
          <cx:pt idx="16544">Northern America</cx:pt>
          <cx:pt idx="16545">Western Europe</cx:pt>
          <cx:pt idx="16546">Northern America</cx:pt>
          <cx:pt idx="16547">Western Europe</cx:pt>
          <cx:pt idx="16548">Northern America</cx:pt>
          <cx:pt idx="16549">Western Europe</cx:pt>
          <cx:pt idx="16550">Asiatic Region</cx:pt>
          <cx:pt idx="16551">Asiatic Region</cx:pt>
          <cx:pt idx="16552">Western Europe</cx:pt>
          <cx:pt idx="16553">Western Europe</cx:pt>
          <cx:pt idx="16554">Northern America</cx:pt>
          <cx:pt idx="16555">Asiatic Region</cx:pt>
          <cx:pt idx="16556">Western Europe</cx:pt>
          <cx:pt idx="16557">Western Europe</cx:pt>
          <cx:pt idx="16558">Northern America</cx:pt>
          <cx:pt idx="16559">Asiatic Region</cx:pt>
          <cx:pt idx="16560">Western Europe</cx:pt>
          <cx:pt idx="16561">Western Europe</cx:pt>
          <cx:pt idx="16562">Asiatic Region</cx:pt>
          <cx:pt idx="16563">Western Europe</cx:pt>
          <cx:pt idx="16564">Northern America</cx:pt>
          <cx:pt idx="16565">Western Europe</cx:pt>
          <cx:pt idx="16566">Western Europe</cx:pt>
          <cx:pt idx="16567">Western Europe</cx:pt>
          <cx:pt idx="16568">Latin America</cx:pt>
          <cx:pt idx="16569">Asiatic Region</cx:pt>
          <cx:pt idx="16570">Northern America</cx:pt>
          <cx:pt idx="16571">Asiatic Region</cx:pt>
          <cx:pt idx="16572">Middle East</cx:pt>
          <cx:pt idx="16573">Latin America</cx:pt>
          <cx:pt idx="16574">Asiatic Region</cx:pt>
          <cx:pt idx="16575">Asiatic Region</cx:pt>
          <cx:pt idx="16576">Asiatic Region</cx:pt>
          <cx:pt idx="16577">Middle East</cx:pt>
          <cx:pt idx="16578">Western Europe</cx:pt>
          <cx:pt idx="16579">Eastern Europe</cx:pt>
          <cx:pt idx="16580">Western Europe</cx:pt>
          <cx:pt idx="16581">Asiatic Region</cx:pt>
          <cx:pt idx="16582">Asiatic Region</cx:pt>
          <cx:pt idx="16583">Eastern Europe</cx:pt>
          <cx:pt idx="16584">Western Europe</cx:pt>
          <cx:pt idx="16585">Western Europe</cx:pt>
          <cx:pt idx="16586">Northern America</cx:pt>
          <cx:pt idx="16587">Northern America</cx:pt>
          <cx:pt idx="16588">Western Europe</cx:pt>
          <cx:pt idx="16589">Western Europe</cx:pt>
          <cx:pt idx="16590">Northern America</cx:pt>
          <cx:pt idx="16591">Western Europe</cx:pt>
          <cx:pt idx="16592">Western Europe</cx:pt>
          <cx:pt idx="16593">Middle East</cx:pt>
          <cx:pt idx="16594">Africa/Middle East</cx:pt>
          <cx:pt idx="16595">Western Europe</cx:pt>
          <cx:pt idx="16596">Northern America</cx:pt>
          <cx:pt idx="16597">Asiatic Region</cx:pt>
          <cx:pt idx="16598">Asiatic Region</cx:pt>
          <cx:pt idx="16599">Eastern Europe</cx:pt>
          <cx:pt idx="16600">Western Europe</cx:pt>
          <cx:pt idx="16601">Asiatic Region</cx:pt>
          <cx:pt idx="16602">Northern America</cx:pt>
          <cx:pt idx="16603">Western Europe</cx:pt>
          <cx:pt idx="16604">Eastern Europe</cx:pt>
          <cx:pt idx="16605">Asiatic Region</cx:pt>
          <cx:pt idx="16606">Northern America</cx:pt>
          <cx:pt idx="16607">Western Europe</cx:pt>
          <cx:pt idx="16608">Western Europe</cx:pt>
          <cx:pt idx="16609">Northern America</cx:pt>
          <cx:pt idx="16610">Western Europe</cx:pt>
          <cx:pt idx="16611">Asiatic Region</cx:pt>
          <cx:pt idx="16612">Asiatic Region</cx:pt>
          <cx:pt idx="16613">Northern America</cx:pt>
          <cx:pt idx="16614">Eastern Europe</cx:pt>
          <cx:pt idx="16615">Western Europe</cx:pt>
          <cx:pt idx="16616">Asiatic Region</cx:pt>
          <cx:pt idx="16617">Western Europe</cx:pt>
          <cx:pt idx="16618">Middle East</cx:pt>
          <cx:pt idx="16619">Western Europe</cx:pt>
          <cx:pt idx="16620">Northern America</cx:pt>
          <cx:pt idx="16621">Asiatic Region</cx:pt>
          <cx:pt idx="16622">Western Europe</cx:pt>
          <cx:pt idx="16623">Western Europe</cx:pt>
          <cx:pt idx="16624">Western Europe</cx:pt>
          <cx:pt idx="16625">Eastern Europe</cx:pt>
          <cx:pt idx="16626">Asiatic Region</cx:pt>
          <cx:pt idx="16627">Western Europe</cx:pt>
          <cx:pt idx="16628">Northern America</cx:pt>
          <cx:pt idx="16629">Asiatic Region</cx:pt>
          <cx:pt idx="16630">Asiatic Region</cx:pt>
          <cx:pt idx="16631">Northern America</cx:pt>
          <cx:pt idx="16632">Asiatic Region</cx:pt>
          <cx:pt idx="16633">Western Europe</cx:pt>
          <cx:pt idx="16634">Eastern Europe</cx:pt>
          <cx:pt idx="16635">Pacific Region</cx:pt>
          <cx:pt idx="16636">Eastern Europe</cx:pt>
          <cx:pt idx="16637">Asiatic Region</cx:pt>
          <cx:pt idx="16638">Western Europe</cx:pt>
          <cx:pt idx="16639">Latin America</cx:pt>
          <cx:pt idx="16640">Western Europe</cx:pt>
          <cx:pt idx="16641">Eastern Europe</cx:pt>
          <cx:pt idx="16642">Northern America</cx:pt>
          <cx:pt idx="16643">Northern America</cx:pt>
          <cx:pt idx="16644">Western Europe</cx:pt>
          <cx:pt idx="16645">Latin America</cx:pt>
          <cx:pt idx="16646">Asiatic Region</cx:pt>
          <cx:pt idx="16647">Africa/Middle East</cx:pt>
          <cx:pt idx="16648">Northern America</cx:pt>
          <cx:pt idx="16649">Western Europe</cx:pt>
          <cx:pt idx="16650">Northern America</cx:pt>
          <cx:pt idx="16651">Northern America</cx:pt>
          <cx:pt idx="16652">Western Europe</cx:pt>
          <cx:pt idx="16653">Asiatic Region</cx:pt>
          <cx:pt idx="16654">Northern America</cx:pt>
          <cx:pt idx="16655">Western Europe</cx:pt>
          <cx:pt idx="16656">Northern America</cx:pt>
          <cx:pt idx="16657">Asiatic Region</cx:pt>
          <cx:pt idx="16658">Western Europe</cx:pt>
          <cx:pt idx="16659">Western Europe</cx:pt>
          <cx:pt idx="16660">Western Europe</cx:pt>
          <cx:pt idx="16661">Western Europe</cx:pt>
          <cx:pt idx="16662">Western Europe</cx:pt>
          <cx:pt idx="16663">Western Europe</cx:pt>
          <cx:pt idx="16664">Northern America</cx:pt>
          <cx:pt idx="16665">Middle East</cx:pt>
          <cx:pt idx="16666">Asiatic Region</cx:pt>
          <cx:pt idx="16667">Asiatic Region</cx:pt>
          <cx:pt idx="16668">Western Europe</cx:pt>
          <cx:pt idx="16669">Western Europe</cx:pt>
          <cx:pt idx="16670">Asiatic Region</cx:pt>
          <cx:pt idx="16671">Western Europe</cx:pt>
          <cx:pt idx="16672">Western Europe</cx:pt>
          <cx:pt idx="16673">Asiatic Region</cx:pt>
          <cx:pt idx="16674">Western Europe</cx:pt>
          <cx:pt idx="16675">Northern America</cx:pt>
          <cx:pt idx="16676">Western Europe</cx:pt>
          <cx:pt idx="16677">Northern America</cx:pt>
          <cx:pt idx="16678">Northern America</cx:pt>
          <cx:pt idx="16679">Eastern Europe</cx:pt>
          <cx:pt idx="16680">Western Europe</cx:pt>
          <cx:pt idx="16681">Asiatic Region</cx:pt>
          <cx:pt idx="16682">Northern America</cx:pt>
          <cx:pt idx="16683">Northern America</cx:pt>
          <cx:pt idx="16684">Northern America</cx:pt>
          <cx:pt idx="16685">Western Europe</cx:pt>
          <cx:pt idx="16686">Western Europe</cx:pt>
          <cx:pt idx="16687">Western Europe</cx:pt>
          <cx:pt idx="16688">Western Europe</cx:pt>
          <cx:pt idx="16689">Western Europe</cx:pt>
          <cx:pt idx="16690">Western Europe</cx:pt>
          <cx:pt idx="16691">Western Europe</cx:pt>
          <cx:pt idx="16692">Eastern Europe</cx:pt>
          <cx:pt idx="16693">Western Europe</cx:pt>
          <cx:pt idx="16694">Asiatic Region</cx:pt>
          <cx:pt idx="16695">Western Europe</cx:pt>
          <cx:pt idx="16696">Western Europe</cx:pt>
          <cx:pt idx="16697">Northern America</cx:pt>
          <cx:pt idx="16698">Western Europe</cx:pt>
          <cx:pt idx="16699">Northern America</cx:pt>
          <cx:pt idx="16700">Western Europe</cx:pt>
          <cx:pt idx="16701">Northern America</cx:pt>
          <cx:pt idx="16702">Pacific Region</cx:pt>
          <cx:pt idx="16703">Eastern Europe</cx:pt>
          <cx:pt idx="16704">Eastern Europe</cx:pt>
          <cx:pt idx="16705">Northern America</cx:pt>
          <cx:pt idx="16706">Northern America</cx:pt>
          <cx:pt idx="16707">Northern America</cx:pt>
          <cx:pt idx="16708">Western Europe</cx:pt>
          <cx:pt idx="16709">Asiatic Region</cx:pt>
          <cx:pt idx="16710">Western Europe</cx:pt>
          <cx:pt idx="16711">Northern America</cx:pt>
          <cx:pt idx="16712">Western Europe</cx:pt>
          <cx:pt idx="16713">Latin America</cx:pt>
          <cx:pt idx="16714">Northern America</cx:pt>
          <cx:pt idx="16715">Western Europe</cx:pt>
          <cx:pt idx="16716">Middle East</cx:pt>
          <cx:pt idx="16717">Asiatic Region</cx:pt>
          <cx:pt idx="16718">Eastern Europe</cx:pt>
          <cx:pt idx="16719">Middle East</cx:pt>
          <cx:pt idx="16720">Northern America</cx:pt>
          <cx:pt idx="16721">Western Europe</cx:pt>
          <cx:pt idx="16722">Eastern Europe</cx:pt>
          <cx:pt idx="16723">Northern America</cx:pt>
          <cx:pt idx="16724">Western Europe</cx:pt>
          <cx:pt idx="16725">Western Europe</cx:pt>
          <cx:pt idx="16726">Northern America</cx:pt>
          <cx:pt idx="16727">Western Europe</cx:pt>
          <cx:pt idx="16728">Northern America</cx:pt>
          <cx:pt idx="16729">Northern America</cx:pt>
          <cx:pt idx="16730">Northern America</cx:pt>
          <cx:pt idx="16731">Western Europe</cx:pt>
          <cx:pt idx="16732">Northern America</cx:pt>
          <cx:pt idx="16733">Africa/Middle East</cx:pt>
          <cx:pt idx="16734">Northern America</cx:pt>
          <cx:pt idx="16735">Latin America</cx:pt>
          <cx:pt idx="16736">Western Europe</cx:pt>
          <cx:pt idx="16737">Northern America</cx:pt>
          <cx:pt idx="16738">Northern America</cx:pt>
          <cx:pt idx="16739">Northern America</cx:pt>
          <cx:pt idx="16740">Northern America</cx:pt>
          <cx:pt idx="16741">Eastern Europe</cx:pt>
          <cx:pt idx="16742">Western Europe</cx:pt>
          <cx:pt idx="16743">Western Europe</cx:pt>
          <cx:pt idx="16744">Latin America</cx:pt>
          <cx:pt idx="16745">Northern America</cx:pt>
          <cx:pt idx="16746">Western Europe</cx:pt>
          <cx:pt idx="16747">Latin America</cx:pt>
          <cx:pt idx="16748">Western Europe</cx:pt>
          <cx:pt idx="16749">Western Europe</cx:pt>
          <cx:pt idx="16750">Asiatic Region</cx:pt>
          <cx:pt idx="16751">Asiatic Region</cx:pt>
          <cx:pt idx="16752">Latin America</cx:pt>
          <cx:pt idx="16753">Western Europe</cx:pt>
          <cx:pt idx="16754">Eastern Europe</cx:pt>
          <cx:pt idx="16755">Western Europe</cx:pt>
          <cx:pt idx="16756">Western Europe</cx:pt>
          <cx:pt idx="16757">Asiatic Region</cx:pt>
          <cx:pt idx="16758">Western Europe</cx:pt>
          <cx:pt idx="16759">Western Europe</cx:pt>
          <cx:pt idx="16760">Western Europe</cx:pt>
          <cx:pt idx="16761">Asiatic Region</cx:pt>
          <cx:pt idx="16762">Western Europe</cx:pt>
          <cx:pt idx="16763">Western Europe</cx:pt>
          <cx:pt idx="16764">Asiatic Region</cx:pt>
          <cx:pt idx="16765">Western Europe</cx:pt>
          <cx:pt idx="16766">Western Europe</cx:pt>
          <cx:pt idx="16767">Asiatic Region</cx:pt>
          <cx:pt idx="16768">Asiatic Region</cx:pt>
          <cx:pt idx="16769">Western Europe</cx:pt>
          <cx:pt idx="16770">Western Europe</cx:pt>
          <cx:pt idx="16771">Western Europe</cx:pt>
          <cx:pt idx="16772">Asiatic Region</cx:pt>
          <cx:pt idx="16773">Western Europe</cx:pt>
          <cx:pt idx="16774">Asiatic Region</cx:pt>
          <cx:pt idx="16775">Asiatic Region</cx:pt>
          <cx:pt idx="16776">Northern America</cx:pt>
          <cx:pt idx="16777">Asiatic Region</cx:pt>
          <cx:pt idx="16778">Asiatic Region</cx:pt>
          <cx:pt idx="16779">Western Europe</cx:pt>
          <cx:pt idx="16780">Western Europe</cx:pt>
          <cx:pt idx="16781">Asiatic Region</cx:pt>
          <cx:pt idx="16782">Northern America</cx:pt>
          <cx:pt idx="16783">Northern America</cx:pt>
          <cx:pt idx="16784">Asiatic Region</cx:pt>
          <cx:pt idx="16785">Western Europe</cx:pt>
          <cx:pt idx="16786">Northern America</cx:pt>
          <cx:pt idx="16787">Western Europe</cx:pt>
          <cx:pt idx="16788">Northern America</cx:pt>
          <cx:pt idx="16789">Western Europe</cx:pt>
          <cx:pt idx="16790">Western Europe</cx:pt>
          <cx:pt idx="16791">Western Europe</cx:pt>
          <cx:pt idx="16792">Northern America</cx:pt>
          <cx:pt idx="16793">Northern America</cx:pt>
          <cx:pt idx="16794">Western Europe</cx:pt>
          <cx:pt idx="16795">Western Europe</cx:pt>
          <cx:pt idx="16796">Northern America</cx:pt>
          <cx:pt idx="16797">Asiatic Region</cx:pt>
          <cx:pt idx="16798">Middle East</cx:pt>
          <cx:pt idx="16799">Western Europe</cx:pt>
          <cx:pt idx="16800">Asiatic Region</cx:pt>
          <cx:pt idx="16801">Northern America</cx:pt>
          <cx:pt idx="16802">Northern America</cx:pt>
          <cx:pt idx="16803">Eastern Europe</cx:pt>
          <cx:pt idx="16804">Western Europe</cx:pt>
          <cx:pt idx="16805">Western Europe</cx:pt>
          <cx:pt idx="16806">Western Europe</cx:pt>
          <cx:pt idx="16807">Latin America</cx:pt>
          <cx:pt idx="16808">Middle East</cx:pt>
          <cx:pt idx="16809">Western Europe</cx:pt>
          <cx:pt idx="16810">Western Europe</cx:pt>
          <cx:pt idx="16811">Northern America</cx:pt>
          <cx:pt idx="16812">Western Europe</cx:pt>
          <cx:pt idx="16813">Western Europe</cx:pt>
          <cx:pt idx="16814">Northern America</cx:pt>
          <cx:pt idx="16815">Western Europe</cx:pt>
          <cx:pt idx="16816">Pacific Region</cx:pt>
          <cx:pt idx="16817">Latin America</cx:pt>
          <cx:pt idx="16818">Western Europe</cx:pt>
          <cx:pt idx="16819">Northern America</cx:pt>
          <cx:pt idx="16820">Northern America</cx:pt>
          <cx:pt idx="16821">Western Europe</cx:pt>
          <cx:pt idx="16822">Western Europe</cx:pt>
          <cx:pt idx="16823">Asiatic Region</cx:pt>
          <cx:pt idx="16824">Western Europe</cx:pt>
          <cx:pt idx="16825">Western Europe</cx:pt>
          <cx:pt idx="16826">Western Europe</cx:pt>
          <cx:pt idx="16827">Northern America</cx:pt>
          <cx:pt idx="16828">Eastern Europe</cx:pt>
          <cx:pt idx="16829">Western Europe</cx:pt>
          <cx:pt idx="16830">Western Europe</cx:pt>
          <cx:pt idx="16831">Western Europe</cx:pt>
          <cx:pt idx="16832">Eastern Europe</cx:pt>
          <cx:pt idx="16833">Northern America</cx:pt>
          <cx:pt idx="16834">Western Europe</cx:pt>
          <cx:pt idx="16835">Western Europe</cx:pt>
          <cx:pt idx="16836">Western Europe</cx:pt>
          <cx:pt idx="16837">Western Europe</cx:pt>
          <cx:pt idx="16838">Western Europe</cx:pt>
          <cx:pt idx="16839">Western Europe</cx:pt>
          <cx:pt idx="16840">Western Europe</cx:pt>
          <cx:pt idx="16841">Northern America</cx:pt>
          <cx:pt idx="16842">Middle East</cx:pt>
          <cx:pt idx="16843">Western Europe</cx:pt>
          <cx:pt idx="16844">Western Europe</cx:pt>
          <cx:pt idx="16845">Northern America</cx:pt>
          <cx:pt idx="16846">Asiatic Region</cx:pt>
          <cx:pt idx="16847">Northern America</cx:pt>
          <cx:pt idx="16848">Northern America</cx:pt>
          <cx:pt idx="16849">Western Europe</cx:pt>
          <cx:pt idx="16850">Asiatic Region</cx:pt>
          <cx:pt idx="16851">Western Europe</cx:pt>
          <cx:pt idx="16852">Northern America</cx:pt>
          <cx:pt idx="16853">Western Europe</cx:pt>
          <cx:pt idx="16854">Latin America</cx:pt>
          <cx:pt idx="16855">Northern America</cx:pt>
          <cx:pt idx="16856">Asiatic Region</cx:pt>
          <cx:pt idx="16857">Western Europe</cx:pt>
          <cx:pt idx="16858">Northern America</cx:pt>
          <cx:pt idx="16859">Western Europe</cx:pt>
          <cx:pt idx="16860">Asiatic Region</cx:pt>
          <cx:pt idx="16861">Northern America</cx:pt>
          <cx:pt idx="16862">Western Europe</cx:pt>
          <cx:pt idx="16863">Eastern Europe</cx:pt>
          <cx:pt idx="16864">Western Europe</cx:pt>
          <cx:pt idx="16865">Western Europe</cx:pt>
          <cx:pt idx="16866">Western Europe</cx:pt>
          <cx:pt idx="16867">Northern America</cx:pt>
          <cx:pt idx="16868">Western Europe</cx:pt>
          <cx:pt idx="16869">Asiatic Region</cx:pt>
          <cx:pt idx="16870">Northern America</cx:pt>
          <cx:pt idx="16871">Western Europe</cx:pt>
          <cx:pt idx="16872">Western Europe</cx:pt>
          <cx:pt idx="16873">Western Europe</cx:pt>
          <cx:pt idx="16874">Asiatic Region</cx:pt>
          <cx:pt idx="16875">Northern America</cx:pt>
          <cx:pt idx="16876">Northern America</cx:pt>
          <cx:pt idx="16877">Western Europe</cx:pt>
          <cx:pt idx="16878">Northern America</cx:pt>
          <cx:pt idx="16879">Western Europe</cx:pt>
          <cx:pt idx="16880">Northern America</cx:pt>
          <cx:pt idx="16881">Western Europe</cx:pt>
          <cx:pt idx="16882">Northern America</cx:pt>
          <cx:pt idx="16883">Western Europe</cx:pt>
          <cx:pt idx="16884">Middle East</cx:pt>
          <cx:pt idx="16885">Western Europe</cx:pt>
          <cx:pt idx="16886">Northern America</cx:pt>
          <cx:pt idx="16887">Western Europe</cx:pt>
          <cx:pt idx="16888">Asiatic Region</cx:pt>
          <cx:pt idx="16889">Asiatic Region</cx:pt>
          <cx:pt idx="16890">Northern America</cx:pt>
          <cx:pt idx="16891">Western Europe</cx:pt>
          <cx:pt idx="16892">Western Europe</cx:pt>
          <cx:pt idx="16893">Western Europe</cx:pt>
          <cx:pt idx="16894">Northern America</cx:pt>
          <cx:pt idx="16895">Pacific Region</cx:pt>
          <cx:pt idx="16896">Western Europe</cx:pt>
          <cx:pt idx="16897">Africa</cx:pt>
          <cx:pt idx="16898">Western Europe</cx:pt>
          <cx:pt idx="16899">Asiatic Region</cx:pt>
          <cx:pt idx="16900">Asiatic Region</cx:pt>
          <cx:pt idx="16901">Western Europe</cx:pt>
          <cx:pt idx="16902">Northern America</cx:pt>
          <cx:pt idx="16903">Western Europe</cx:pt>
          <cx:pt idx="16904">Western Europe</cx:pt>
          <cx:pt idx="16905">Western Europe</cx:pt>
          <cx:pt idx="16906">Africa</cx:pt>
          <cx:pt idx="16907">Western Europe</cx:pt>
          <cx:pt idx="16908">Northern America</cx:pt>
          <cx:pt idx="16909">Asiatic Region</cx:pt>
          <cx:pt idx="16910">Asiatic Region</cx:pt>
          <cx:pt idx="16911">Northern America</cx:pt>
          <cx:pt idx="16912">Western Europe</cx:pt>
          <cx:pt idx="16913">Northern America</cx:pt>
          <cx:pt idx="16914">Western Europe</cx:pt>
          <cx:pt idx="16915">Asiatic Region</cx:pt>
          <cx:pt idx="16916">Asiatic Region</cx:pt>
          <cx:pt idx="16917">Northern America</cx:pt>
          <cx:pt idx="16918">Northern America</cx:pt>
          <cx:pt idx="16919">Western Europe</cx:pt>
          <cx:pt idx="16920">Northern America</cx:pt>
          <cx:pt idx="16921">Western Europe</cx:pt>
          <cx:pt idx="16922">Latin America</cx:pt>
          <cx:pt idx="16923">Latin America</cx:pt>
          <cx:pt idx="16924">Western Europe</cx:pt>
          <cx:pt idx="16925">Western Europe</cx:pt>
          <cx:pt idx="16926">Western Europe</cx:pt>
          <cx:pt idx="16927">Asiatic Region</cx:pt>
          <cx:pt idx="16928">Western Europe</cx:pt>
          <cx:pt idx="16929">Eastern Europe</cx:pt>
          <cx:pt idx="16930">Western Europe</cx:pt>
          <cx:pt idx="16931">Pacific Region</cx:pt>
          <cx:pt idx="16932">Western Europe</cx:pt>
          <cx:pt idx="16933">Western Europe</cx:pt>
          <cx:pt idx="16934">Western Europe</cx:pt>
          <cx:pt idx="16935">Western Europe</cx:pt>
          <cx:pt idx="16936">Northern America</cx:pt>
          <cx:pt idx="16937">Western Europe</cx:pt>
          <cx:pt idx="16938">Western Europe</cx:pt>
          <cx:pt idx="16939">Western Europe</cx:pt>
          <cx:pt idx="16940">Asiatic Region</cx:pt>
          <cx:pt idx="16941">Northern America</cx:pt>
          <cx:pt idx="16942">Northern America</cx:pt>
          <cx:pt idx="16943">Asiatic Region</cx:pt>
          <cx:pt idx="16944">Western Europe</cx:pt>
          <cx:pt idx="16945">Western Europe</cx:pt>
          <cx:pt idx="16946">Asiatic Region</cx:pt>
          <cx:pt idx="16947">Eastern Europe</cx:pt>
          <cx:pt idx="16948">Western Europe</cx:pt>
          <cx:pt idx="16949">Northern America</cx:pt>
          <cx:pt idx="16950">Northern America</cx:pt>
          <cx:pt idx="16951">Northern America</cx:pt>
          <cx:pt idx="16952">Eastern Europe</cx:pt>
          <cx:pt idx="16953">Northern America</cx:pt>
          <cx:pt idx="16954">Western Europe</cx:pt>
          <cx:pt idx="16955">Eastern Europe</cx:pt>
          <cx:pt idx="16956">Western Europe</cx:pt>
          <cx:pt idx="16957">Asiatic Region</cx:pt>
          <cx:pt idx="16958">Western Europe</cx:pt>
          <cx:pt idx="16959">Asiatic Region</cx:pt>
          <cx:pt idx="16960">Western Europe</cx:pt>
          <cx:pt idx="16961">Western Europe</cx:pt>
          <cx:pt idx="16962">Asiatic Region</cx:pt>
          <cx:pt idx="16963">Latin America</cx:pt>
          <cx:pt idx="16964">Eastern Europe</cx:pt>
          <cx:pt idx="16965">Western Europe</cx:pt>
          <cx:pt idx="16966">Eastern Europe</cx:pt>
          <cx:pt idx="16967">Western Europe</cx:pt>
          <cx:pt idx="16968">Asiatic Region</cx:pt>
          <cx:pt idx="16969">Western Europe</cx:pt>
          <cx:pt idx="16970">Western Europe</cx:pt>
          <cx:pt idx="16971">Western Europe</cx:pt>
          <cx:pt idx="16972">Western Europe</cx:pt>
          <cx:pt idx="16973">Northern America</cx:pt>
          <cx:pt idx="16974">Asiatic Region</cx:pt>
          <cx:pt idx="16975">Western Europe</cx:pt>
          <cx:pt idx="16976">Western Europe</cx:pt>
          <cx:pt idx="16977">Asiatic Region</cx:pt>
          <cx:pt idx="16978">Western Europe</cx:pt>
          <cx:pt idx="16979">Northern America</cx:pt>
          <cx:pt idx="16980">Western Europe</cx:pt>
          <cx:pt idx="16981">Middle East</cx:pt>
          <cx:pt idx="16982">Western Europe</cx:pt>
          <cx:pt idx="16983">Western Europe</cx:pt>
          <cx:pt idx="16984">Western Europe</cx:pt>
          <cx:pt idx="16985">Western Europe</cx:pt>
          <cx:pt idx="16986">Western Europe</cx:pt>
          <cx:pt idx="16987">Eastern Europe</cx:pt>
          <cx:pt idx="16988">Northern America</cx:pt>
          <cx:pt idx="16989">Asiatic Region</cx:pt>
          <cx:pt idx="16990">Asiatic Region</cx:pt>
          <cx:pt idx="16991">Western Europe</cx:pt>
          <cx:pt idx="16992">Northern America</cx:pt>
          <cx:pt idx="16993">Northern America</cx:pt>
          <cx:pt idx="16994">Western Europe</cx:pt>
          <cx:pt idx="16995">Western Europe</cx:pt>
          <cx:pt idx="16996">Latin America</cx:pt>
          <cx:pt idx="16997">Asiatic Region</cx:pt>
          <cx:pt idx="16998">Western Europe</cx:pt>
          <cx:pt idx="16999">Northern America</cx:pt>
          <cx:pt idx="17000">Northern America</cx:pt>
          <cx:pt idx="17001">Western Europe</cx:pt>
          <cx:pt idx="17002">Western Europe</cx:pt>
          <cx:pt idx="17003">Western Europe</cx:pt>
          <cx:pt idx="17004">Western Europe</cx:pt>
          <cx:pt idx="17005">Eastern Europe</cx:pt>
          <cx:pt idx="17006">Western Europe</cx:pt>
          <cx:pt idx="17007">Western Europe</cx:pt>
          <cx:pt idx="17008">Eastern Europe</cx:pt>
          <cx:pt idx="17009">Western Europe</cx:pt>
          <cx:pt idx="17010">Western Europe</cx:pt>
          <cx:pt idx="17011">Western Europe</cx:pt>
          <cx:pt idx="17012">Western Europe</cx:pt>
          <cx:pt idx="17013">Western Europe</cx:pt>
          <cx:pt idx="17014">Western Europe</cx:pt>
          <cx:pt idx="17015">Northern America</cx:pt>
          <cx:pt idx="17016">Western Europe</cx:pt>
          <cx:pt idx="17017">Western Europe</cx:pt>
          <cx:pt idx="17018">Northern America</cx:pt>
          <cx:pt idx="17019">Western Europe</cx:pt>
          <cx:pt idx="17020">Western Europe</cx:pt>
          <cx:pt idx="17021">Asiatic Region</cx:pt>
          <cx:pt idx="17022">Western Europe</cx:pt>
          <cx:pt idx="17023">Western Europe</cx:pt>
          <cx:pt idx="17024">Western Europe</cx:pt>
          <cx:pt idx="17025">Western Europe</cx:pt>
          <cx:pt idx="17026">Northern America</cx:pt>
          <cx:pt idx="17027">Western Europe</cx:pt>
          <cx:pt idx="17028">Western Europe</cx:pt>
          <cx:pt idx="17029">Western Europe</cx:pt>
          <cx:pt idx="17030">Asiatic Region</cx:pt>
          <cx:pt idx="17031">Eastern Europe</cx:pt>
          <cx:pt idx="17032">Asiatic Region</cx:pt>
          <cx:pt idx="17033">Africa</cx:pt>
          <cx:pt idx="17034">Northern America</cx:pt>
          <cx:pt idx="17035">Northern America</cx:pt>
          <cx:pt idx="17036">Eastern Europe</cx:pt>
          <cx:pt idx="17037">Northern America</cx:pt>
          <cx:pt idx="17038">Western Europe</cx:pt>
          <cx:pt idx="17039">Western Europe</cx:pt>
          <cx:pt idx="17040">Northern America</cx:pt>
          <cx:pt idx="17041">Western Europe</cx:pt>
          <cx:pt idx="17042">Northern America</cx:pt>
          <cx:pt idx="17043">Western Europe</cx:pt>
          <cx:pt idx="17044">Asiatic Region</cx:pt>
          <cx:pt idx="17045">Northern America</cx:pt>
          <cx:pt idx="17046">Western Europe</cx:pt>
          <cx:pt idx="17047">Northern America</cx:pt>
          <cx:pt idx="17048">Northern America</cx:pt>
          <cx:pt idx="17049">Western Europe</cx:pt>
          <cx:pt idx="17050">Northern America</cx:pt>
          <cx:pt idx="17051">Western Europe</cx:pt>
          <cx:pt idx="17052">Western Europe</cx:pt>
          <cx:pt idx="17053">Western Europe</cx:pt>
          <cx:pt idx="17054">Western Europe</cx:pt>
          <cx:pt idx="17055">Western Europe</cx:pt>
          <cx:pt idx="17056">Northern America</cx:pt>
          <cx:pt idx="17057">Western Europe</cx:pt>
          <cx:pt idx="17058">Western Europe</cx:pt>
          <cx:pt idx="17059">Eastern Europe</cx:pt>
          <cx:pt idx="17060">Asiatic Region</cx:pt>
          <cx:pt idx="17061">Western Europe</cx:pt>
          <cx:pt idx="17062">Eastern Europe</cx:pt>
          <cx:pt idx="17063">Western Europe</cx:pt>
          <cx:pt idx="17064">Asiatic Region</cx:pt>
          <cx:pt idx="17065">Northern America</cx:pt>
          <cx:pt idx="17066">Western Europe</cx:pt>
          <cx:pt idx="17067">Western Europe</cx:pt>
          <cx:pt idx="17068">Eastern Europe</cx:pt>
          <cx:pt idx="17069">Asiatic Region</cx:pt>
          <cx:pt idx="17070">Western Europe</cx:pt>
          <cx:pt idx="17071">Western Europe</cx:pt>
          <cx:pt idx="17072">Western Europe</cx:pt>
          <cx:pt idx="17073">Western Europe</cx:pt>
          <cx:pt idx="17074">Asiatic Region</cx:pt>
          <cx:pt idx="17075">Western Europe</cx:pt>
          <cx:pt idx="17076">Asiatic Region</cx:pt>
          <cx:pt idx="17077">Asiatic Region</cx:pt>
          <cx:pt idx="17078">Western Europe</cx:pt>
          <cx:pt idx="17079">Western Europe</cx:pt>
          <cx:pt idx="17080">Northern America</cx:pt>
          <cx:pt idx="17081">Northern America</cx:pt>
          <cx:pt idx="17082">Asiatic Region</cx:pt>
          <cx:pt idx="17083">Middle East</cx:pt>
          <cx:pt idx="17084">Western Europe</cx:pt>
          <cx:pt idx="17085">Northern America</cx:pt>
          <cx:pt idx="17086">Northern America</cx:pt>
          <cx:pt idx="17087">Western Europe</cx:pt>
          <cx:pt idx="17088">Northern America</cx:pt>
          <cx:pt idx="17089">Western Europe</cx:pt>
          <cx:pt idx="17090">Western Europe</cx:pt>
          <cx:pt idx="17091">Eastern Europe</cx:pt>
          <cx:pt idx="17092">Western Europe</cx:pt>
          <cx:pt idx="17093">Asiatic Region</cx:pt>
          <cx:pt idx="17094">Western Europe</cx:pt>
          <cx:pt idx="17095">Western Europe</cx:pt>
          <cx:pt idx="17096">Asiatic Region</cx:pt>
          <cx:pt idx="17097">Northern America</cx:pt>
          <cx:pt idx="17098">Asiatic Region</cx:pt>
          <cx:pt idx="17099">Asiatic Region</cx:pt>
          <cx:pt idx="17100">Northern America</cx:pt>
          <cx:pt idx="17101">Western Europe</cx:pt>
          <cx:pt idx="17102">Asiatic Region</cx:pt>
          <cx:pt idx="17103">Western Europe</cx:pt>
          <cx:pt idx="17104">Western Europe</cx:pt>
          <cx:pt idx="17105">Western Europe</cx:pt>
          <cx:pt idx="17106">Western Europe</cx:pt>
          <cx:pt idx="17107">Eastern Europe</cx:pt>
          <cx:pt idx="17108">Western Europe</cx:pt>
          <cx:pt idx="17109">Western Europe</cx:pt>
          <cx:pt idx="17110">Middle East</cx:pt>
          <cx:pt idx="17111">Western Europe</cx:pt>
          <cx:pt idx="17112">Asiatic Region</cx:pt>
          <cx:pt idx="17113">Asiatic Region</cx:pt>
          <cx:pt idx="17114">Middle East</cx:pt>
          <cx:pt idx="17115">Asiatic Region</cx:pt>
          <cx:pt idx="17116">Northern America</cx:pt>
          <cx:pt idx="17117">Western Europe</cx:pt>
          <cx:pt idx="17118">Western Europe</cx:pt>
          <cx:pt idx="17119">Western Europe</cx:pt>
          <cx:pt idx="17120">Western Europe</cx:pt>
          <cx:pt idx="17121">Northern America</cx:pt>
          <cx:pt idx="17122">Western Europe</cx:pt>
          <cx:pt idx="17123">Western Europe</cx:pt>
          <cx:pt idx="17124">Northern America</cx:pt>
          <cx:pt idx="17125">Western Europe</cx:pt>
          <cx:pt idx="17126">Western Europe</cx:pt>
          <cx:pt idx="17127">Middle East</cx:pt>
          <cx:pt idx="17128">Western Europe</cx:pt>
          <cx:pt idx="17129">Latin America</cx:pt>
          <cx:pt idx="17130">Northern America</cx:pt>
          <cx:pt idx="17131">Western Europe</cx:pt>
          <cx:pt idx="17132">Northern America</cx:pt>
          <cx:pt idx="17133">Asiatic Region</cx:pt>
          <cx:pt idx="17134">Northern America</cx:pt>
          <cx:pt idx="17135">Asiatic Region</cx:pt>
          <cx:pt idx="17136">Africa</cx:pt>
          <cx:pt idx="17137">Eastern Europe</cx:pt>
          <cx:pt idx="17138">Western Europe</cx:pt>
          <cx:pt idx="17139">Asiatic Region</cx:pt>
          <cx:pt idx="17140">Western Europe</cx:pt>
          <cx:pt idx="17141">Western Europe</cx:pt>
          <cx:pt idx="17142">Northern America</cx:pt>
          <cx:pt idx="17143">Northern America</cx:pt>
          <cx:pt idx="17144">Western Europe</cx:pt>
          <cx:pt idx="17145">Western Europe</cx:pt>
          <cx:pt idx="17146">Asiatic Region</cx:pt>
          <cx:pt idx="17147">Western Europe</cx:pt>
          <cx:pt idx="17148">Northern America</cx:pt>
          <cx:pt idx="17149">Pacific Region</cx:pt>
          <cx:pt idx="17150">Eastern Europe</cx:pt>
          <cx:pt idx="17151">Western Europe</cx:pt>
          <cx:pt idx="17152">Northern America</cx:pt>
          <cx:pt idx="17153">Western Europe</cx:pt>
          <cx:pt idx="17154">Middle East</cx:pt>
          <cx:pt idx="17155">Northern America</cx:pt>
          <cx:pt idx="17156">Asiatic Region</cx:pt>
          <cx:pt idx="17157">Northern America</cx:pt>
          <cx:pt idx="17158">Western Europe</cx:pt>
          <cx:pt idx="17159">Middle East</cx:pt>
          <cx:pt idx="17160">Western Europe</cx:pt>
          <cx:pt idx="17161">Western Europe</cx:pt>
          <cx:pt idx="17162">Northern America</cx:pt>
          <cx:pt idx="17163">Western Europe</cx:pt>
          <cx:pt idx="17164">Western Europe</cx:pt>
          <cx:pt idx="17165">Asiatic Region</cx:pt>
          <cx:pt idx="17166">Northern America</cx:pt>
          <cx:pt idx="17167">Western Europe</cx:pt>
          <cx:pt idx="17168">Western Europe</cx:pt>
          <cx:pt idx="17169">Western Europe</cx:pt>
          <cx:pt idx="17170">Western Europe</cx:pt>
          <cx:pt idx="17171">Northern America</cx:pt>
          <cx:pt idx="17172">Northern America</cx:pt>
          <cx:pt idx="17173">Northern America</cx:pt>
          <cx:pt idx="17174">Eastern Europe</cx:pt>
          <cx:pt idx="17175">Asiatic Region</cx:pt>
          <cx:pt idx="17176">Western Europe</cx:pt>
          <cx:pt idx="17177">Western Europe</cx:pt>
          <cx:pt idx="17178">Asiatic Region</cx:pt>
          <cx:pt idx="17179">Western Europe</cx:pt>
          <cx:pt idx="17180">Western Europe</cx:pt>
          <cx:pt idx="17181">Western Europe</cx:pt>
          <cx:pt idx="17182">Western Europe</cx:pt>
          <cx:pt idx="17183">Asiatic Region</cx:pt>
          <cx:pt idx="17184">Western Europe</cx:pt>
          <cx:pt idx="17185">Northern America</cx:pt>
          <cx:pt idx="17186">Western Europe</cx:pt>
          <cx:pt idx="17187">Western Europe</cx:pt>
          <cx:pt idx="17188">Asiatic Region</cx:pt>
          <cx:pt idx="17189">Asiatic Region</cx:pt>
          <cx:pt idx="17190">Western Europe</cx:pt>
          <cx:pt idx="17191">Western Europe</cx:pt>
          <cx:pt idx="17192">Western Europe</cx:pt>
          <cx:pt idx="17193">Western Europe</cx:pt>
          <cx:pt idx="17194">Western Europe</cx:pt>
          <cx:pt idx="17195">Asiatic Region</cx:pt>
          <cx:pt idx="17196">Northern America</cx:pt>
          <cx:pt idx="17197">Asiatic Region</cx:pt>
          <cx:pt idx="17198">Asiatic Region</cx:pt>
          <cx:pt idx="17199">Western Europe</cx:pt>
          <cx:pt idx="17200">Asiatic Region</cx:pt>
          <cx:pt idx="17201">Northern America</cx:pt>
          <cx:pt idx="17202">Northern America</cx:pt>
          <cx:pt idx="17203">Northern America</cx:pt>
          <cx:pt idx="17204">Western Europe</cx:pt>
          <cx:pt idx="17205">Northern America</cx:pt>
          <cx:pt idx="17206">Northern America</cx:pt>
          <cx:pt idx="17207">Northern America</cx:pt>
          <cx:pt idx="17208">Northern America</cx:pt>
          <cx:pt idx="17209">Northern America</cx:pt>
          <cx:pt idx="17210">Northern America</cx:pt>
          <cx:pt idx="17211">Western Europe</cx:pt>
          <cx:pt idx="17212">Western Europe</cx:pt>
          <cx:pt idx="17213">Northern America</cx:pt>
          <cx:pt idx="17214">Northern America</cx:pt>
          <cx:pt idx="17215">Western Europe</cx:pt>
          <cx:pt idx="17216">Northern America</cx:pt>
          <cx:pt idx="17217">Asiatic Region</cx:pt>
          <cx:pt idx="17218">Western Europe</cx:pt>
          <cx:pt idx="17219">Northern America</cx:pt>
          <cx:pt idx="17220">Northern America</cx:pt>
          <cx:pt idx="17221">Western Europe</cx:pt>
          <cx:pt idx="17222">Northern America</cx:pt>
          <cx:pt idx="17223">Eastern Europe</cx:pt>
          <cx:pt idx="17224">Northern America</cx:pt>
          <cx:pt idx="17225">Northern America</cx:pt>
          <cx:pt idx="17226">Northern America</cx:pt>
          <cx:pt idx="17227">Western Europe</cx:pt>
          <cx:pt idx="17228">Western Europe</cx:pt>
          <cx:pt idx="17229">Western Europe</cx:pt>
          <cx:pt idx="17230">Western Europe</cx:pt>
          <cx:pt idx="17231">Western Europe</cx:pt>
          <cx:pt idx="17232">Western Europe</cx:pt>
          <cx:pt idx="17233">Western Europe</cx:pt>
          <cx:pt idx="17234">Western Europe</cx:pt>
          <cx:pt idx="17235">Northern America</cx:pt>
          <cx:pt idx="17236">Northern America</cx:pt>
          <cx:pt idx="17237">Western Europe</cx:pt>
          <cx:pt idx="17238">Western Europe</cx:pt>
          <cx:pt idx="17239">Western Europe</cx:pt>
          <cx:pt idx="17240">Northern America</cx:pt>
          <cx:pt idx="17241">Northern America</cx:pt>
          <cx:pt idx="17242">Northern America</cx:pt>
          <cx:pt idx="17243">Western Europe</cx:pt>
          <cx:pt idx="17244">Western Europe</cx:pt>
          <cx:pt idx="17245">Western Europe</cx:pt>
          <cx:pt idx="17246">Northern America</cx:pt>
          <cx:pt idx="17247">Northern America</cx:pt>
          <cx:pt idx="17248">Western Europe</cx:pt>
          <cx:pt idx="17249">Northern America</cx:pt>
          <cx:pt idx="17250">Latin America</cx:pt>
          <cx:pt idx="17251">Western Europe</cx:pt>
          <cx:pt idx="17252">Western Europe</cx:pt>
          <cx:pt idx="17253">Western Europe</cx:pt>
          <cx:pt idx="17254">Western Europe</cx:pt>
          <cx:pt idx="17255">Western Europe</cx:pt>
          <cx:pt idx="17256">Western Europe</cx:pt>
          <cx:pt idx="17257">Northern America</cx:pt>
          <cx:pt idx="17258">Northern America</cx:pt>
          <cx:pt idx="17259">Western Europe</cx:pt>
          <cx:pt idx="17260">Western Europe</cx:pt>
          <cx:pt idx="17261">Western Europe</cx:pt>
          <cx:pt idx="17262">Northern America</cx:pt>
          <cx:pt idx="17263">Northern America</cx:pt>
          <cx:pt idx="17264">Western Europe</cx:pt>
          <cx:pt idx="17265">Western Europe</cx:pt>
          <cx:pt idx="17266">Latin America</cx:pt>
          <cx:pt idx="17267">Latin America</cx:pt>
          <cx:pt idx="17268">Western Europe</cx:pt>
          <cx:pt idx="17269">Western Europe</cx:pt>
          <cx:pt idx="17270">Northern America</cx:pt>
          <cx:pt idx="17271">Western Europe</cx:pt>
          <cx:pt idx="17272">Asiatic Region</cx:pt>
          <cx:pt idx="17273">Western Europe</cx:pt>
          <cx:pt idx="17274">Western Europe</cx:pt>
          <cx:pt idx="17275">Western Europe</cx:pt>
          <cx:pt idx="17276">Western Europe</cx:pt>
          <cx:pt idx="17277">Western Europe</cx:pt>
          <cx:pt idx="17278">Western Europe</cx:pt>
          <cx:pt idx="17279">Western Europe</cx:pt>
          <cx:pt idx="17280">Northern America</cx:pt>
          <cx:pt idx="17281">Northern America</cx:pt>
          <cx:pt idx="17282">Western Europe</cx:pt>
          <cx:pt idx="17283">Western Europe</cx:pt>
          <cx:pt idx="17284">Western Europe</cx:pt>
          <cx:pt idx="17285">Western Europe</cx:pt>
          <cx:pt idx="17286">Western Europe</cx:pt>
          <cx:pt idx="17287">Western Europe</cx:pt>
          <cx:pt idx="17288">Western Europe</cx:pt>
          <cx:pt idx="17289">Western Europe</cx:pt>
          <cx:pt idx="17290">Northern America</cx:pt>
          <cx:pt idx="17291">Western Europe</cx:pt>
          <cx:pt idx="17292">Western Europe</cx:pt>
          <cx:pt idx="17293">Eastern Europe</cx:pt>
          <cx:pt idx="17294">Northern America</cx:pt>
          <cx:pt idx="17295">Eastern Europe</cx:pt>
          <cx:pt idx="17296">Asiatic Region</cx:pt>
          <cx:pt idx="17297">Asiatic Region</cx:pt>
          <cx:pt idx="17298">Latin America</cx:pt>
          <cx:pt idx="17299">Western Europe</cx:pt>
          <cx:pt idx="17300">Africa</cx:pt>
          <cx:pt idx="17301">Latin America</cx:pt>
          <cx:pt idx="17302">Northern America</cx:pt>
          <cx:pt idx="17303">Western Europe</cx:pt>
          <cx:pt idx="17304">Asiatic Region</cx:pt>
          <cx:pt idx="17305">Northern America</cx:pt>
          <cx:pt idx="17306">Asiatic Region</cx:pt>
          <cx:pt idx="17307">Northern America</cx:pt>
          <cx:pt idx="17308">Western Europe</cx:pt>
          <cx:pt idx="17309">Western Europe</cx:pt>
          <cx:pt idx="17310">Northern America</cx:pt>
          <cx:pt idx="17311">Northern America</cx:pt>
          <cx:pt idx="17312">Western Europe</cx:pt>
          <cx:pt idx="17313">Western Europe</cx:pt>
          <cx:pt idx="17314">Northern America</cx:pt>
          <cx:pt idx="17315">Western Europe</cx:pt>
          <cx:pt idx="17316">Western Europe</cx:pt>
          <cx:pt idx="17317">Northern America</cx:pt>
          <cx:pt idx="17318">Western Europe</cx:pt>
          <cx:pt idx="17319">Western Europe</cx:pt>
          <cx:pt idx="17320">Western Europe</cx:pt>
          <cx:pt idx="17321">Western Europe</cx:pt>
          <cx:pt idx="17322">Northern America</cx:pt>
          <cx:pt idx="17323">Eastern Europe</cx:pt>
          <cx:pt idx="17324">Western Europe</cx:pt>
          <cx:pt idx="17325">Western Europe</cx:pt>
          <cx:pt idx="17326">Northern America</cx:pt>
          <cx:pt idx="17327">Asiatic Region</cx:pt>
          <cx:pt idx="17328">Western Europe</cx:pt>
          <cx:pt idx="17329">Asiatic Region</cx:pt>
          <cx:pt idx="17330">Western Europe</cx:pt>
          <cx:pt idx="17331">Western Europe</cx:pt>
          <cx:pt idx="17332">Western Europe</cx:pt>
          <cx:pt idx="17333">Northern America</cx:pt>
          <cx:pt idx="17334">Pacific Region</cx:pt>
          <cx:pt idx="17335">Western Europe</cx:pt>
          <cx:pt idx="17336">Western Europe</cx:pt>
          <cx:pt idx="17337">Western Europe</cx:pt>
          <cx:pt idx="17338">Northern America</cx:pt>
          <cx:pt idx="17339">Northern America</cx:pt>
          <cx:pt idx="17340">Asiatic Region</cx:pt>
          <cx:pt idx="17341">Africa</cx:pt>
          <cx:pt idx="17342">Africa</cx:pt>
          <cx:pt idx="17343">Western Europe</cx:pt>
          <cx:pt idx="17344">Northern America</cx:pt>
          <cx:pt idx="17345">Latin America</cx:pt>
          <cx:pt idx="17346">Western Europe</cx:pt>
          <cx:pt idx="17347">Northern America</cx:pt>
          <cx:pt idx="17348">Northern America</cx:pt>
          <cx:pt idx="17349">Western Europe</cx:pt>
          <cx:pt idx="17350">Western Europe</cx:pt>
          <cx:pt idx="17351">Western Europe</cx:pt>
          <cx:pt idx="17352">Northern America</cx:pt>
          <cx:pt idx="17353">Eastern Europe</cx:pt>
          <cx:pt idx="17354">Northern America</cx:pt>
          <cx:pt idx="17355">Eastern Europe</cx:pt>
          <cx:pt idx="17356">Northern America</cx:pt>
          <cx:pt idx="17357">Northern America</cx:pt>
          <cx:pt idx="17358">Western Europe</cx:pt>
          <cx:pt idx="17359">Western Europe</cx:pt>
          <cx:pt idx="17360">Northern America</cx:pt>
          <cx:pt idx="17361">Western Europe</cx:pt>
          <cx:pt idx="17362">Western Europe</cx:pt>
          <cx:pt idx="17363">Eastern Europe</cx:pt>
          <cx:pt idx="17364">Western Europe</cx:pt>
          <cx:pt idx="17365">Asiatic Region</cx:pt>
          <cx:pt idx="17366">Eastern Europe</cx:pt>
          <cx:pt idx="17367">Northern America</cx:pt>
          <cx:pt idx="17368">Asiatic Region</cx:pt>
          <cx:pt idx="17369">Eastern Europe</cx:pt>
          <cx:pt idx="17370">Asiatic Region</cx:pt>
          <cx:pt idx="17371">Northern America</cx:pt>
          <cx:pt idx="17372">Western Europe</cx:pt>
          <cx:pt idx="17373">Asiatic Region</cx:pt>
          <cx:pt idx="17374">Asiatic Region</cx:pt>
          <cx:pt idx="17375">Northern America</cx:pt>
          <cx:pt idx="17376">Northern America</cx:pt>
          <cx:pt idx="17377">Western Europe</cx:pt>
          <cx:pt idx="17378">Latin America</cx:pt>
          <cx:pt idx="17379">Western Europe</cx:pt>
          <cx:pt idx="17380">Western Europe</cx:pt>
          <cx:pt idx="17381">Northern America</cx:pt>
          <cx:pt idx="17382">Middle East</cx:pt>
          <cx:pt idx="17383">Asiatic Region</cx:pt>
          <cx:pt idx="17384">Western Europe</cx:pt>
          <cx:pt idx="17385">Western Europe</cx:pt>
          <cx:pt idx="17386">Eastern Europe</cx:pt>
          <cx:pt idx="17387">Western Europe</cx:pt>
          <cx:pt idx="17388">Western Europe</cx:pt>
          <cx:pt idx="17389">Western Europe</cx:pt>
          <cx:pt idx="17390">Northern America</cx:pt>
          <cx:pt idx="17391">Western Europe</cx:pt>
          <cx:pt idx="17392">Northern America</cx:pt>
          <cx:pt idx="17393">Western Europe</cx:pt>
          <cx:pt idx="17394">Western Europe</cx:pt>
          <cx:pt idx="17395">Western Europe</cx:pt>
          <cx:pt idx="17396">Eastern Europe</cx:pt>
          <cx:pt idx="17397">Eastern Europe</cx:pt>
          <cx:pt idx="17398">Latin America</cx:pt>
          <cx:pt idx="17399">Eastern Europe</cx:pt>
          <cx:pt idx="17400">Western Europe</cx:pt>
          <cx:pt idx="17401">Asiatic Region</cx:pt>
          <cx:pt idx="17402">Northern America</cx:pt>
          <cx:pt idx="17403">Middle East</cx:pt>
          <cx:pt idx="17404">Eastern Europe</cx:pt>
          <cx:pt idx="17405">Western Europe</cx:pt>
          <cx:pt idx="17406">Eastern Europe</cx:pt>
          <cx:pt idx="17407">Western Europe</cx:pt>
          <cx:pt idx="17408">Eastern Europe</cx:pt>
          <cx:pt idx="17409">Eastern Europe</cx:pt>
          <cx:pt idx="17410">Western Europe</cx:pt>
          <cx:pt idx="17411">Eastern Europe</cx:pt>
          <cx:pt idx="17412">Latin America</cx:pt>
          <cx:pt idx="17413">Eastern Europe</cx:pt>
          <cx:pt idx="17414">Northern America</cx:pt>
          <cx:pt idx="17415">Northern America</cx:pt>
          <cx:pt idx="17416">Latin America</cx:pt>
          <cx:pt idx="17417">Latin America</cx:pt>
          <cx:pt idx="17418">Western Europe</cx:pt>
          <cx:pt idx="17419">Western Europe</cx:pt>
          <cx:pt idx="17420">Northern America</cx:pt>
          <cx:pt idx="17421">Western Europe</cx:pt>
          <cx:pt idx="17422">Eastern Europe</cx:pt>
          <cx:pt idx="17423">Western Europe</cx:pt>
          <cx:pt idx="17424">Western Europe</cx:pt>
          <cx:pt idx="17425">Western Europe</cx:pt>
          <cx:pt idx="17426">Western Europe</cx:pt>
          <cx:pt idx="17427">Western Europe</cx:pt>
          <cx:pt idx="17428">Western Europe</cx:pt>
          <cx:pt idx="17429">Latin America</cx:pt>
          <cx:pt idx="17430">Northern America</cx:pt>
          <cx:pt idx="17431">Western Europe</cx:pt>
          <cx:pt idx="17432">Northern America</cx:pt>
          <cx:pt idx="17433">Western Europe</cx:pt>
          <cx:pt idx="17434">Western Europe</cx:pt>
          <cx:pt idx="17435">Asiatic Region</cx:pt>
          <cx:pt idx="17436">Western Europe</cx:pt>
          <cx:pt idx="17437">Northern America</cx:pt>
          <cx:pt idx="17438">Western Europe</cx:pt>
          <cx:pt idx="17439">Eastern Europe</cx:pt>
          <cx:pt idx="17440">Western Europe</cx:pt>
          <cx:pt idx="17441">Asiatic Region</cx:pt>
          <cx:pt idx="17442">Northern America</cx:pt>
          <cx:pt idx="17443">Western Europe</cx:pt>
          <cx:pt idx="17444">Northern America</cx:pt>
          <cx:pt idx="17445">Western Europe</cx:pt>
          <cx:pt idx="17446">Asiatic Region</cx:pt>
          <cx:pt idx="17447">Latin America</cx:pt>
          <cx:pt idx="17448">Eastern Europe</cx:pt>
          <cx:pt idx="17449">Western Europe</cx:pt>
          <cx:pt idx="17450">Eastern Europe</cx:pt>
          <cx:pt idx="17451">Eastern Europe</cx:pt>
          <cx:pt idx="17452">Asiatic Region</cx:pt>
          <cx:pt idx="17453">Western Europe</cx:pt>
          <cx:pt idx="17454">Western Europe</cx:pt>
          <cx:pt idx="17455">Eastern Europe</cx:pt>
          <cx:pt idx="17456">Pacific Region</cx:pt>
          <cx:pt idx="17457">Northern America</cx:pt>
          <cx:pt idx="17458">Western Europe</cx:pt>
          <cx:pt idx="17459">Northern America</cx:pt>
          <cx:pt idx="17460">Western Europe</cx:pt>
          <cx:pt idx="17461">Northern America</cx:pt>
          <cx:pt idx="17462">Latin America</cx:pt>
          <cx:pt idx="17463">Western Europe</cx:pt>
          <cx:pt idx="17464">Northern America</cx:pt>
          <cx:pt idx="17465">Eastern Europe</cx:pt>
          <cx:pt idx="17466">Eastern Europe</cx:pt>
          <cx:pt idx="17467">Western Europe</cx:pt>
          <cx:pt idx="17468">Western Europe</cx:pt>
          <cx:pt idx="17469">Western Europe</cx:pt>
          <cx:pt idx="17470">Middle East</cx:pt>
          <cx:pt idx="17471">Pacific Region</cx:pt>
          <cx:pt idx="17472">Asiatic Region</cx:pt>
          <cx:pt idx="17473">Latin America</cx:pt>
          <cx:pt idx="17474">Eastern Europe</cx:pt>
          <cx:pt idx="17475">Western Europe</cx:pt>
          <cx:pt idx="17476">Western Europe</cx:pt>
          <cx:pt idx="17477">Latin America</cx:pt>
          <cx:pt idx="17478">Northern America</cx:pt>
          <cx:pt idx="17479">Western Europe</cx:pt>
          <cx:pt idx="17480">Eastern Europe</cx:pt>
          <cx:pt idx="17481">Eastern Europe</cx:pt>
          <cx:pt idx="17482">Asiatic Region</cx:pt>
          <cx:pt idx="17483">Asiatic Region</cx:pt>
          <cx:pt idx="17484">Western Europe</cx:pt>
          <cx:pt idx="17485">Western Europe</cx:pt>
          <cx:pt idx="17486">Western Europe</cx:pt>
          <cx:pt idx="17487">Western Europe</cx:pt>
          <cx:pt idx="17488">Western Europe</cx:pt>
          <cx:pt idx="17489">Eastern Europe</cx:pt>
          <cx:pt idx="17490">Western Europe</cx:pt>
          <cx:pt idx="17491">Eastern Europe</cx:pt>
          <cx:pt idx="17492">Western Europe</cx:pt>
          <cx:pt idx="17493">Western Europe</cx:pt>
          <cx:pt idx="17494">Asiatic Region</cx:pt>
          <cx:pt idx="17495">Eastern Europe</cx:pt>
          <cx:pt idx="17496">Pacific Region</cx:pt>
          <cx:pt idx="17497">Western Europe</cx:pt>
          <cx:pt idx="17498">Eastern Europe</cx:pt>
          <cx:pt idx="17499">Africa</cx:pt>
          <cx:pt idx="17500">Western Europe</cx:pt>
          <cx:pt idx="17501">Eastern Europe</cx:pt>
          <cx:pt idx="17502">Latin America</cx:pt>
          <cx:pt idx="17503">Asiatic Region</cx:pt>
          <cx:pt idx="17504">Eastern Europe</cx:pt>
          <cx:pt idx="17505">Northern America</cx:pt>
          <cx:pt idx="17506">Latin America</cx:pt>
          <cx:pt idx="17507">Northern America</cx:pt>
          <cx:pt idx="17508">Middle East</cx:pt>
          <cx:pt idx="17509">Eastern Europe</cx:pt>
          <cx:pt idx="17510">Western Europe</cx:pt>
          <cx:pt idx="17511">Western Europe</cx:pt>
          <cx:pt idx="17512">Eastern Europe</cx:pt>
          <cx:pt idx="17513">Northern America</cx:pt>
          <cx:pt idx="17514">Western Europe</cx:pt>
          <cx:pt idx="17515">Asiatic Region</cx:pt>
          <cx:pt idx="17516">Western Europe</cx:pt>
          <cx:pt idx="17517">Western Europe</cx:pt>
          <cx:pt idx="17518">Asiatic Region</cx:pt>
          <cx:pt idx="17519">Northern America</cx:pt>
          <cx:pt idx="17520">Northern America</cx:pt>
          <cx:pt idx="17521">Northern America</cx:pt>
          <cx:pt idx="17522">Western Europe</cx:pt>
          <cx:pt idx="17523">Asiatic Region</cx:pt>
          <cx:pt idx="17524">Asiatic Region</cx:pt>
          <cx:pt idx="17525">Northern America</cx:pt>
          <cx:pt idx="17526">Northern America</cx:pt>
          <cx:pt idx="17527">Northern America</cx:pt>
          <cx:pt idx="17528">Northern America</cx:pt>
          <cx:pt idx="17529">Western Europe</cx:pt>
          <cx:pt idx="17530">Northern America</cx:pt>
          <cx:pt idx="17531">Asiatic Region</cx:pt>
          <cx:pt idx="17532">Asiatic Region</cx:pt>
          <cx:pt idx="17533">Asiatic Region</cx:pt>
          <cx:pt idx="17534">Northern America</cx:pt>
          <cx:pt idx="17535">Asiatic Region</cx:pt>
          <cx:pt idx="17536">Asiatic Region</cx:pt>
          <cx:pt idx="17537">Western Europe</cx:pt>
          <cx:pt idx="17538">Eastern Europe</cx:pt>
          <cx:pt idx="17539">Northern America</cx:pt>
          <cx:pt idx="17540">Asiatic Region</cx:pt>
          <cx:pt idx="17541">Northern America</cx:pt>
          <cx:pt idx="17542">Latin America</cx:pt>
          <cx:pt idx="17543">Asiatic Region</cx:pt>
          <cx:pt idx="17544">Western Europe</cx:pt>
          <cx:pt idx="17545">Northern America</cx:pt>
          <cx:pt idx="17546">Western Europe</cx:pt>
          <cx:pt idx="17547">Western Europe</cx:pt>
          <cx:pt idx="17548">Western Europe</cx:pt>
          <cx:pt idx="17549">Western Europe</cx:pt>
          <cx:pt idx="17550">Western Europe</cx:pt>
          <cx:pt idx="17551">Western Europe</cx:pt>
          <cx:pt idx="17552">Middle East</cx:pt>
          <cx:pt idx="17553">Asiatic Region</cx:pt>
          <cx:pt idx="17554">Eastern Europe</cx:pt>
          <cx:pt idx="17555">Western Europe</cx:pt>
          <cx:pt idx="17556">Western Europe</cx:pt>
          <cx:pt idx="17557">Western Europe</cx:pt>
          <cx:pt idx="17558">Western Europe</cx:pt>
          <cx:pt idx="17559">Western Europe</cx:pt>
          <cx:pt idx="17560">Northern America</cx:pt>
          <cx:pt idx="17561">Asiatic Region</cx:pt>
          <cx:pt idx="17562">Eastern Europe</cx:pt>
          <cx:pt idx="17563">Western Europe</cx:pt>
          <cx:pt idx="17564">Northern America</cx:pt>
          <cx:pt idx="17565">Western Europe</cx:pt>
          <cx:pt idx="17566">Western Europe</cx:pt>
          <cx:pt idx="17567">Asiatic Region</cx:pt>
          <cx:pt idx="17568">Western Europe</cx:pt>
          <cx:pt idx="17569">Northern America</cx:pt>
          <cx:pt idx="17570">Western Europe</cx:pt>
          <cx:pt idx="17571">Western Europe</cx:pt>
          <cx:pt idx="17572">Western Europe</cx:pt>
          <cx:pt idx="17573">Northern America</cx:pt>
          <cx:pt idx="17574">Western Europe</cx:pt>
          <cx:pt idx="17575">Northern America</cx:pt>
          <cx:pt idx="17576">Western Europe</cx:pt>
          <cx:pt idx="17577">Asiatic Region</cx:pt>
          <cx:pt idx="17578">Western Europe</cx:pt>
          <cx:pt idx="17579">Eastern Europe</cx:pt>
          <cx:pt idx="17580">Eastern Europe</cx:pt>
          <cx:pt idx="17581">Western Europe</cx:pt>
          <cx:pt idx="17582">Northern America</cx:pt>
          <cx:pt idx="17583">Western Europe</cx:pt>
          <cx:pt idx="17584">Eastern Europe</cx:pt>
          <cx:pt idx="17585">Northern America</cx:pt>
          <cx:pt idx="17586">Asiatic Region</cx:pt>
          <cx:pt idx="17587">Western Europe</cx:pt>
          <cx:pt idx="17588">Western Europe</cx:pt>
          <cx:pt idx="17589">Western Europe</cx:pt>
          <cx:pt idx="17590">Asiatic Region</cx:pt>
          <cx:pt idx="17591">Northern America</cx:pt>
          <cx:pt idx="17592">Western Europe</cx:pt>
          <cx:pt idx="17593">Asiatic Region</cx:pt>
          <cx:pt idx="17594">Asiatic Region</cx:pt>
          <cx:pt idx="17595">Western Europe</cx:pt>
          <cx:pt idx="17596">Western Europe</cx:pt>
          <cx:pt idx="17597">Northern America</cx:pt>
          <cx:pt idx="17598">Western Europe</cx:pt>
          <cx:pt idx="17599">Western Europe</cx:pt>
          <cx:pt idx="17600">Latin America</cx:pt>
          <cx:pt idx="17601">Northern America</cx:pt>
          <cx:pt idx="17602">Western Europe</cx:pt>
          <cx:pt idx="17603">Latin America</cx:pt>
          <cx:pt idx="17604">Eastern Europe</cx:pt>
          <cx:pt idx="17605">Western Europe</cx:pt>
          <cx:pt idx="17606">Asiatic Region</cx:pt>
          <cx:pt idx="17607">Latin America</cx:pt>
          <cx:pt idx="17608">Western Europe</cx:pt>
          <cx:pt idx="17609">Latin America</cx:pt>
          <cx:pt idx="17610">Western Europe</cx:pt>
          <cx:pt idx="17611">Northern America</cx:pt>
          <cx:pt idx="17612">Northern America</cx:pt>
          <cx:pt idx="17613">Latin America</cx:pt>
          <cx:pt idx="17614">Northern America</cx:pt>
          <cx:pt idx="17615">Asiatic Region</cx:pt>
          <cx:pt idx="17616">Western Europe</cx:pt>
          <cx:pt idx="17617">Northern America</cx:pt>
          <cx:pt idx="17618">Western Europe</cx:pt>
          <cx:pt idx="17619">Asiatic Region</cx:pt>
          <cx:pt idx="17620">Asiatic Region</cx:pt>
          <cx:pt idx="17621">Western Europe</cx:pt>
          <cx:pt idx="17622">Asiatic Region</cx:pt>
          <cx:pt idx="17623">Western Europe</cx:pt>
          <cx:pt idx="17624">Western Europe</cx:pt>
          <cx:pt idx="17625">Latin America</cx:pt>
          <cx:pt idx="17626">Western Europe</cx:pt>
          <cx:pt idx="17627">Eastern Europe</cx:pt>
          <cx:pt idx="17628">Western Europe</cx:pt>
          <cx:pt idx="17629">Asiatic Region</cx:pt>
          <cx:pt idx="17630">Africa</cx:pt>
          <cx:pt idx="17631">Middle East</cx:pt>
          <cx:pt idx="17632">Asiatic Region</cx:pt>
          <cx:pt idx="17633">Asiatic Region</cx:pt>
          <cx:pt idx="17634">Northern America</cx:pt>
          <cx:pt idx="17635">Western Europe</cx:pt>
          <cx:pt idx="17636">Western Europe</cx:pt>
          <cx:pt idx="17637">Asiatic Region</cx:pt>
          <cx:pt idx="17638">Asiatic Region</cx:pt>
          <cx:pt idx="17639">Asiatic Region</cx:pt>
          <cx:pt idx="17640">Western Europe</cx:pt>
          <cx:pt idx="17641">Western Europe</cx:pt>
          <cx:pt idx="17642">Asiatic Region</cx:pt>
          <cx:pt idx="17643">Middle East</cx:pt>
          <cx:pt idx="17644">Western Europe</cx:pt>
          <cx:pt idx="17645">Asiatic Region</cx:pt>
          <cx:pt idx="17646">Latin America</cx:pt>
          <cx:pt idx="17647">Western Europe</cx:pt>
          <cx:pt idx="17648">Asiatic Region</cx:pt>
          <cx:pt idx="17649">Asiatic Region</cx:pt>
          <cx:pt idx="17650">Asiatic Region</cx:pt>
          <cx:pt idx="17651">Northern America</cx:pt>
          <cx:pt idx="17652">Northern America</cx:pt>
          <cx:pt idx="17653">Western Europe</cx:pt>
          <cx:pt idx="17654">Western Europe</cx:pt>
          <cx:pt idx="17655">Western Europe</cx:pt>
          <cx:pt idx="17656">Western Europe</cx:pt>
          <cx:pt idx="17657">Western Europe</cx:pt>
          <cx:pt idx="17658">Western Europe</cx:pt>
          <cx:pt idx="17659">Eastern Europe</cx:pt>
          <cx:pt idx="17660">Western Europe</cx:pt>
          <cx:pt idx="17661">Eastern Europe</cx:pt>
          <cx:pt idx="17662">Middle East</cx:pt>
          <cx:pt idx="17663">Western Europe</cx:pt>
          <cx:pt idx="17664">Northern America</cx:pt>
          <cx:pt idx="17665">Western Europe</cx:pt>
          <cx:pt idx="17666">Asiatic Region</cx:pt>
          <cx:pt idx="17667">Western Europe</cx:pt>
          <cx:pt idx="17668">Western Europe</cx:pt>
          <cx:pt idx="17669">Western Europe</cx:pt>
          <cx:pt idx="17670">Middle East</cx:pt>
          <cx:pt idx="17671">Eastern Europe</cx:pt>
          <cx:pt idx="17672">Asiatic Region</cx:pt>
          <cx:pt idx="17673">Western Europe</cx:pt>
          <cx:pt idx="17674">Western Europe</cx:pt>
          <cx:pt idx="17675">Asiatic Region</cx:pt>
          <cx:pt idx="17676">Western Europe</cx:pt>
          <cx:pt idx="17677">Eastern Europe</cx:pt>
          <cx:pt idx="17678">Northern America</cx:pt>
          <cx:pt idx="17679">Northern America</cx:pt>
          <cx:pt idx="17680">Northern America</cx:pt>
          <cx:pt idx="17681">Western Europe</cx:pt>
          <cx:pt idx="17682">Western Europe</cx:pt>
          <cx:pt idx="17683">Western Europe</cx:pt>
          <cx:pt idx="17684">Western Europe</cx:pt>
          <cx:pt idx="17685">Western Europe</cx:pt>
          <cx:pt idx="17686">Asiatic Region</cx:pt>
          <cx:pt idx="17687">Eastern Europe</cx:pt>
          <cx:pt idx="17688">Western Europe</cx:pt>
          <cx:pt idx="17689">Western Europe</cx:pt>
          <cx:pt idx="17690">Northern America</cx:pt>
          <cx:pt idx="17691">Asiatic Region</cx:pt>
          <cx:pt idx="17692">Western Europe</cx:pt>
          <cx:pt idx="17693">Eastern Europe</cx:pt>
          <cx:pt idx="17694">Western Europe</cx:pt>
          <cx:pt idx="17695">Asiatic Region</cx:pt>
          <cx:pt idx="17696">Western Europe</cx:pt>
          <cx:pt idx="17697">Western Europe</cx:pt>
          <cx:pt idx="17698">Northern America</cx:pt>
          <cx:pt idx="17699">Asiatic Region</cx:pt>
          <cx:pt idx="17700">Eastern Europe</cx:pt>
          <cx:pt idx="17701">Western Europe</cx:pt>
          <cx:pt idx="17702">Western Europe</cx:pt>
          <cx:pt idx="17703">Asiatic Region</cx:pt>
          <cx:pt idx="17704">Northern America</cx:pt>
          <cx:pt idx="17705">Western Europe</cx:pt>
          <cx:pt idx="17706">Western Europe</cx:pt>
          <cx:pt idx="17707">Northern America</cx:pt>
          <cx:pt idx="17708">Western Europe</cx:pt>
          <cx:pt idx="17709">Western Europe</cx:pt>
          <cx:pt idx="17710">Western Europe</cx:pt>
          <cx:pt idx="17711">Western Europe</cx:pt>
          <cx:pt idx="17712">Western Europe</cx:pt>
          <cx:pt idx="17713">Eastern Europe</cx:pt>
          <cx:pt idx="17714">Asiatic Region</cx:pt>
          <cx:pt idx="17715">Western Europe</cx:pt>
          <cx:pt idx="17716">Northern America</cx:pt>
          <cx:pt idx="17717">Northern America</cx:pt>
          <cx:pt idx="17718">Eastern Europe</cx:pt>
          <cx:pt idx="17719">Northern America</cx:pt>
          <cx:pt idx="17720">Northern America</cx:pt>
          <cx:pt idx="17721">Asiatic Region</cx:pt>
          <cx:pt idx="17722">Western Europe</cx:pt>
          <cx:pt idx="17723">Western Europe</cx:pt>
          <cx:pt idx="17724">Northern America</cx:pt>
          <cx:pt idx="17725">Latin America</cx:pt>
          <cx:pt idx="17726">Northern America</cx:pt>
          <cx:pt idx="17727">Asiatic Region</cx:pt>
          <cx:pt idx="17728">Western Europe</cx:pt>
          <cx:pt idx="17729">Western Europe</cx:pt>
          <cx:pt idx="17730">Eastern Europe</cx:pt>
          <cx:pt idx="17731">Western Europe</cx:pt>
          <cx:pt idx="17732">Western Europe</cx:pt>
          <cx:pt idx="17733">Middle East</cx:pt>
          <cx:pt idx="17734">Western Europe</cx:pt>
          <cx:pt idx="17735">Western Europe</cx:pt>
          <cx:pt idx="17736">Asiatic Region</cx:pt>
          <cx:pt idx="17737">Western Europe</cx:pt>
          <cx:pt idx="17738">Western Europe</cx:pt>
          <cx:pt idx="17739">Eastern Europe</cx:pt>
          <cx:pt idx="17740">Latin America</cx:pt>
          <cx:pt idx="17741">Asiatic Region</cx:pt>
          <cx:pt idx="17742">Western Europe</cx:pt>
          <cx:pt idx="17743">Western Europe</cx:pt>
          <cx:pt idx="17744">Western Europe</cx:pt>
          <cx:pt idx="17745">Eastern Europe</cx:pt>
          <cx:pt idx="17746">Western Europe</cx:pt>
          <cx:pt idx="17747">Latin America</cx:pt>
          <cx:pt idx="17748">Western Europe</cx:pt>
          <cx:pt idx="17749">Western Europe</cx:pt>
          <cx:pt idx="17750">Asiatic Region</cx:pt>
          <cx:pt idx="17751">Asiatic Region</cx:pt>
          <cx:pt idx="17752">Western Europe</cx:pt>
          <cx:pt idx="17753">Asiatic Region</cx:pt>
          <cx:pt idx="17754">Western Europe</cx:pt>
          <cx:pt idx="17755">Pacific Region</cx:pt>
          <cx:pt idx="17756">Western Europe</cx:pt>
          <cx:pt idx="17757">Western Europe</cx:pt>
          <cx:pt idx="17758">Western Europe</cx:pt>
          <cx:pt idx="17759">Northern America</cx:pt>
          <cx:pt idx="17760">Western Europe</cx:pt>
          <cx:pt idx="17761">Western Europe</cx:pt>
          <cx:pt idx="17762">Latin America</cx:pt>
          <cx:pt idx="17763">Western Europe</cx:pt>
          <cx:pt idx="17764">Western Europe</cx:pt>
          <cx:pt idx="17765">Western Europe</cx:pt>
          <cx:pt idx="17766">Asiatic Region</cx:pt>
          <cx:pt idx="17767">Western Europe</cx:pt>
          <cx:pt idx="17768">Western Europe</cx:pt>
          <cx:pt idx="17769">Western Europe</cx:pt>
          <cx:pt idx="17770">Western Europe</cx:pt>
          <cx:pt idx="17771">Western Europe</cx:pt>
          <cx:pt idx="17772">Western Europe</cx:pt>
          <cx:pt idx="17773">Northern America</cx:pt>
          <cx:pt idx="17774">Western Europe</cx:pt>
          <cx:pt idx="17775">Northern America</cx:pt>
          <cx:pt idx="17776">Eastern Europe</cx:pt>
          <cx:pt idx="17777">Western Europe</cx:pt>
          <cx:pt idx="17778">Pacific Region</cx:pt>
          <cx:pt idx="17779">Asiatic Region</cx:pt>
          <cx:pt idx="17780">Asiatic Region</cx:pt>
          <cx:pt idx="17781">Northern America</cx:pt>
          <cx:pt idx="17782">Western Europe</cx:pt>
          <cx:pt idx="17783">Northern America</cx:pt>
          <cx:pt idx="17784">Western Europe</cx:pt>
          <cx:pt idx="17785">Western Europe</cx:pt>
          <cx:pt idx="17786">Northern America</cx:pt>
          <cx:pt idx="17787">Western Europe</cx:pt>
          <cx:pt idx="17788">Asiatic Region</cx:pt>
          <cx:pt idx="17789">Western Europe</cx:pt>
          <cx:pt idx="17790">Western Europe</cx:pt>
          <cx:pt idx="17791">Eastern Europe</cx:pt>
          <cx:pt idx="17792">Western Europe</cx:pt>
          <cx:pt idx="17793">Northern America</cx:pt>
          <cx:pt idx="17794">Western Europe</cx:pt>
          <cx:pt idx="17795">Western Europe</cx:pt>
          <cx:pt idx="17796">Northern America</cx:pt>
          <cx:pt idx="17797">Western Europe</cx:pt>
          <cx:pt idx="17798">Asiatic Region</cx:pt>
          <cx:pt idx="17799">Western Europe</cx:pt>
          <cx:pt idx="17800">Western Europe</cx:pt>
          <cx:pt idx="17801">Middle East</cx:pt>
          <cx:pt idx="17802">Western Europe</cx:pt>
          <cx:pt idx="17803">Asiatic Region</cx:pt>
          <cx:pt idx="17804">Northern America</cx:pt>
          <cx:pt idx="17805">Northern America</cx:pt>
          <cx:pt idx="17806">Asiatic Region</cx:pt>
          <cx:pt idx="17807">Asiatic Region</cx:pt>
          <cx:pt idx="17808">Western Europe</cx:pt>
          <cx:pt idx="17809">Northern America</cx:pt>
          <cx:pt idx="17810">Western Europe</cx:pt>
          <cx:pt idx="17811">Western Europe</cx:pt>
          <cx:pt idx="17812">Eastern Europe</cx:pt>
          <cx:pt idx="17813">Eastern Europe</cx:pt>
          <cx:pt idx="17814">Northern America</cx:pt>
          <cx:pt idx="17815">Western Europe</cx:pt>
          <cx:pt idx="17816">Western Europe</cx:pt>
          <cx:pt idx="17817">Western Europe</cx:pt>
          <cx:pt idx="17818">Asiatic Region</cx:pt>
          <cx:pt idx="17819">Eastern Europe</cx:pt>
          <cx:pt idx="17820">Asiatic Region</cx:pt>
          <cx:pt idx="17821">Asiatic Region</cx:pt>
          <cx:pt idx="17822">Northern America</cx:pt>
          <cx:pt idx="17823">Asiatic Region</cx:pt>
          <cx:pt idx="17824">Northern America</cx:pt>
          <cx:pt idx="17825">Asiatic Region</cx:pt>
          <cx:pt idx="17826">Asiatic Region</cx:pt>
          <cx:pt idx="17827">Asiatic Region</cx:pt>
          <cx:pt idx="17828">Northern America</cx:pt>
          <cx:pt idx="17829">Western Europe</cx:pt>
          <cx:pt idx="17830">Northern America</cx:pt>
          <cx:pt idx="17831">Asiatic Region</cx:pt>
          <cx:pt idx="17832">Western Europe</cx:pt>
          <cx:pt idx="17833">Western Europe</cx:pt>
          <cx:pt idx="17834">Northern America</cx:pt>
          <cx:pt idx="17835">Latin America</cx:pt>
          <cx:pt idx="17836">Western Europe</cx:pt>
          <cx:pt idx="17837">Asiatic Region</cx:pt>
          <cx:pt idx="17838">Western Europe</cx:pt>
          <cx:pt idx="17839">Northern America</cx:pt>
          <cx:pt idx="17840">Western Europe</cx:pt>
          <cx:pt idx="17841">Western Europe</cx:pt>
          <cx:pt idx="17842">Asiatic Region</cx:pt>
          <cx:pt idx="17843">Asiatic Region</cx:pt>
          <cx:pt idx="17844">Northern America</cx:pt>
          <cx:pt idx="17845">Western Europe</cx:pt>
          <cx:pt idx="17846">Western Europe</cx:pt>
          <cx:pt idx="17847">Western Europe</cx:pt>
          <cx:pt idx="17848">Western Europe</cx:pt>
          <cx:pt idx="17849">Western Europe</cx:pt>
          <cx:pt idx="17850">Western Europe</cx:pt>
          <cx:pt idx="17851">Asiatic Region</cx:pt>
          <cx:pt idx="17852">Northern America</cx:pt>
          <cx:pt idx="17853">Western Europe</cx:pt>
          <cx:pt idx="17854">Western Europe</cx:pt>
          <cx:pt idx="17855">Asiatic Region</cx:pt>
          <cx:pt idx="17856">Western Europe</cx:pt>
          <cx:pt idx="17857">Eastern Europe</cx:pt>
          <cx:pt idx="17858">Middle East</cx:pt>
          <cx:pt idx="17859">Asiatic Region</cx:pt>
          <cx:pt idx="17860">Northern America</cx:pt>
          <cx:pt idx="17861">Asiatic Region</cx:pt>
          <cx:pt idx="17862">Asiatic Region</cx:pt>
          <cx:pt idx="17863">Western Europe</cx:pt>
          <cx:pt idx="17864">Northern America</cx:pt>
          <cx:pt idx="17865">Northern America</cx:pt>
          <cx:pt idx="17866">Western Europe</cx:pt>
          <cx:pt idx="17867">Western Europe</cx:pt>
          <cx:pt idx="17868">Western Europe</cx:pt>
          <cx:pt idx="17869">Western Europe</cx:pt>
          <cx:pt idx="17870">Northern America</cx:pt>
          <cx:pt idx="17871">Northern America</cx:pt>
          <cx:pt idx="17872">Eastern Europe</cx:pt>
          <cx:pt idx="17873">Asiatic Region</cx:pt>
          <cx:pt idx="17874">Western Europe</cx:pt>
          <cx:pt idx="17875">Asiatic Region</cx:pt>
          <cx:pt idx="17876">Western Europe</cx:pt>
          <cx:pt idx="17877">Western Europe</cx:pt>
          <cx:pt idx="17878">Northern America</cx:pt>
          <cx:pt idx="17879">Latin America</cx:pt>
          <cx:pt idx="17880">Western Europe</cx:pt>
          <cx:pt idx="17881">Asiatic Region</cx:pt>
          <cx:pt idx="17882">Western Europe</cx:pt>
          <cx:pt idx="17883">Northern America</cx:pt>
          <cx:pt idx="17884">Western Europe</cx:pt>
          <cx:pt idx="17885">Western Europe</cx:pt>
          <cx:pt idx="17886">Asiatic Region</cx:pt>
          <cx:pt idx="17887">Latin America</cx:pt>
          <cx:pt idx="17888">Western Europe</cx:pt>
          <cx:pt idx="17889">Asiatic Region</cx:pt>
          <cx:pt idx="17890">Western Europe</cx:pt>
          <cx:pt idx="17891">Western Europe</cx:pt>
          <cx:pt idx="17892">Asiatic Region</cx:pt>
          <cx:pt idx="17893">Western Europe</cx:pt>
          <cx:pt idx="17894">Western Europe</cx:pt>
          <cx:pt idx="17895">Northern America</cx:pt>
          <cx:pt idx="17896">Western Europe</cx:pt>
          <cx:pt idx="17897">Western Europe</cx:pt>
          <cx:pt idx="17898">Northern America</cx:pt>
          <cx:pt idx="17899">Western Europe</cx:pt>
          <cx:pt idx="17900">Asiatic Region</cx:pt>
          <cx:pt idx="17901">Western Europe</cx:pt>
          <cx:pt idx="17902">Latin America</cx:pt>
          <cx:pt idx="17903">Western Europe</cx:pt>
          <cx:pt idx="17904">Northern America</cx:pt>
          <cx:pt idx="17905">Western Europe</cx:pt>
          <cx:pt idx="17906">Northern America</cx:pt>
          <cx:pt idx="17907">Asiatic Region</cx:pt>
          <cx:pt idx="17908">Western Europe</cx:pt>
          <cx:pt idx="17909">Asiatic Region</cx:pt>
          <cx:pt idx="17910">Asiatic Region</cx:pt>
          <cx:pt idx="17911">Latin America</cx:pt>
          <cx:pt idx="17912">Western Europe</cx:pt>
          <cx:pt idx="17913">Western Europe</cx:pt>
          <cx:pt idx="17914">Pacific Region</cx:pt>
          <cx:pt idx="17915">Western Europe</cx:pt>
          <cx:pt idx="17916">Northern America</cx:pt>
          <cx:pt idx="17917">Northern America</cx:pt>
          <cx:pt idx="17918">Northern America</cx:pt>
          <cx:pt idx="17919">Western Europe</cx:pt>
          <cx:pt idx="17920">Eastern Europe</cx:pt>
          <cx:pt idx="17921">Eastern Europe</cx:pt>
          <cx:pt idx="17922">Asiatic Region</cx:pt>
          <cx:pt idx="17923">Western Europe</cx:pt>
          <cx:pt idx="17924">Eastern Europe</cx:pt>
          <cx:pt idx="17925">Asiatic Region</cx:pt>
          <cx:pt idx="17926">Northern America</cx:pt>
          <cx:pt idx="17927">Western Europe</cx:pt>
          <cx:pt idx="17928">Asiatic Region</cx:pt>
          <cx:pt idx="17929">Asiatic Region</cx:pt>
          <cx:pt idx="17930">Western Europe</cx:pt>
          <cx:pt idx="17931">Western Europe</cx:pt>
          <cx:pt idx="17932">Northern America</cx:pt>
          <cx:pt idx="17933">Asiatic Region</cx:pt>
          <cx:pt idx="17934">Northern America</cx:pt>
          <cx:pt idx="17935">Asiatic Region</cx:pt>
          <cx:pt idx="17936">Western Europe</cx:pt>
          <cx:pt idx="17937">Asiatic Region</cx:pt>
          <cx:pt idx="17938">Western Europe</cx:pt>
          <cx:pt idx="17939">Western Europe</cx:pt>
          <cx:pt idx="17940">Northern America</cx:pt>
          <cx:pt idx="17941">Western Europe</cx:pt>
          <cx:pt idx="17942">Western Europe</cx:pt>
          <cx:pt idx="17943">Northern America</cx:pt>
          <cx:pt idx="17944">Northern America</cx:pt>
          <cx:pt idx="17945">Pacific Region</cx:pt>
          <cx:pt idx="17946">Northern America</cx:pt>
          <cx:pt idx="17947">Northern America</cx:pt>
          <cx:pt idx="17948">Western Europe</cx:pt>
          <cx:pt idx="17949">Western Europe</cx:pt>
          <cx:pt idx="17950">Asiatic Region</cx:pt>
          <cx:pt idx="17951">Western Europe</cx:pt>
          <cx:pt idx="17952">Northern America</cx:pt>
          <cx:pt idx="17953">Asiatic Region</cx:pt>
          <cx:pt idx="17954">Middle East</cx:pt>
          <cx:pt idx="17955">Western Europe</cx:pt>
          <cx:pt idx="17956">Western Europe</cx:pt>
          <cx:pt idx="17957">Western Europe</cx:pt>
          <cx:pt idx="17958">Eastern Europe</cx:pt>
          <cx:pt idx="17959">Northern America</cx:pt>
          <cx:pt idx="17960">Western Europe</cx:pt>
          <cx:pt idx="17961">Northern America</cx:pt>
          <cx:pt idx="17962">Eastern Europe</cx:pt>
          <cx:pt idx="17963">Eastern Europe</cx:pt>
          <cx:pt idx="17964">Western Europe</cx:pt>
          <cx:pt idx="17965">Western Europe</cx:pt>
          <cx:pt idx="17966">Asiatic Region</cx:pt>
          <cx:pt idx="17967">Northern America</cx:pt>
          <cx:pt idx="17968">Western Europe</cx:pt>
          <cx:pt idx="17969">Eastern Europe</cx:pt>
          <cx:pt idx="17970">Western Europe</cx:pt>
          <cx:pt idx="17971">Western Europe</cx:pt>
          <cx:pt idx="17972">Asiatic Region</cx:pt>
          <cx:pt idx="17973">Western Europe</cx:pt>
          <cx:pt idx="17974">Northern America</cx:pt>
          <cx:pt idx="17975">Asiatic Region</cx:pt>
          <cx:pt idx="17976">Asiatic Region</cx:pt>
          <cx:pt idx="17977">Pacific Region</cx:pt>
          <cx:pt idx="17978">Western Europe</cx:pt>
          <cx:pt idx="17979">Western Europe</cx:pt>
          <cx:pt idx="17980">Western Europe</cx:pt>
          <cx:pt idx="17981">Northern America</cx:pt>
          <cx:pt idx="17982">Western Europe</cx:pt>
          <cx:pt idx="17983">Northern America</cx:pt>
          <cx:pt idx="17984">Northern America</cx:pt>
          <cx:pt idx="17985">Western Europe</cx:pt>
          <cx:pt idx="17986">Northern America</cx:pt>
          <cx:pt idx="17987">Western Europe</cx:pt>
          <cx:pt idx="17988">Western Europe</cx:pt>
          <cx:pt idx="17989">Western Europe</cx:pt>
          <cx:pt idx="17990">Western Europe</cx:pt>
          <cx:pt idx="17991">Western Europe</cx:pt>
          <cx:pt idx="17992">Western Europe</cx:pt>
          <cx:pt idx="17993">Latin America</cx:pt>
          <cx:pt idx="17994">Northern America</cx:pt>
          <cx:pt idx="17995">Western Europe</cx:pt>
          <cx:pt idx="17996">Northern America</cx:pt>
          <cx:pt idx="17997">Northern America</cx:pt>
          <cx:pt idx="17998">Eastern Europe</cx:pt>
          <cx:pt idx="17999">Eastern Europe</cx:pt>
          <cx:pt idx="18000">Western Europe</cx:pt>
          <cx:pt idx="18001">Western Europe</cx:pt>
          <cx:pt idx="18002">Western Europe</cx:pt>
          <cx:pt idx="18003">Western Europe</cx:pt>
          <cx:pt idx="18004">Eastern Europe</cx:pt>
          <cx:pt idx="18005">Asiatic Region</cx:pt>
          <cx:pt idx="18006">Eastern Europe</cx:pt>
          <cx:pt idx="18007">Northern America</cx:pt>
          <cx:pt idx="18008">Northern America</cx:pt>
          <cx:pt idx="18009">Western Europe</cx:pt>
          <cx:pt idx="18010">Western Europe</cx:pt>
          <cx:pt idx="18011">Asiatic Region</cx:pt>
          <cx:pt idx="18012">Asiatic Region</cx:pt>
          <cx:pt idx="18013">Northern America</cx:pt>
          <cx:pt idx="18014">Northern America</cx:pt>
          <cx:pt idx="18015">Middle East</cx:pt>
          <cx:pt idx="18016">Northern America</cx:pt>
          <cx:pt idx="18017">Western Europe</cx:pt>
          <cx:pt idx="18018">Northern America</cx:pt>
          <cx:pt idx="18019">Western Europe</cx:pt>
          <cx:pt idx="18020">Northern America</cx:pt>
          <cx:pt idx="18021">Western Europe</cx:pt>
          <cx:pt idx="18022">Western Europe</cx:pt>
          <cx:pt idx="18023">Western Europe</cx:pt>
          <cx:pt idx="18024">Northern America</cx:pt>
          <cx:pt idx="18025">Western Europe</cx:pt>
          <cx:pt idx="18026">Western Europe</cx:pt>
          <cx:pt idx="18027">Western Europe</cx:pt>
          <cx:pt idx="18028">Asiatic Region</cx:pt>
          <cx:pt idx="18029">Middle East</cx:pt>
          <cx:pt idx="18030">Western Europe</cx:pt>
          <cx:pt idx="18031">Western Europe</cx:pt>
          <cx:pt idx="18032">Asiatic Region</cx:pt>
          <cx:pt idx="18033">Western Europe</cx:pt>
          <cx:pt idx="18034">Northern America</cx:pt>
          <cx:pt idx="18035">Northern America</cx:pt>
          <cx:pt idx="18036">Western Europe</cx:pt>
          <cx:pt idx="18037">Western Europe</cx:pt>
          <cx:pt idx="18038">Western Europe</cx:pt>
          <cx:pt idx="18039">Western Europe</cx:pt>
          <cx:pt idx="18040">Asiatic Region</cx:pt>
          <cx:pt idx="18041">Western Europe</cx:pt>
          <cx:pt idx="18042">Asiatic Region</cx:pt>
          <cx:pt idx="18043">Western Europe</cx:pt>
          <cx:pt idx="18044">Western Europe</cx:pt>
          <cx:pt idx="18045">Western Europe</cx:pt>
          <cx:pt idx="18046">Northern America</cx:pt>
          <cx:pt idx="18047">Northern America</cx:pt>
          <cx:pt idx="18048">Western Europe</cx:pt>
          <cx:pt idx="18049">Western Europe</cx:pt>
          <cx:pt idx="18050">Asiatic Region</cx:pt>
          <cx:pt idx="18051">Western Europe</cx:pt>
          <cx:pt idx="18052">Northern America</cx:pt>
          <cx:pt idx="18053">Western Europe</cx:pt>
          <cx:pt idx="18054">Western Europe</cx:pt>
          <cx:pt idx="18055">Western Europe</cx:pt>
          <cx:pt idx="18056">Western Europe</cx:pt>
          <cx:pt idx="18057">Western Europe</cx:pt>
          <cx:pt idx="18058">Western Europe</cx:pt>
          <cx:pt idx="18059">Asiatic Region</cx:pt>
          <cx:pt idx="18060">Asiatic Region</cx:pt>
          <cx:pt idx="18061">Western Europe</cx:pt>
          <cx:pt idx="18062">Western Europe</cx:pt>
          <cx:pt idx="18063">Asiatic Region</cx:pt>
          <cx:pt idx="18064">Western Europe</cx:pt>
          <cx:pt idx="18065">Western Europe</cx:pt>
          <cx:pt idx="18066">Western Europe</cx:pt>
          <cx:pt idx="18067">Western Europe</cx:pt>
          <cx:pt idx="18068">Asiatic Region</cx:pt>
          <cx:pt idx="18069">Africa</cx:pt>
          <cx:pt idx="18070">Western Europe</cx:pt>
          <cx:pt idx="18071">Western Europe</cx:pt>
          <cx:pt idx="18072">Western Europe</cx:pt>
          <cx:pt idx="18073">Asiatic Region</cx:pt>
          <cx:pt idx="18074">Western Europe</cx:pt>
          <cx:pt idx="18075">Western Europe</cx:pt>
          <cx:pt idx="18076">Western Europe</cx:pt>
          <cx:pt idx="18077">Western Europe</cx:pt>
          <cx:pt idx="18078">Northern America</cx:pt>
          <cx:pt idx="18079">Western Europe</cx:pt>
          <cx:pt idx="18080">Western Europe</cx:pt>
          <cx:pt idx="18081">Western Europe</cx:pt>
          <cx:pt idx="18082">Western Europe</cx:pt>
          <cx:pt idx="18083">Latin America</cx:pt>
          <cx:pt idx="18084">Western Europe</cx:pt>
          <cx:pt idx="18085">Western Europe</cx:pt>
          <cx:pt idx="18086">Western Europe</cx:pt>
          <cx:pt idx="18087">Western Europe</cx:pt>
          <cx:pt idx="18088">Northern America</cx:pt>
          <cx:pt idx="18089">Western Europe</cx:pt>
          <cx:pt idx="18090">Asiatic Region</cx:pt>
          <cx:pt idx="18091">Northern America</cx:pt>
          <cx:pt idx="18092">Western Europe</cx:pt>
          <cx:pt idx="18093">Asiatic Region</cx:pt>
          <cx:pt idx="18094">Western Europe</cx:pt>
          <cx:pt idx="18095">Northern America</cx:pt>
          <cx:pt idx="18096">Western Europe</cx:pt>
          <cx:pt idx="18097">Northern America</cx:pt>
          <cx:pt idx="18098">Northern America</cx:pt>
          <cx:pt idx="18099">Western Europe</cx:pt>
          <cx:pt idx="18100">Western Europe</cx:pt>
          <cx:pt idx="18101">Northern America</cx:pt>
          <cx:pt idx="18102">Pacific Region</cx:pt>
          <cx:pt idx="18103">Western Europe</cx:pt>
          <cx:pt idx="18104">Western Europe</cx:pt>
          <cx:pt idx="18105">Middle East</cx:pt>
          <cx:pt idx="18106">Western Europe</cx:pt>
          <cx:pt idx="18107">Western Europe</cx:pt>
          <cx:pt idx="18108">Asiatic Region</cx:pt>
          <cx:pt idx="18109">Asiatic Region</cx:pt>
          <cx:pt idx="18110">Western Europe</cx:pt>
          <cx:pt idx="18111">Western Europe</cx:pt>
          <cx:pt idx="18112">Western Europe</cx:pt>
          <cx:pt idx="18113">Western Europe</cx:pt>
          <cx:pt idx="18114">Western Europe</cx:pt>
          <cx:pt idx="18115">Northern America</cx:pt>
          <cx:pt idx="18116">Western Europe</cx:pt>
          <cx:pt idx="18117">Northern America</cx:pt>
          <cx:pt idx="18118">Western Europe</cx:pt>
          <cx:pt idx="18119">Western Europe</cx:pt>
          <cx:pt idx="18120">Western Europe</cx:pt>
          <cx:pt idx="18121">Northern America</cx:pt>
          <cx:pt idx="18122">Northern America</cx:pt>
          <cx:pt idx="18123">Northern America</cx:pt>
          <cx:pt idx="18124">Western Europe</cx:pt>
          <cx:pt idx="18125">Middle East</cx:pt>
          <cx:pt idx="18126">Western Europe</cx:pt>
          <cx:pt idx="18127">Western Europe</cx:pt>
          <cx:pt idx="18128">Asiatic Region</cx:pt>
          <cx:pt idx="18129">Latin America</cx:pt>
          <cx:pt idx="18130">Western Europe</cx:pt>
          <cx:pt idx="18131">Middle East</cx:pt>
          <cx:pt idx="18132">Western Europe</cx:pt>
          <cx:pt idx="18133">Asiatic Region</cx:pt>
          <cx:pt idx="18134">Eastern Europe</cx:pt>
          <cx:pt idx="18135">Northern America</cx:pt>
          <cx:pt idx="18136">Western Europe</cx:pt>
          <cx:pt idx="18137">Western Europe</cx:pt>
          <cx:pt idx="18138">Western Europe</cx:pt>
          <cx:pt idx="18139">Northern America</cx:pt>
          <cx:pt idx="18140">Western Europe</cx:pt>
          <cx:pt idx="18141">Western Europe</cx:pt>
          <cx:pt idx="18142">Western Europe</cx:pt>
          <cx:pt idx="18143">Western Europe</cx:pt>
          <cx:pt idx="18144">Western Europe</cx:pt>
          <cx:pt idx="18145">Western Europe</cx:pt>
          <cx:pt idx="18146">Northern America</cx:pt>
          <cx:pt idx="18147">Northern America</cx:pt>
          <cx:pt idx="18148">Asiatic Region</cx:pt>
          <cx:pt idx="18149">Northern America</cx:pt>
          <cx:pt idx="18150">Northern America</cx:pt>
          <cx:pt idx="18151">Western Europe</cx:pt>
          <cx:pt idx="18152">Eastern Europe</cx:pt>
          <cx:pt idx="18153">Eastern Europe</cx:pt>
          <cx:pt idx="18154">Africa</cx:pt>
          <cx:pt idx="18155">Asiatic Region</cx:pt>
          <cx:pt idx="18156">Eastern Europe</cx:pt>
          <cx:pt idx="18157">Asiatic Region</cx:pt>
          <cx:pt idx="18158">Latin America</cx:pt>
          <cx:pt idx="18159">Western Europe</cx:pt>
          <cx:pt idx="18160">Western Europe</cx:pt>
          <cx:pt idx="18161">Western Europe</cx:pt>
          <cx:pt idx="18162">Western Europe</cx:pt>
          <cx:pt idx="18163">Northern America</cx:pt>
          <cx:pt idx="18164">Northern America</cx:pt>
          <cx:pt idx="18165">Northern America</cx:pt>
          <cx:pt idx="18166">Asiatic Region</cx:pt>
          <cx:pt idx="18167">Western Europe</cx:pt>
          <cx:pt idx="18168">Asiatic Region</cx:pt>
          <cx:pt idx="18169">Western Europe</cx:pt>
          <cx:pt idx="18170">Asiatic Region</cx:pt>
          <cx:pt idx="18171">Western Europe</cx:pt>
          <cx:pt idx="18172">Western Europe</cx:pt>
          <cx:pt idx="18173">Northern America</cx:pt>
          <cx:pt idx="18174">Eastern Europe</cx:pt>
          <cx:pt idx="18175">Western Europe</cx:pt>
          <cx:pt idx="18176">Asiatic Region</cx:pt>
          <cx:pt idx="18177">Pacific Region</cx:pt>
          <cx:pt idx="18178">Northern America</cx:pt>
          <cx:pt idx="18179">Western Europe</cx:pt>
          <cx:pt idx="18180">Western Europe</cx:pt>
          <cx:pt idx="18181">Latin America</cx:pt>
          <cx:pt idx="18182">Western Europe</cx:pt>
          <cx:pt idx="18183">Western Europe</cx:pt>
          <cx:pt idx="18184">Western Europe</cx:pt>
          <cx:pt idx="18185">Western Europe</cx:pt>
          <cx:pt idx="18186">Northern America</cx:pt>
          <cx:pt idx="18187">Eastern Europe</cx:pt>
          <cx:pt idx="18188">Northern America</cx:pt>
          <cx:pt idx="18189">Northern America</cx:pt>
          <cx:pt idx="18190">Northern America</cx:pt>
          <cx:pt idx="18191">Western Europe</cx:pt>
          <cx:pt idx="18192">Western Europe</cx:pt>
          <cx:pt idx="18193">Western Europe</cx:pt>
          <cx:pt idx="18194">Asiatic Region</cx:pt>
          <cx:pt idx="18195">Middle East</cx:pt>
          <cx:pt idx="18196">Asiatic Region</cx:pt>
          <cx:pt idx="18197">Western Europe</cx:pt>
          <cx:pt idx="18198">Western Europe</cx:pt>
          <cx:pt idx="18199">Asiatic Region</cx:pt>
          <cx:pt idx="18200">Asiatic Region</cx:pt>
          <cx:pt idx="18201">Northern America</cx:pt>
          <cx:pt idx="18202">Western Europe</cx:pt>
          <cx:pt idx="18203">Asiatic Region</cx:pt>
          <cx:pt idx="18204">Asiatic Region</cx:pt>
          <cx:pt idx="18205">Western Europe</cx:pt>
          <cx:pt idx="18206">Western Europe</cx:pt>
          <cx:pt idx="18207">Western Europe</cx:pt>
          <cx:pt idx="18208">Northern America</cx:pt>
          <cx:pt idx="18209">Western Europe</cx:pt>
          <cx:pt idx="18210">Northern America</cx:pt>
          <cx:pt idx="18211">Northern America</cx:pt>
          <cx:pt idx="18212">Northern America</cx:pt>
          <cx:pt idx="18213">Western Europe</cx:pt>
          <cx:pt idx="18214">Northern America</cx:pt>
          <cx:pt idx="18215">Western Europe</cx:pt>
          <cx:pt idx="18216">Northern America</cx:pt>
          <cx:pt idx="18217">Northern America</cx:pt>
          <cx:pt idx="18218">Eastern Europe</cx:pt>
          <cx:pt idx="18219">Western Europe</cx:pt>
          <cx:pt idx="18220">Western Europe</cx:pt>
          <cx:pt idx="18221">Eastern Europe</cx:pt>
          <cx:pt idx="18222">Northern America</cx:pt>
          <cx:pt idx="18223">Asiatic Region</cx:pt>
          <cx:pt idx="18224">Western Europe</cx:pt>
          <cx:pt idx="18225">Middle East</cx:pt>
          <cx:pt idx="18226">Western Europe</cx:pt>
          <cx:pt idx="18227">Latin America</cx:pt>
          <cx:pt idx="18228">Western Europe</cx:pt>
          <cx:pt idx="18229">Eastern Europe</cx:pt>
          <cx:pt idx="18230">Eastern Europe</cx:pt>
          <cx:pt idx="18231">Northern America</cx:pt>
          <cx:pt idx="18232">Northern America</cx:pt>
          <cx:pt idx="18233">Western Europe</cx:pt>
          <cx:pt idx="18234">Northern America</cx:pt>
          <cx:pt idx="18235">Western Europe</cx:pt>
          <cx:pt idx="18236">Northern America</cx:pt>
          <cx:pt idx="18237">Western Europe</cx:pt>
          <cx:pt idx="18238">Eastern Europe</cx:pt>
          <cx:pt idx="18239">Western Europe</cx:pt>
          <cx:pt idx="18240">Western Europe</cx:pt>
          <cx:pt idx="18241">Western Europe</cx:pt>
          <cx:pt idx="18242">Asiatic Region</cx:pt>
          <cx:pt idx="18243">Northern America</cx:pt>
          <cx:pt idx="18244">Middle East</cx:pt>
          <cx:pt idx="18245">Western Europe</cx:pt>
          <cx:pt idx="18246">Western Europe</cx:pt>
          <cx:pt idx="18247">Western Europe</cx:pt>
          <cx:pt idx="18248">Western Europe</cx:pt>
          <cx:pt idx="18249">Northern America</cx:pt>
          <cx:pt idx="18250">Eastern Europe</cx:pt>
          <cx:pt idx="18251">Western Europe</cx:pt>
          <cx:pt idx="18252">Western Europe</cx:pt>
          <cx:pt idx="18253">Northern America</cx:pt>
          <cx:pt idx="18254">Western Europe</cx:pt>
          <cx:pt idx="18255">Western Europe</cx:pt>
          <cx:pt idx="18256">Western Europe</cx:pt>
          <cx:pt idx="18257">Western Europe</cx:pt>
          <cx:pt idx="18258">Northern America</cx:pt>
          <cx:pt idx="18259">Western Europe</cx:pt>
          <cx:pt idx="18260">Western Europe</cx:pt>
          <cx:pt idx="18261">Asiatic Region</cx:pt>
          <cx:pt idx="18262">Western Europe</cx:pt>
          <cx:pt idx="18263">Asiatic Region</cx:pt>
          <cx:pt idx="18264">Western Europe</cx:pt>
          <cx:pt idx="18265">Latin America</cx:pt>
          <cx:pt idx="18266">Asiatic Region</cx:pt>
          <cx:pt idx="18267">Northern America</cx:pt>
          <cx:pt idx="18268">Western Europe</cx:pt>
          <cx:pt idx="18269">Western Europe</cx:pt>
          <cx:pt idx="18270">Western Europe</cx:pt>
          <cx:pt idx="18271">Western Europe</cx:pt>
          <cx:pt idx="18272">Western Europe</cx:pt>
          <cx:pt idx="18273">Western Europe</cx:pt>
          <cx:pt idx="18274">Latin America</cx:pt>
          <cx:pt idx="18275">Western Europe</cx:pt>
          <cx:pt idx="18276">Western Europe</cx:pt>
          <cx:pt idx="18277">Asiatic Region</cx:pt>
          <cx:pt idx="18278">Western Europe</cx:pt>
          <cx:pt idx="18279">Western Europe</cx:pt>
          <cx:pt idx="18280">Northern America</cx:pt>
          <cx:pt idx="18281">Northern America</cx:pt>
          <cx:pt idx="18282">Asiatic Region</cx:pt>
          <cx:pt idx="18283">Asiatic Region</cx:pt>
          <cx:pt idx="18284">Western Europe</cx:pt>
          <cx:pt idx="18285">Western Europe</cx:pt>
          <cx:pt idx="18286">Western Europe</cx:pt>
          <cx:pt idx="18287">Western Europe</cx:pt>
          <cx:pt idx="18288">Western Europe</cx:pt>
          <cx:pt idx="18289">Western Europe</cx:pt>
          <cx:pt idx="18290">Middle East</cx:pt>
          <cx:pt idx="18291">Western Europe</cx:pt>
          <cx:pt idx="18292">Northern America</cx:pt>
          <cx:pt idx="18293">Latin America</cx:pt>
          <cx:pt idx="18294">Eastern Europe</cx:pt>
          <cx:pt idx="18295">Northern America</cx:pt>
          <cx:pt idx="18296">Western Europe</cx:pt>
          <cx:pt idx="18297">Northern America</cx:pt>
          <cx:pt idx="18298">Eastern Europe</cx:pt>
          <cx:pt idx="18299">Asiatic Region</cx:pt>
          <cx:pt idx="18300">Western Europe</cx:pt>
          <cx:pt idx="18301">Western Europe</cx:pt>
          <cx:pt idx="18302">Northern America</cx:pt>
          <cx:pt idx="18303">Northern America</cx:pt>
          <cx:pt idx="18304">Latin America</cx:pt>
          <cx:pt idx="18305">Latin America</cx:pt>
          <cx:pt idx="18306">Northern America</cx:pt>
          <cx:pt idx="18307">Western Europe</cx:pt>
          <cx:pt idx="18308">Western Europe</cx:pt>
          <cx:pt idx="18309">Asiatic Region</cx:pt>
          <cx:pt idx="18310">Western Europe</cx:pt>
          <cx:pt idx="18311">Asiatic Region</cx:pt>
          <cx:pt idx="18312">Western Europe</cx:pt>
          <cx:pt idx="18313">Western Europe</cx:pt>
          <cx:pt idx="18314">Latin America</cx:pt>
          <cx:pt idx="18315">Asiatic Region</cx:pt>
          <cx:pt idx="18316">Western Europe</cx:pt>
          <cx:pt idx="18317">Northern America</cx:pt>
          <cx:pt idx="18318">Northern America</cx:pt>
          <cx:pt idx="18319">Western Europe</cx:pt>
          <cx:pt idx="18320">Latin America</cx:pt>
          <cx:pt idx="18321">Eastern Europe</cx:pt>
          <cx:pt idx="18322">Western Europe</cx:pt>
          <cx:pt idx="18323">Western Europe</cx:pt>
          <cx:pt idx="18324">Africa</cx:pt>
          <cx:pt idx="18325">Eastern Europe</cx:pt>
          <cx:pt idx="18326">Asiatic Region</cx:pt>
          <cx:pt idx="18327">Western Europe</cx:pt>
          <cx:pt idx="18328">Western Europe</cx:pt>
          <cx:pt idx="18329">Western Europe</cx:pt>
          <cx:pt idx="18330">Latin America</cx:pt>
          <cx:pt idx="18331">Asiatic Region</cx:pt>
          <cx:pt idx="18332">Western Europe</cx:pt>
          <cx:pt idx="18333">Middle East</cx:pt>
          <cx:pt idx="18334">Northern America</cx:pt>
          <cx:pt idx="18335">Latin America</cx:pt>
          <cx:pt idx="18336">Asiatic Region</cx:pt>
          <cx:pt idx="18337">Northern America</cx:pt>
          <cx:pt idx="18338">Asiatic Region</cx:pt>
          <cx:pt idx="18339">Asiatic Region</cx:pt>
          <cx:pt idx="18340">Northern America</cx:pt>
          <cx:pt idx="18341">Northern America</cx:pt>
          <cx:pt idx="18342">Western Europe</cx:pt>
          <cx:pt idx="18343">Western Europe</cx:pt>
          <cx:pt idx="18344">Western Europe</cx:pt>
          <cx:pt idx="18345">Northern America</cx:pt>
          <cx:pt idx="18346">Western Europe</cx:pt>
          <cx:pt idx="18347">Western Europe</cx:pt>
          <cx:pt idx="18348">Western Europe</cx:pt>
          <cx:pt idx="18349">Northern America</cx:pt>
          <cx:pt idx="18350">Northern America</cx:pt>
          <cx:pt idx="18351">Western Europe</cx:pt>
          <cx:pt idx="18352">Western Europe</cx:pt>
          <cx:pt idx="18353">Asiatic Region</cx:pt>
          <cx:pt idx="18354">Asiatic Region</cx:pt>
          <cx:pt idx="18355">Western Europe</cx:pt>
          <cx:pt idx="18356">Asiatic Region</cx:pt>
          <cx:pt idx="18357">Northern America</cx:pt>
          <cx:pt idx="18358">Asiatic Region</cx:pt>
          <cx:pt idx="18359">Northern America</cx:pt>
          <cx:pt idx="18360">Asiatic Region</cx:pt>
          <cx:pt idx="18361">Western Europe</cx:pt>
          <cx:pt idx="18362">Western Europe</cx:pt>
          <cx:pt idx="18363">Western Europe</cx:pt>
          <cx:pt idx="18364">Northern America</cx:pt>
          <cx:pt idx="18365">Western Europe</cx:pt>
          <cx:pt idx="18366">Western Europe</cx:pt>
          <cx:pt idx="18367">Western Europe</cx:pt>
          <cx:pt idx="18368">Northern America</cx:pt>
          <cx:pt idx="18369">Asiatic Region</cx:pt>
          <cx:pt idx="18370">Asiatic Region</cx:pt>
          <cx:pt idx="18371">Eastern Europe</cx:pt>
          <cx:pt idx="18372">Western Europe</cx:pt>
          <cx:pt idx="18373">Asiatic Region</cx:pt>
          <cx:pt idx="18374">Western Europe</cx:pt>
          <cx:pt idx="18375">Latin America</cx:pt>
          <cx:pt idx="18376">Western Europe</cx:pt>
          <cx:pt idx="18377">Western Europe</cx:pt>
          <cx:pt idx="18378">Northern America</cx:pt>
          <cx:pt idx="18379">Asiatic Region</cx:pt>
          <cx:pt idx="18380">Western Europe</cx:pt>
          <cx:pt idx="18381">Northern America</cx:pt>
          <cx:pt idx="18382">Western Europe</cx:pt>
          <cx:pt idx="18383">Western Europe</cx:pt>
          <cx:pt idx="18384">Northern America</cx:pt>
          <cx:pt idx="18385">Western Europe</cx:pt>
          <cx:pt idx="18386">Northern America</cx:pt>
          <cx:pt idx="18387">Western Europe</cx:pt>
          <cx:pt idx="18388">Middle East</cx:pt>
          <cx:pt idx="18389">Asiatic Region</cx:pt>
          <cx:pt idx="18390">Western Europe</cx:pt>
          <cx:pt idx="18391">Western Europe</cx:pt>
          <cx:pt idx="18392">Western Europe</cx:pt>
          <cx:pt idx="18393">Latin America</cx:pt>
          <cx:pt idx="18394">Western Europe</cx:pt>
          <cx:pt idx="18395">Northern America</cx:pt>
          <cx:pt idx="18396">Western Europe</cx:pt>
          <cx:pt idx="18397">Northern America</cx:pt>
          <cx:pt idx="18398">Asiatic Region</cx:pt>
          <cx:pt idx="18399">Northern America</cx:pt>
          <cx:pt idx="18400">Asiatic Region</cx:pt>
          <cx:pt idx="18401">Asiatic Region</cx:pt>
          <cx:pt idx="18402">Middle East</cx:pt>
          <cx:pt idx="18403">Asiatic Region</cx:pt>
          <cx:pt idx="18404">Eastern Europe</cx:pt>
          <cx:pt idx="18405">Eastern Europe</cx:pt>
          <cx:pt idx="18406">Northern America</cx:pt>
          <cx:pt idx="18407">Asiatic Region</cx:pt>
          <cx:pt idx="18408">Asiatic Region</cx:pt>
          <cx:pt idx="18409">Northern America</cx:pt>
          <cx:pt idx="18410">Northern America</cx:pt>
          <cx:pt idx="18411">Northern America</cx:pt>
          <cx:pt idx="18412">Western Europe</cx:pt>
          <cx:pt idx="18413">Western Europe</cx:pt>
          <cx:pt idx="18414">Western Europe</cx:pt>
          <cx:pt idx="18415">Northern America</cx:pt>
          <cx:pt idx="18416">Western Europe</cx:pt>
          <cx:pt idx="18417">Northern America</cx:pt>
          <cx:pt idx="18418">Western Europe</cx:pt>
          <cx:pt idx="18419">Western Europe</cx:pt>
          <cx:pt idx="18420">Northern America</cx:pt>
          <cx:pt idx="18421">Western Europe</cx:pt>
          <cx:pt idx="18422">Western Europe</cx:pt>
          <cx:pt idx="18423">Western Europe</cx:pt>
          <cx:pt idx="18424">Western Europe</cx:pt>
          <cx:pt idx="18425">Eastern Europe</cx:pt>
          <cx:pt idx="18426">Latin America</cx:pt>
          <cx:pt idx="18427">Western Europe</cx:pt>
          <cx:pt idx="18428">Northern America</cx:pt>
          <cx:pt idx="18429">Western Europe</cx:pt>
          <cx:pt idx="18430">Northern America</cx:pt>
          <cx:pt idx="18431">Western Europe</cx:pt>
          <cx:pt idx="18432">Asiatic Region</cx:pt>
          <cx:pt idx="18433">Western Europe</cx:pt>
          <cx:pt idx="18434">Asiatic Region</cx:pt>
          <cx:pt idx="18435">Western Europe</cx:pt>
          <cx:pt idx="18436">Asiatic Region</cx:pt>
          <cx:pt idx="18437">Western Europe</cx:pt>
          <cx:pt idx="18438">Northern America</cx:pt>
          <cx:pt idx="18439">Asiatic Region</cx:pt>
          <cx:pt idx="18440">Northern America</cx:pt>
          <cx:pt idx="18441">Western Europe</cx:pt>
          <cx:pt idx="18442">Western Europe</cx:pt>
          <cx:pt idx="18443">Northern America</cx:pt>
          <cx:pt idx="18444">Middle East</cx:pt>
          <cx:pt idx="18445">Western Europe</cx:pt>
          <cx:pt idx="18446">Asiatic Region</cx:pt>
          <cx:pt idx="18447">Northern America</cx:pt>
          <cx:pt idx="18448">Western Europe</cx:pt>
          <cx:pt idx="18449">Western Europe</cx:pt>
          <cx:pt idx="18450">Middle East</cx:pt>
          <cx:pt idx="18451">Western Europe</cx:pt>
          <cx:pt idx="18452">Western Europe</cx:pt>
          <cx:pt idx="18453">Asiatic Region</cx:pt>
          <cx:pt idx="18454">Western Europe</cx:pt>
          <cx:pt idx="18455">Northern America</cx:pt>
          <cx:pt idx="18456">Asiatic Region</cx:pt>
          <cx:pt idx="18457">Eastern Europe</cx:pt>
          <cx:pt idx="18458">Northern America</cx:pt>
          <cx:pt idx="18459">Western Europe</cx:pt>
          <cx:pt idx="18460">Northern America</cx:pt>
          <cx:pt idx="18461">Western Europe</cx:pt>
          <cx:pt idx="18462">Asiatic Region</cx:pt>
          <cx:pt idx="18463">Western Europe</cx:pt>
          <cx:pt idx="18464">Western Europe</cx:pt>
          <cx:pt idx="18465">Western Europe</cx:pt>
          <cx:pt idx="18466">Eastern Europe</cx:pt>
          <cx:pt idx="18467">Western Europe</cx:pt>
          <cx:pt idx="18468">Western Europe</cx:pt>
          <cx:pt idx="18469">Western Europe</cx:pt>
          <cx:pt idx="18470">Western Europe</cx:pt>
          <cx:pt idx="18471">Western Europe</cx:pt>
          <cx:pt idx="18472">Western Europe</cx:pt>
          <cx:pt idx="18473">Northern America</cx:pt>
          <cx:pt idx="18474">Western Europe</cx:pt>
          <cx:pt idx="18475">Western Europe</cx:pt>
          <cx:pt idx="18476">Eastern Europe</cx:pt>
          <cx:pt idx="18477">Asiatic Region</cx:pt>
          <cx:pt idx="18478">Western Europe</cx:pt>
          <cx:pt idx="18479">Western Europe</cx:pt>
          <cx:pt idx="18480">Western Europe</cx:pt>
          <cx:pt idx="18481">Western Europe</cx:pt>
          <cx:pt idx="18482">Western Europe</cx:pt>
          <cx:pt idx="18483">Western Europe</cx:pt>
          <cx:pt idx="18484">Northern America</cx:pt>
          <cx:pt idx="18485">Northern America</cx:pt>
          <cx:pt idx="18486">Northern America</cx:pt>
          <cx:pt idx="18487">Northern America</cx:pt>
          <cx:pt idx="18488">Eastern Europe</cx:pt>
          <cx:pt idx="18489">Northern America</cx:pt>
          <cx:pt idx="18490">Eastern Europe</cx:pt>
          <cx:pt idx="18491">Western Europe</cx:pt>
          <cx:pt idx="18492">Eastern Europe</cx:pt>
          <cx:pt idx="18493">Western Europe</cx:pt>
          <cx:pt idx="18494">Western Europe</cx:pt>
          <cx:pt idx="18495">Western Europe</cx:pt>
          <cx:pt idx="18496">Eastern Europe</cx:pt>
          <cx:pt idx="18497">Northern America</cx:pt>
          <cx:pt idx="18498">Latin America</cx:pt>
          <cx:pt idx="18499">Western Europe</cx:pt>
          <cx:pt idx="18500">Northern America</cx:pt>
          <cx:pt idx="18501">Western Europe</cx:pt>
          <cx:pt idx="18502">Eastern Europe</cx:pt>
          <cx:pt idx="18503">Northern America</cx:pt>
          <cx:pt idx="18504">Eastern Europe</cx:pt>
          <cx:pt idx="18505">Northern America</cx:pt>
          <cx:pt idx="18506">Western Europe</cx:pt>
          <cx:pt idx="18507">Middle East</cx:pt>
          <cx:pt idx="18508">Northern America</cx:pt>
          <cx:pt idx="18509">Western Europe</cx:pt>
          <cx:pt idx="18510">Western Europe</cx:pt>
          <cx:pt idx="18511">Western Europe</cx:pt>
          <cx:pt idx="18512">Northern America</cx:pt>
          <cx:pt idx="18513">Western Europe</cx:pt>
          <cx:pt idx="18514">Middle East</cx:pt>
          <cx:pt idx="18515">Asiatic Region</cx:pt>
          <cx:pt idx="18516">Asiatic Region</cx:pt>
          <cx:pt idx="18517">Western Europe</cx:pt>
          <cx:pt idx="18518">Northern America</cx:pt>
          <cx:pt idx="18519">Western Europe</cx:pt>
          <cx:pt idx="18520">Western Europe</cx:pt>
          <cx:pt idx="18521">Asiatic Region</cx:pt>
          <cx:pt idx="18522">Eastern Europe</cx:pt>
          <cx:pt idx="18523">Asiatic Region</cx:pt>
          <cx:pt idx="18524">Western Europe</cx:pt>
          <cx:pt idx="18525">Northern America</cx:pt>
          <cx:pt idx="18526">Northern America</cx:pt>
          <cx:pt idx="18527">Western Europe</cx:pt>
          <cx:pt idx="18528">Western Europe</cx:pt>
          <cx:pt idx="18529">Latin America</cx:pt>
          <cx:pt idx="18530">Western Europe</cx:pt>
          <cx:pt idx="18531">Northern America</cx:pt>
          <cx:pt idx="18532">Northern America</cx:pt>
          <cx:pt idx="18533">Western Europe</cx:pt>
          <cx:pt idx="18534">Western Europe</cx:pt>
          <cx:pt idx="18535">Northern America</cx:pt>
          <cx:pt idx="18536">Asiatic Region</cx:pt>
          <cx:pt idx="18537">Latin America</cx:pt>
          <cx:pt idx="18538">Northern America</cx:pt>
          <cx:pt idx="18539">Asiatic Region</cx:pt>
          <cx:pt idx="18540">Northern America</cx:pt>
          <cx:pt idx="18541">Western Europe</cx:pt>
          <cx:pt idx="18542">Western Europe</cx:pt>
          <cx:pt idx="18543">Western Europe</cx:pt>
          <cx:pt idx="18544">Western Europe</cx:pt>
          <cx:pt idx="18545">Eastern Europe</cx:pt>
          <cx:pt idx="18546">Western Europe</cx:pt>
          <cx:pt idx="18547">Western Europe</cx:pt>
          <cx:pt idx="18548">Eastern Europe</cx:pt>
          <cx:pt idx="18549">Western Europe</cx:pt>
          <cx:pt idx="18550">Western Europe</cx:pt>
          <cx:pt idx="18551">Western Europe</cx:pt>
          <cx:pt idx="18552">Asiatic Region</cx:pt>
          <cx:pt idx="18553">Northern America</cx:pt>
          <cx:pt idx="18554">Western Europe</cx:pt>
          <cx:pt idx="18555">Western Europe</cx:pt>
          <cx:pt idx="18556">Western Europe</cx:pt>
          <cx:pt idx="18557">Latin America</cx:pt>
          <cx:pt idx="18558">Western Europe</cx:pt>
          <cx:pt idx="18559">Western Europe</cx:pt>
          <cx:pt idx="18560">Northern America</cx:pt>
          <cx:pt idx="18561">Asiatic Region</cx:pt>
          <cx:pt idx="18562">Western Europe</cx:pt>
          <cx:pt idx="18563">Western Europe</cx:pt>
          <cx:pt idx="18564">Northern America</cx:pt>
          <cx:pt idx="18565">Eastern Europe</cx:pt>
          <cx:pt idx="18566">Northern America</cx:pt>
          <cx:pt idx="18567">Western Europe</cx:pt>
          <cx:pt idx="18568">Western Europe</cx:pt>
          <cx:pt idx="18569">Western Europe</cx:pt>
          <cx:pt idx="18570">Middle East</cx:pt>
          <cx:pt idx="18571">Latin America</cx:pt>
          <cx:pt idx="18572">Western Europe</cx:pt>
          <cx:pt idx="18573">Western Europe</cx:pt>
          <cx:pt idx="18574">Eastern Europe</cx:pt>
          <cx:pt idx="18575">Western Europe</cx:pt>
          <cx:pt idx="18576">Western Europe</cx:pt>
          <cx:pt idx="18577">Eastern Europe</cx:pt>
          <cx:pt idx="18578">Northern America</cx:pt>
          <cx:pt idx="18579">Africa</cx:pt>
          <cx:pt idx="18580">Asiatic Region</cx:pt>
          <cx:pt idx="18581">Western Europe</cx:pt>
          <cx:pt idx="18582">Western Europe</cx:pt>
          <cx:pt idx="18583">Western Europe</cx:pt>
          <cx:pt idx="18584">Western Europe</cx:pt>
          <cx:pt idx="18585">Northern America</cx:pt>
          <cx:pt idx="18586">Northern America</cx:pt>
          <cx:pt idx="18587">Asiatic Region</cx:pt>
          <cx:pt idx="18588">Western Europe</cx:pt>
          <cx:pt idx="18589">Northern America</cx:pt>
          <cx:pt idx="18590">Northern America</cx:pt>
          <cx:pt idx="18591">Western Europe</cx:pt>
          <cx:pt idx="18592">Western Europe</cx:pt>
          <cx:pt idx="18593">Western Europe</cx:pt>
          <cx:pt idx="18594">Western Europe</cx:pt>
          <cx:pt idx="18595">Pacific Region</cx:pt>
          <cx:pt idx="18596">Western Europe</cx:pt>
          <cx:pt idx="18597">Western Europe</cx:pt>
          <cx:pt idx="18598">Western Europe</cx:pt>
          <cx:pt idx="18599">Asiatic Region</cx:pt>
          <cx:pt idx="18600">Asiatic Region</cx:pt>
          <cx:pt idx="18601">Northern America</cx:pt>
          <cx:pt idx="18602">Western Europe</cx:pt>
          <cx:pt idx="18603">Western Europe</cx:pt>
          <cx:pt idx="18604">Western Europe</cx:pt>
          <cx:pt idx="18605">Western Europe</cx:pt>
          <cx:pt idx="18606">Northern America</cx:pt>
          <cx:pt idx="18607">Latin America</cx:pt>
          <cx:pt idx="18608">Asiatic Region</cx:pt>
          <cx:pt idx="18609">Northern America</cx:pt>
          <cx:pt idx="18610">Western Europe</cx:pt>
          <cx:pt idx="18611">Northern America</cx:pt>
          <cx:pt idx="18612">Western Europe</cx:pt>
          <cx:pt idx="18613">Northern America</cx:pt>
          <cx:pt idx="18614">Northern America</cx:pt>
          <cx:pt idx="18615">Asiatic Region</cx:pt>
          <cx:pt idx="18616">Eastern Europe</cx:pt>
          <cx:pt idx="18617">Western Europe</cx:pt>
          <cx:pt idx="18618">Northern America</cx:pt>
          <cx:pt idx="18619">Asiatic Region</cx:pt>
          <cx:pt idx="18620">Northern America</cx:pt>
          <cx:pt idx="18621">Eastern Europe</cx:pt>
          <cx:pt idx="18622">Northern America</cx:pt>
          <cx:pt idx="18623">Northern America</cx:pt>
          <cx:pt idx="18624">Eastern Europe</cx:pt>
          <cx:pt idx="18625">Northern America</cx:pt>
          <cx:pt idx="18626">Asiatic Region</cx:pt>
          <cx:pt idx="18627">Asiatic Region</cx:pt>
          <cx:pt idx="18628">Western Europe</cx:pt>
          <cx:pt idx="18629">Northern America</cx:pt>
          <cx:pt idx="18630">Asiatic Region</cx:pt>
          <cx:pt idx="18631">Asiatic Region</cx:pt>
          <cx:pt idx="18632">Western Europe</cx:pt>
          <cx:pt idx="18633">Northern America</cx:pt>
          <cx:pt idx="18634">Western Europe</cx:pt>
          <cx:pt idx="18635">Western Europe</cx:pt>
          <cx:pt idx="18636">Northern America</cx:pt>
          <cx:pt idx="18637">Asiatic Region</cx:pt>
          <cx:pt idx="18638">Asiatic Region</cx:pt>
          <cx:pt idx="18639">Asiatic Region</cx:pt>
          <cx:pt idx="18640">Northern America</cx:pt>
          <cx:pt idx="18641">Northern America</cx:pt>
          <cx:pt idx="18642">Asiatic Region</cx:pt>
          <cx:pt idx="18643">Latin America</cx:pt>
          <cx:pt idx="18644">Northern America</cx:pt>
          <cx:pt idx="18645">Western Europe</cx:pt>
          <cx:pt idx="18646">Eastern Europe</cx:pt>
          <cx:pt idx="18647">Asiatic Region</cx:pt>
          <cx:pt idx="18648">Asiatic Region</cx:pt>
          <cx:pt idx="18649">Western Europe</cx:pt>
          <cx:pt idx="18650">Western Europe</cx:pt>
          <cx:pt idx="18651">Western Europe</cx:pt>
          <cx:pt idx="18652">Eastern Europe</cx:pt>
          <cx:pt idx="18653">Asiatic Region</cx:pt>
          <cx:pt idx="18654">Asiatic Region</cx:pt>
          <cx:pt idx="18655">Western Europe</cx:pt>
          <cx:pt idx="18656">Latin America</cx:pt>
          <cx:pt idx="18657">Western Europe</cx:pt>
          <cx:pt idx="18658">Asiatic Region</cx:pt>
          <cx:pt idx="18659">Western Europe</cx:pt>
          <cx:pt idx="18660">Northern America</cx:pt>
          <cx:pt idx="18661">Western Europe</cx:pt>
          <cx:pt idx="18662">Western Europe</cx:pt>
          <cx:pt idx="18663">Northern America</cx:pt>
          <cx:pt idx="18664">Asiatic Region</cx:pt>
          <cx:pt idx="18665">Western Europe</cx:pt>
          <cx:pt idx="18666">Asiatic Region</cx:pt>
          <cx:pt idx="18667">Western Europe</cx:pt>
          <cx:pt idx="18668">Asiatic Region</cx:pt>
          <cx:pt idx="18669">Western Europe</cx:pt>
          <cx:pt idx="18670">Asiatic Region</cx:pt>
          <cx:pt idx="18671">Northern America</cx:pt>
          <cx:pt idx="18672">Western Europe</cx:pt>
          <cx:pt idx="18673">Western Europe</cx:pt>
          <cx:pt idx="18674">Western Europe</cx:pt>
          <cx:pt idx="18675">Western Europe</cx:pt>
          <cx:pt idx="18676">Northern America</cx:pt>
          <cx:pt idx="18677">Western Europe</cx:pt>
          <cx:pt idx="18678">Northern America</cx:pt>
          <cx:pt idx="18679">Western Europe</cx:pt>
          <cx:pt idx="18680">Northern America</cx:pt>
          <cx:pt idx="18681">Pacific Region</cx:pt>
          <cx:pt idx="18682">Northern America</cx:pt>
          <cx:pt idx="18683">Asiatic Region</cx:pt>
          <cx:pt idx="18684">Northern America</cx:pt>
          <cx:pt idx="18685">Western Europe</cx:pt>
          <cx:pt idx="18686">Western Europe</cx:pt>
          <cx:pt idx="18687">Western Europe</cx:pt>
          <cx:pt idx="18688">Western Europe</cx:pt>
          <cx:pt idx="18689">Western Europe</cx:pt>
          <cx:pt idx="18690">Northern America</cx:pt>
          <cx:pt idx="18691">Northern America</cx:pt>
          <cx:pt idx="18692">Western Europe</cx:pt>
          <cx:pt idx="18693">Asiatic Region</cx:pt>
          <cx:pt idx="18694">Western Europe</cx:pt>
          <cx:pt idx="18695">Northern America</cx:pt>
          <cx:pt idx="18696">Western Europe</cx:pt>
          <cx:pt idx="18697">Western Europe</cx:pt>
          <cx:pt idx="18698">Asiatic Region</cx:pt>
          <cx:pt idx="18699">Western Europe</cx:pt>
          <cx:pt idx="18700">Western Europe</cx:pt>
          <cx:pt idx="18701">Western Europe</cx:pt>
          <cx:pt idx="18702">Western Europe</cx:pt>
          <cx:pt idx="18703">Northern America</cx:pt>
          <cx:pt idx="18704">Western Europe</cx:pt>
          <cx:pt idx="18705">Northern America</cx:pt>
          <cx:pt idx="18706">Western Europe</cx:pt>
          <cx:pt idx="18707">Africa</cx:pt>
          <cx:pt idx="18708">Middle East</cx:pt>
          <cx:pt idx="18709">Eastern Europe</cx:pt>
          <cx:pt idx="18710">Western Europe</cx:pt>
          <cx:pt idx="18711">Western Europe</cx:pt>
          <cx:pt idx="18712">Eastern Europe</cx:pt>
          <cx:pt idx="18713">Northern America</cx:pt>
          <cx:pt idx="18714">Middle East</cx:pt>
          <cx:pt idx="18715">Western Europe</cx:pt>
          <cx:pt idx="18716">Western Europe</cx:pt>
          <cx:pt idx="18717">Asiatic Region</cx:pt>
          <cx:pt idx="18718">Latin America</cx:pt>
          <cx:pt idx="18719">Eastern Europe</cx:pt>
          <cx:pt idx="18720">Asiatic Region</cx:pt>
          <cx:pt idx="18721">Eastern Europe</cx:pt>
          <cx:pt idx="18722">Africa</cx:pt>
          <cx:pt idx="18723">Northern America</cx:pt>
          <cx:pt idx="18724">Northern America</cx:pt>
          <cx:pt idx="18725">Latin America</cx:pt>
          <cx:pt idx="18726">Northern America</cx:pt>
          <cx:pt idx="18727">Asiatic Region</cx:pt>
          <cx:pt idx="18728">Asiatic Region</cx:pt>
          <cx:pt idx="18729">Western Europe</cx:pt>
          <cx:pt idx="18730">Western Europe</cx:pt>
          <cx:pt idx="18731">Latin America</cx:pt>
          <cx:pt idx="18732">Asiatic Region</cx:pt>
          <cx:pt idx="18733">Asiatic Region</cx:pt>
          <cx:pt idx="18734">Northern America</cx:pt>
          <cx:pt idx="18735">Eastern Europe</cx:pt>
          <cx:pt idx="18736">Western Europe</cx:pt>
          <cx:pt idx="18737">Northern America</cx:pt>
          <cx:pt idx="18738">Western Europe</cx:pt>
          <cx:pt idx="18739">Western Europe</cx:pt>
          <cx:pt idx="18740">Asiatic Region</cx:pt>
          <cx:pt idx="18741">Western Europe</cx:pt>
          <cx:pt idx="18742">Western Europe</cx:pt>
          <cx:pt idx="18743">Asiatic Region</cx:pt>
          <cx:pt idx="18744">Western Europe</cx:pt>
          <cx:pt idx="18745">Western Europe</cx:pt>
          <cx:pt idx="18746">Middle East</cx:pt>
          <cx:pt idx="18747">Eastern Europe</cx:pt>
          <cx:pt idx="18748">Northern America</cx:pt>
          <cx:pt idx="18749">Northern America</cx:pt>
          <cx:pt idx="18750">Northern America</cx:pt>
          <cx:pt idx="18751">Western Europe</cx:pt>
          <cx:pt idx="18752">Western Europe</cx:pt>
          <cx:pt idx="18753">Western Europe</cx:pt>
          <cx:pt idx="18754">Asiatic Region</cx:pt>
          <cx:pt idx="18755">Western Europe</cx:pt>
          <cx:pt idx="18756">Latin America</cx:pt>
          <cx:pt idx="18757">Western Europe</cx:pt>
          <cx:pt idx="18758">Eastern Europe</cx:pt>
          <cx:pt idx="18759">Northern America</cx:pt>
          <cx:pt idx="18760">Asiatic Region</cx:pt>
          <cx:pt idx="18761">Western Europe</cx:pt>
          <cx:pt idx="18762">Western Europe</cx:pt>
          <cx:pt idx="18763">Asiatic Region</cx:pt>
          <cx:pt idx="18764">Western Europe</cx:pt>
          <cx:pt idx="18765">Northern America</cx:pt>
          <cx:pt idx="18766">Western Europe</cx:pt>
          <cx:pt idx="18767">Western Europe</cx:pt>
          <cx:pt idx="18768">Northern America</cx:pt>
          <cx:pt idx="18769">Northern America</cx:pt>
          <cx:pt idx="18770">Western Europe</cx:pt>
          <cx:pt idx="18771">Asiatic Region</cx:pt>
          <cx:pt idx="18772">Asiatic Region</cx:pt>
          <cx:pt idx="18773">Western Europe</cx:pt>
          <cx:pt idx="18774">Western Europe</cx:pt>
          <cx:pt idx="18775">Asiatic Region</cx:pt>
          <cx:pt idx="18776">Northern America</cx:pt>
          <cx:pt idx="18777">Eastern Europe</cx:pt>
          <cx:pt idx="18778">Western Europe</cx:pt>
          <cx:pt idx="18779">Western Europe</cx:pt>
          <cx:pt idx="18780">Northern America</cx:pt>
          <cx:pt idx="18781">Northern America</cx:pt>
          <cx:pt idx="18782">Western Europe</cx:pt>
          <cx:pt idx="18783">Northern America</cx:pt>
          <cx:pt idx="18784">Northern America</cx:pt>
          <cx:pt idx="18785">Northern America</cx:pt>
          <cx:pt idx="18786">Asiatic Region</cx:pt>
          <cx:pt idx="18787">Northern America</cx:pt>
          <cx:pt idx="18788">Middle East</cx:pt>
          <cx:pt idx="18789">Asiatic Region</cx:pt>
          <cx:pt idx="18790">Asiatic Region</cx:pt>
          <cx:pt idx="18791">Asiatic Region</cx:pt>
          <cx:pt idx="18792">Western Europe</cx:pt>
          <cx:pt idx="18793">Western Europe</cx:pt>
          <cx:pt idx="18794">Western Europe</cx:pt>
          <cx:pt idx="18795">Western Europe</cx:pt>
          <cx:pt idx="18796">Western Europe</cx:pt>
          <cx:pt idx="18797">Latin America</cx:pt>
          <cx:pt idx="18798">Northern America</cx:pt>
          <cx:pt idx="18799">Northern America</cx:pt>
          <cx:pt idx="18800">Western Europe</cx:pt>
          <cx:pt idx="18801">Middle East</cx:pt>
          <cx:pt idx="18802">Western Europe</cx:pt>
          <cx:pt idx="18803">Western Europe</cx:pt>
          <cx:pt idx="18804">Middle East</cx:pt>
          <cx:pt idx="18805">Middle East</cx:pt>
          <cx:pt idx="18806">Northern America</cx:pt>
          <cx:pt idx="18807">Middle East</cx:pt>
          <cx:pt idx="18808">Western Europe</cx:pt>
          <cx:pt idx="18809">Northern America</cx:pt>
          <cx:pt idx="18810">Western Europe</cx:pt>
          <cx:pt idx="18811">Northern America</cx:pt>
          <cx:pt idx="18812">Asiatic Region</cx:pt>
          <cx:pt idx="18813">Western Europe</cx:pt>
          <cx:pt idx="18814">Western Europe</cx:pt>
          <cx:pt idx="18815">Western Europe</cx:pt>
          <cx:pt idx="18816">Asiatic Region</cx:pt>
          <cx:pt idx="18817">Northern America</cx:pt>
          <cx:pt idx="18818">Northern America</cx:pt>
          <cx:pt idx="18819">Middle East</cx:pt>
          <cx:pt idx="18820">Asiatic Region</cx:pt>
          <cx:pt idx="18821">Western Europe</cx:pt>
          <cx:pt idx="18822">Asiatic Region</cx:pt>
          <cx:pt idx="18823">Asiatic Region</cx:pt>
          <cx:pt idx="18824">Western Europe</cx:pt>
          <cx:pt idx="18825">Western Europe</cx:pt>
          <cx:pt idx="18826">Western Europe</cx:pt>
          <cx:pt idx="18827">Northern America</cx:pt>
          <cx:pt idx="18828">Western Europe</cx:pt>
          <cx:pt idx="18829">Northern America</cx:pt>
          <cx:pt idx="18830">Western Europe</cx:pt>
          <cx:pt idx="18831">Western Europe</cx:pt>
          <cx:pt idx="18832">Western Europe</cx:pt>
          <cx:pt idx="18833">Western Europe</cx:pt>
          <cx:pt idx="18834">Western Europe</cx:pt>
          <cx:pt idx="18835">Latin America</cx:pt>
          <cx:pt idx="18836">Western Europe</cx:pt>
          <cx:pt idx="18837">Northern America</cx:pt>
          <cx:pt idx="18838">Eastern Europe</cx:pt>
          <cx:pt idx="18839">Northern America</cx:pt>
          <cx:pt idx="18840">Latin America</cx:pt>
          <cx:pt idx="18841">Western Europe</cx:pt>
          <cx:pt idx="18842">Eastern Europe</cx:pt>
          <cx:pt idx="18843">Western Europe</cx:pt>
          <cx:pt idx="18844">Asiatic Region</cx:pt>
          <cx:pt idx="18845">Northern America</cx:pt>
          <cx:pt idx="18846">Middle East</cx:pt>
          <cx:pt idx="18847">Western Europe</cx:pt>
          <cx:pt idx="18848">Asiatic Region</cx:pt>
          <cx:pt idx="18849">Western Europe</cx:pt>
          <cx:pt idx="18850">Asiatic Region</cx:pt>
          <cx:pt idx="18851">Northern America</cx:pt>
          <cx:pt idx="18852">Northern America</cx:pt>
          <cx:pt idx="18853">Western Europe</cx:pt>
          <cx:pt idx="18854">Western Europe</cx:pt>
          <cx:pt idx="18855">Middle East</cx:pt>
          <cx:pt idx="18856">Western Europe</cx:pt>
          <cx:pt idx="18857">Northern America</cx:pt>
          <cx:pt idx="18858">Eastern Europe</cx:pt>
          <cx:pt idx="18859">Northern America</cx:pt>
          <cx:pt idx="18860">Western Europe</cx:pt>
          <cx:pt idx="18861">Northern America</cx:pt>
          <cx:pt idx="18862">Latin America</cx:pt>
          <cx:pt idx="18863">Africa</cx:pt>
          <cx:pt idx="18864">Western Europe</cx:pt>
          <cx:pt idx="18865">Eastern Europe</cx:pt>
          <cx:pt idx="18866">Northern America</cx:pt>
          <cx:pt idx="18867">Western Europe</cx:pt>
          <cx:pt idx="18868">Northern America</cx:pt>
          <cx:pt idx="18869">Northern America</cx:pt>
          <cx:pt idx="18870">Northern America</cx:pt>
          <cx:pt idx="18871">Western Europe</cx:pt>
          <cx:pt idx="18872">Asiatic Region</cx:pt>
          <cx:pt idx="18873">Asiatic Region</cx:pt>
          <cx:pt idx="18874">Western Europe</cx:pt>
          <cx:pt idx="18875">Northern America</cx:pt>
          <cx:pt idx="18876">Western Europe</cx:pt>
          <cx:pt idx="18877">Asiatic Region</cx:pt>
          <cx:pt idx="18878">Western Europe</cx:pt>
          <cx:pt idx="18879">Northern America</cx:pt>
          <cx:pt idx="18880">Asiatic Region</cx:pt>
          <cx:pt idx="18881">Western Europe</cx:pt>
          <cx:pt idx="18882">Western Europe</cx:pt>
          <cx:pt idx="18883">Northern America</cx:pt>
          <cx:pt idx="18884">Western Europe</cx:pt>
          <cx:pt idx="18885">Eastern Europe</cx:pt>
          <cx:pt idx="18886">Pacific Region</cx:pt>
          <cx:pt idx="18887">Western Europe</cx:pt>
          <cx:pt idx="18888">Africa/Middle East</cx:pt>
          <cx:pt idx="18889">Northern America</cx:pt>
          <cx:pt idx="18890">Asiatic Region</cx:pt>
          <cx:pt idx="18891">Asiatic Region</cx:pt>
          <cx:pt idx="18892">Western Europe</cx:pt>
          <cx:pt idx="18893">Eastern Europe</cx:pt>
          <cx:pt idx="18894">Western Europe</cx:pt>
          <cx:pt idx="18895">Northern America</cx:pt>
          <cx:pt idx="18896">Northern America</cx:pt>
          <cx:pt idx="18897">Asiatic Region</cx:pt>
          <cx:pt idx="18898">Asiatic Region</cx:pt>
          <cx:pt idx="18899">Northern America</cx:pt>
          <cx:pt idx="18900">Western Europe</cx:pt>
          <cx:pt idx="18901">Asiatic Region</cx:pt>
          <cx:pt idx="18902">Western Europe</cx:pt>
          <cx:pt idx="18903">Northern America</cx:pt>
          <cx:pt idx="18904">Northern America</cx:pt>
          <cx:pt idx="18905">Northern America</cx:pt>
          <cx:pt idx="18906">Western Europe</cx:pt>
          <cx:pt idx="18907">Western Europe</cx:pt>
          <cx:pt idx="18908">Western Europe</cx:pt>
          <cx:pt idx="18909">Africa</cx:pt>
          <cx:pt idx="18910">Western Europe</cx:pt>
          <cx:pt idx="18911">Northern America</cx:pt>
          <cx:pt idx="18912">Eastern Europe</cx:pt>
          <cx:pt idx="18913">Northern America</cx:pt>
          <cx:pt idx="18914">Northern America</cx:pt>
          <cx:pt idx="18915">Northern America</cx:pt>
          <cx:pt idx="18916">Latin America</cx:pt>
          <cx:pt idx="18917">Northern America</cx:pt>
          <cx:pt idx="18918">Western Europe</cx:pt>
          <cx:pt idx="18919">Western Europe</cx:pt>
          <cx:pt idx="18920">Asiatic Region</cx:pt>
          <cx:pt idx="18921">Eastern Europe</cx:pt>
          <cx:pt idx="18922">Northern America</cx:pt>
          <cx:pt idx="18923">Western Europe</cx:pt>
          <cx:pt idx="18924">Western Europe</cx:pt>
          <cx:pt idx="18925">Latin America</cx:pt>
          <cx:pt idx="18926">Northern America</cx:pt>
          <cx:pt idx="18927">Eastern Europe</cx:pt>
          <cx:pt idx="18928">Western Europe</cx:pt>
          <cx:pt idx="18929">Northern America</cx:pt>
          <cx:pt idx="18930">Western Europe</cx:pt>
          <cx:pt idx="18931">Western Europe</cx:pt>
          <cx:pt idx="18932">Western Europe</cx:pt>
          <cx:pt idx="18933">Middle East</cx:pt>
          <cx:pt idx="18934">Western Europe</cx:pt>
          <cx:pt idx="18935">Western Europe</cx:pt>
          <cx:pt idx="18936">Western Europe</cx:pt>
          <cx:pt idx="18937">Western Europe</cx:pt>
          <cx:pt idx="18938">Middle East</cx:pt>
          <cx:pt idx="18939">Northern America</cx:pt>
          <cx:pt idx="18940">Asiatic Region</cx:pt>
          <cx:pt idx="18941">Western Europe</cx:pt>
          <cx:pt idx="18942">Northern America</cx:pt>
          <cx:pt idx="18943">Western Europe</cx:pt>
          <cx:pt idx="18944">Asiatic Region</cx:pt>
          <cx:pt idx="18945">Western Europe</cx:pt>
          <cx:pt idx="18946">Eastern Europe</cx:pt>
          <cx:pt idx="18947">Northern America</cx:pt>
          <cx:pt idx="18948">Asiatic Region</cx:pt>
          <cx:pt idx="18949">Northern America</cx:pt>
          <cx:pt idx="18950">Western Europe</cx:pt>
          <cx:pt idx="18951">Northern America</cx:pt>
          <cx:pt idx="18952">Western Europe</cx:pt>
          <cx:pt idx="18953">Northern America</cx:pt>
          <cx:pt idx="18954">Latin America</cx:pt>
          <cx:pt idx="18955">Western Europe</cx:pt>
          <cx:pt idx="18956">Northern America</cx:pt>
          <cx:pt idx="18957">Western Europe</cx:pt>
          <cx:pt idx="18958">Eastern Europe</cx:pt>
          <cx:pt idx="18959">Latin America</cx:pt>
          <cx:pt idx="18960">Northern America</cx:pt>
          <cx:pt idx="18961">Western Europe</cx:pt>
          <cx:pt idx="18962">Western Europe</cx:pt>
          <cx:pt idx="18963">Western Europe</cx:pt>
          <cx:pt idx="18964">Asiatic Region</cx:pt>
          <cx:pt idx="18965">Western Europe</cx:pt>
          <cx:pt idx="18966">Asiatic Region</cx:pt>
          <cx:pt idx="18967">Western Europe</cx:pt>
          <cx:pt idx="18968">Northern America</cx:pt>
          <cx:pt idx="18969">Western Europe</cx:pt>
          <cx:pt idx="18970">Asiatic Region</cx:pt>
          <cx:pt idx="18971">Asiatic Region</cx:pt>
          <cx:pt idx="18972">Northern America</cx:pt>
          <cx:pt idx="18973">Western Europe</cx:pt>
          <cx:pt idx="18974">Western Europe</cx:pt>
          <cx:pt idx="18975">Western Europe</cx:pt>
          <cx:pt idx="18976">Northern America</cx:pt>
          <cx:pt idx="18977">Northern America</cx:pt>
          <cx:pt idx="18978">Western Europe</cx:pt>
          <cx:pt idx="18979">Western Europe</cx:pt>
          <cx:pt idx="18980">Asiatic Region</cx:pt>
          <cx:pt idx="18981">Western Europe</cx:pt>
          <cx:pt idx="18982">Western Europe</cx:pt>
          <cx:pt idx="18983">Western Europe</cx:pt>
          <cx:pt idx="18984">Western Europe</cx:pt>
          <cx:pt idx="18985">Western Europe</cx:pt>
          <cx:pt idx="18986">Western Europe</cx:pt>
          <cx:pt idx="18987">Northern America</cx:pt>
          <cx:pt idx="18988">Western Europe</cx:pt>
          <cx:pt idx="18989">Northern America</cx:pt>
          <cx:pt idx="18990">Western Europe</cx:pt>
          <cx:pt idx="18991">Western Europe</cx:pt>
          <cx:pt idx="18992">Northern America</cx:pt>
          <cx:pt idx="18993">Western Europe</cx:pt>
          <cx:pt idx="18994">Western Europe</cx:pt>
          <cx:pt idx="18995">Western Europe</cx:pt>
          <cx:pt idx="18996">Western Europe</cx:pt>
          <cx:pt idx="18997">Western Europe</cx:pt>
          <cx:pt idx="18998">Asiatic Region</cx:pt>
          <cx:pt idx="18999">Asiatic Region</cx:pt>
          <cx:pt idx="19000">Western Europe</cx:pt>
          <cx:pt idx="19001">Northern America</cx:pt>
          <cx:pt idx="19002">Western Europe</cx:pt>
          <cx:pt idx="19003">Latin America</cx:pt>
          <cx:pt idx="19004">Northern America</cx:pt>
          <cx:pt idx="19005">Western Europe</cx:pt>
          <cx:pt idx="19006">Northern America</cx:pt>
          <cx:pt idx="19007">Northern America</cx:pt>
          <cx:pt idx="19008">Western Europe</cx:pt>
          <cx:pt idx="19009">Eastern Europe</cx:pt>
          <cx:pt idx="19010">Western Europe</cx:pt>
          <cx:pt idx="19011">Western Europe</cx:pt>
          <cx:pt idx="19012">Northern America</cx:pt>
          <cx:pt idx="19013">Middle East</cx:pt>
          <cx:pt idx="19014">Western Europe</cx:pt>
          <cx:pt idx="19015">Northern America</cx:pt>
          <cx:pt idx="19016">Asiatic Region</cx:pt>
          <cx:pt idx="19017">Asiatic Region</cx:pt>
          <cx:pt idx="19018">Western Europe</cx:pt>
          <cx:pt idx="19019">Western Europe</cx:pt>
          <cx:pt idx="19020">Eastern Europe</cx:pt>
          <cx:pt idx="19021">Latin America</cx:pt>
          <cx:pt idx="19022">Western Europe</cx:pt>
          <cx:pt idx="19023">Latin America</cx:pt>
          <cx:pt idx="19024">Western Europe</cx:pt>
          <cx:pt idx="19025">Western Europe</cx:pt>
          <cx:pt idx="19026">Eastern Europe</cx:pt>
          <cx:pt idx="19027">Eastern Europe</cx:pt>
          <cx:pt idx="19028">Western Europe</cx:pt>
          <cx:pt idx="19029">Northern America</cx:pt>
          <cx:pt idx="19030">Western Europe</cx:pt>
          <cx:pt idx="19031">Western Europe</cx:pt>
          <cx:pt idx="19032">Northern America</cx:pt>
          <cx:pt idx="19033">Latin America</cx:pt>
          <cx:pt idx="19034">Western Europe</cx:pt>
          <cx:pt idx="19035">Asiatic Region</cx:pt>
          <cx:pt idx="19036">Africa</cx:pt>
          <cx:pt idx="19037">Pacific Region</cx:pt>
          <cx:pt idx="19038">Eastern Europe</cx:pt>
          <cx:pt idx="19039">Eastern Europe</cx:pt>
          <cx:pt idx="19040">Western Europe</cx:pt>
          <cx:pt idx="19041">Western Europe</cx:pt>
          <cx:pt idx="19042">Northern America</cx:pt>
          <cx:pt idx="19043">Western Europe</cx:pt>
          <cx:pt idx="19044">Northern America</cx:pt>
          <cx:pt idx="19045">Western Europe</cx:pt>
          <cx:pt idx="19046">Asiatic Region</cx:pt>
          <cx:pt idx="19047">Northern America</cx:pt>
          <cx:pt idx="19048">Asiatic Region</cx:pt>
          <cx:pt idx="19049">Western Europe</cx:pt>
          <cx:pt idx="19050">Western Europe</cx:pt>
          <cx:pt idx="19051">Northern America</cx:pt>
          <cx:pt idx="19052">Asiatic Region</cx:pt>
          <cx:pt idx="19053">Northern America</cx:pt>
          <cx:pt idx="19054">Western Europe</cx:pt>
          <cx:pt idx="19055">Asiatic Region</cx:pt>
          <cx:pt idx="19056">Western Europe</cx:pt>
          <cx:pt idx="19057">Western Europe</cx:pt>
          <cx:pt idx="19058">Asiatic Region</cx:pt>
          <cx:pt idx="19059">Western Europe</cx:pt>
          <cx:pt idx="19060">Pacific Region</cx:pt>
          <cx:pt idx="19061">Asiatic Region</cx:pt>
          <cx:pt idx="19062">Northern America</cx:pt>
          <cx:pt idx="19063">Northern America</cx:pt>
          <cx:pt idx="19064">Western Europe</cx:pt>
          <cx:pt idx="19065">Western Europe</cx:pt>
          <cx:pt idx="19066">Asiatic Region</cx:pt>
          <cx:pt idx="19067">Asiatic Region</cx:pt>
          <cx:pt idx="19068">Western Europe</cx:pt>
          <cx:pt idx="19069">Eastern Europe</cx:pt>
          <cx:pt idx="19070">Northern America</cx:pt>
          <cx:pt idx="19071">Asiatic Region</cx:pt>
          <cx:pt idx="19072">Northern America</cx:pt>
          <cx:pt idx="19073">Western Europe</cx:pt>
          <cx:pt idx="19074">Eastern Europe</cx:pt>
          <cx:pt idx="19075">Western Europe</cx:pt>
          <cx:pt idx="19076">Middle East</cx:pt>
          <cx:pt idx="19077">Northern America</cx:pt>
          <cx:pt idx="19078">Western Europe</cx:pt>
          <cx:pt idx="19079">Asiatic Region</cx:pt>
          <cx:pt idx="19080">Eastern Europe</cx:pt>
          <cx:pt idx="19081">Western Europe</cx:pt>
          <cx:pt idx="19082">Western Europe</cx:pt>
          <cx:pt idx="19083">Eastern Europe</cx:pt>
          <cx:pt idx="19084">Asiatic Region</cx:pt>
          <cx:pt idx="19085">Asiatic Region</cx:pt>
          <cx:pt idx="19086">Asiatic Region</cx:pt>
          <cx:pt idx="19087">Western Europe</cx:pt>
          <cx:pt idx="19088">Asiatic Region</cx:pt>
          <cx:pt idx="19089">Eastern Europe</cx:pt>
          <cx:pt idx="19090">Asiatic Region</cx:pt>
          <cx:pt idx="19091">Western Europe</cx:pt>
          <cx:pt idx="19092">Northern America</cx:pt>
          <cx:pt idx="19093">Western Europe</cx:pt>
          <cx:pt idx="19094">Northern America</cx:pt>
          <cx:pt idx="19095">Northern America</cx:pt>
          <cx:pt idx="19096">Western Europe</cx:pt>
          <cx:pt idx="19097">Northern America</cx:pt>
          <cx:pt idx="19098">Western Europe</cx:pt>
          <cx:pt idx="19099">Western Europe</cx:pt>
          <cx:pt idx="19100">Northern America</cx:pt>
          <cx:pt idx="19101">Latin America</cx:pt>
          <cx:pt idx="19102">Western Europe</cx:pt>
          <cx:pt idx="19103">Latin America</cx:pt>
          <cx:pt idx="19104">Asiatic Region</cx:pt>
          <cx:pt idx="19105">Western Europe</cx:pt>
          <cx:pt idx="19106">Western Europe</cx:pt>
          <cx:pt idx="19107">Northern America</cx:pt>
          <cx:pt idx="19108">Asiatic Region</cx:pt>
          <cx:pt idx="19109">Asiatic Region</cx:pt>
          <cx:pt idx="19110">Western Europe</cx:pt>
          <cx:pt idx="19111">Asiatic Region</cx:pt>
          <cx:pt idx="19112">Northern America</cx:pt>
          <cx:pt idx="19113">Middle East</cx:pt>
          <cx:pt idx="19114">Western Europe</cx:pt>
          <cx:pt idx="19115">Northern America</cx:pt>
          <cx:pt idx="19116">Western Europe</cx:pt>
          <cx:pt idx="19117">Western Europe</cx:pt>
          <cx:pt idx="19118">Pacific Region</cx:pt>
          <cx:pt idx="19119">Latin America</cx:pt>
          <cx:pt idx="19120">Western Europe</cx:pt>
          <cx:pt idx="19121">Western Europe</cx:pt>
          <cx:pt idx="19122">Northern America</cx:pt>
          <cx:pt idx="19123">Asiatic Region</cx:pt>
          <cx:pt idx="19124">Western Europe</cx:pt>
          <cx:pt idx="19125">Western Europe</cx:pt>
          <cx:pt idx="19126">Western Europe</cx:pt>
          <cx:pt idx="19127">Western Europe</cx:pt>
          <cx:pt idx="19128">Northern America</cx:pt>
          <cx:pt idx="19129">Northern America</cx:pt>
          <cx:pt idx="19130">Eastern Europe</cx:pt>
          <cx:pt idx="19131">Western Europe</cx:pt>
          <cx:pt idx="19132">Asiatic Region</cx:pt>
          <cx:pt idx="19133">Western Europe</cx:pt>
          <cx:pt idx="19134">Western Europe</cx:pt>
          <cx:pt idx="19135">Northern America</cx:pt>
          <cx:pt idx="19136">Western Europe</cx:pt>
          <cx:pt idx="19137">Western Europe</cx:pt>
          <cx:pt idx="19138">Asiatic Region</cx:pt>
          <cx:pt idx="19139">Middle East</cx:pt>
          <cx:pt idx="19140">Northern America</cx:pt>
          <cx:pt idx="19141">Asiatic Region</cx:pt>
          <cx:pt idx="19142">Asiatic Region</cx:pt>
          <cx:pt idx="19143">Western Europe</cx:pt>
          <cx:pt idx="19144">Western Europe</cx:pt>
          <cx:pt idx="19145">Asiatic Region</cx:pt>
          <cx:pt idx="19146">Northern America</cx:pt>
          <cx:pt idx="19147">Eastern Europe</cx:pt>
          <cx:pt idx="19148">Western Europe</cx:pt>
          <cx:pt idx="19149">Eastern Europe</cx:pt>
          <cx:pt idx="19150">Western Europe</cx:pt>
          <cx:pt idx="19151">Middle East</cx:pt>
          <cx:pt idx="19152">Middle East</cx:pt>
          <cx:pt idx="19153">Western Europe</cx:pt>
          <cx:pt idx="19154">Northern America</cx:pt>
          <cx:pt idx="19155">Northern America</cx:pt>
          <cx:pt idx="19156">Western Europe</cx:pt>
          <cx:pt idx="19157">Northern America</cx:pt>
          <cx:pt idx="19158">Western Europe</cx:pt>
          <cx:pt idx="19159">Western Europe</cx:pt>
          <cx:pt idx="19160">Western Europe</cx:pt>
          <cx:pt idx="19161">Asiatic Region</cx:pt>
          <cx:pt idx="19162">Western Europe</cx:pt>
          <cx:pt idx="19163">Western Europe</cx:pt>
          <cx:pt idx="19164">Western Europe</cx:pt>
          <cx:pt idx="19165">Northern America</cx:pt>
          <cx:pt idx="19166">Western Europe</cx:pt>
          <cx:pt idx="19167">Pacific Region</cx:pt>
          <cx:pt idx="19168">Latin America</cx:pt>
          <cx:pt idx="19169">Asiatic Region</cx:pt>
          <cx:pt idx="19170">Northern America</cx:pt>
          <cx:pt idx="19171">Asiatic Region</cx:pt>
          <cx:pt idx="19172">Asiatic Region</cx:pt>
          <cx:pt idx="19173">Western Europe</cx:pt>
          <cx:pt idx="19174">Asiatic Region</cx:pt>
          <cx:pt idx="19175">Asiatic Region</cx:pt>
          <cx:pt idx="19176">Northern America</cx:pt>
          <cx:pt idx="19177">Northern America</cx:pt>
          <cx:pt idx="19178">Western Europe</cx:pt>
          <cx:pt idx="19179">Western Europe</cx:pt>
          <cx:pt idx="19180">Eastern Europe</cx:pt>
          <cx:pt idx="19181">Western Europe</cx:pt>
          <cx:pt idx="19182">Northern America</cx:pt>
          <cx:pt idx="19183">Western Europe</cx:pt>
          <cx:pt idx="19184">Eastern Europe</cx:pt>
          <cx:pt idx="19185">Western Europe</cx:pt>
          <cx:pt idx="19186">Western Europe</cx:pt>
          <cx:pt idx="19187">Northern America</cx:pt>
          <cx:pt idx="19188">Asiatic Region</cx:pt>
          <cx:pt idx="19189">Asiatic Region</cx:pt>
          <cx:pt idx="19190">Northern America</cx:pt>
          <cx:pt idx="19191">Western Europe</cx:pt>
          <cx:pt idx="19192">Western Europe</cx:pt>
          <cx:pt idx="19193">Northern America</cx:pt>
          <cx:pt idx="19194">Western Europe</cx:pt>
          <cx:pt idx="19195">Western Europe</cx:pt>
          <cx:pt idx="19196">Northern America</cx:pt>
          <cx:pt idx="19197">Eastern Europe</cx:pt>
          <cx:pt idx="19198">Asiatic Region</cx:pt>
          <cx:pt idx="19199">Eastern Europe</cx:pt>
          <cx:pt idx="19200">Western Europe</cx:pt>
          <cx:pt idx="19201">Western Europe</cx:pt>
          <cx:pt idx="19202">Latin America</cx:pt>
          <cx:pt idx="19203">Western Europe</cx:pt>
          <cx:pt idx="19204">Northern America</cx:pt>
          <cx:pt idx="19205">Western Europe</cx:pt>
          <cx:pt idx="19206">Northern America</cx:pt>
          <cx:pt idx="19207">Northern America</cx:pt>
          <cx:pt idx="19208">Eastern Europe</cx:pt>
          <cx:pt idx="19209">Northern America</cx:pt>
          <cx:pt idx="19210">Asiatic Region</cx:pt>
          <cx:pt idx="19211">Western Europe</cx:pt>
          <cx:pt idx="19212">Western Europe</cx:pt>
          <cx:pt idx="19213">Northern America</cx:pt>
          <cx:pt idx="19214">Northern America</cx:pt>
          <cx:pt idx="19215">Western Europe</cx:pt>
          <cx:pt idx="19216">Western Europe</cx:pt>
          <cx:pt idx="19217">Northern America</cx:pt>
          <cx:pt idx="19218">Western Europe</cx:pt>
          <cx:pt idx="19219">Western Europe</cx:pt>
          <cx:pt idx="19220">Western Europe</cx:pt>
          <cx:pt idx="19221">Pacific Region</cx:pt>
          <cx:pt idx="19222">Western Europe</cx:pt>
          <cx:pt idx="19223">Western Europe</cx:pt>
          <cx:pt idx="19224">Western Europe</cx:pt>
          <cx:pt idx="19225">Eastern Europe</cx:pt>
          <cx:pt idx="19226">Northern America</cx:pt>
          <cx:pt idx="19227">Northern America</cx:pt>
          <cx:pt idx="19228">Western Europe</cx:pt>
          <cx:pt idx="19229">Western Europe</cx:pt>
          <cx:pt idx="19230">Eastern Europe</cx:pt>
          <cx:pt idx="19231">Asiatic Region</cx:pt>
          <cx:pt idx="19232">Western Europe</cx:pt>
          <cx:pt idx="19233">Northern America</cx:pt>
          <cx:pt idx="19234">Western Europe</cx:pt>
          <cx:pt idx="19235">Western Europe</cx:pt>
          <cx:pt idx="19236">Northern America</cx:pt>
          <cx:pt idx="19237">Asiatic Region</cx:pt>
          <cx:pt idx="19238">Western Europe</cx:pt>
          <cx:pt idx="19239">Western Europe</cx:pt>
          <cx:pt idx="19240">Asiatic Region</cx:pt>
          <cx:pt idx="19241">Eastern Europe</cx:pt>
          <cx:pt idx="19242">Eastern Europe</cx:pt>
          <cx:pt idx="19243">Western Europe</cx:pt>
          <cx:pt idx="19244">Western Europe</cx:pt>
          <cx:pt idx="19245">Western Europe</cx:pt>
          <cx:pt idx="19246">Western Europe</cx:pt>
          <cx:pt idx="19247">Western Europe</cx:pt>
          <cx:pt idx="19248">Western Europe</cx:pt>
          <cx:pt idx="19249">Eastern Europe</cx:pt>
          <cx:pt idx="19250">Western Europe</cx:pt>
          <cx:pt idx="19251">Asiatic Region</cx:pt>
          <cx:pt idx="19252">Asiatic Region</cx:pt>
          <cx:pt idx="19253">Western Europe</cx:pt>
          <cx:pt idx="19254">Latin America</cx:pt>
          <cx:pt idx="19255">Eastern Europe</cx:pt>
          <cx:pt idx="19256">Western Europe</cx:pt>
          <cx:pt idx="19257">Western Europe</cx:pt>
          <cx:pt idx="19258">Asiatic Region</cx:pt>
          <cx:pt idx="19259">Africa</cx:pt>
          <cx:pt idx="19260">Asiatic Region</cx:pt>
          <cx:pt idx="19261">Latin America</cx:pt>
          <cx:pt idx="19262">Asiatic Region</cx:pt>
          <cx:pt idx="19263">Western Europe</cx:pt>
          <cx:pt idx="19264">Asiatic Region</cx:pt>
          <cx:pt idx="19265">Middle East</cx:pt>
          <cx:pt idx="19266">Northern America</cx:pt>
          <cx:pt idx="19267">Western Europe</cx:pt>
          <cx:pt idx="19268">Asiatic Region</cx:pt>
          <cx:pt idx="19269">Northern America</cx:pt>
          <cx:pt idx="19270">Eastern Europe</cx:pt>
          <cx:pt idx="19271">Northern America</cx:pt>
          <cx:pt idx="19272">Asiatic Region</cx:pt>
          <cx:pt idx="19273">Asiatic Region</cx:pt>
          <cx:pt idx="19274">Northern America</cx:pt>
          <cx:pt idx="19275">Western Europe</cx:pt>
          <cx:pt idx="19276">Western Europe</cx:pt>
          <cx:pt idx="19277">Northern America</cx:pt>
          <cx:pt idx="19278">Northern America</cx:pt>
          <cx:pt idx="19279">Northern America</cx:pt>
          <cx:pt idx="19280">Western Europe</cx:pt>
          <cx:pt idx="19281">Asiatic Region</cx:pt>
          <cx:pt idx="19282">Asiatic Region</cx:pt>
          <cx:pt idx="19283">Asiatic Region</cx:pt>
          <cx:pt idx="19284">Western Europe</cx:pt>
          <cx:pt idx="19285">Northern America</cx:pt>
          <cx:pt idx="19286">Asiatic Region</cx:pt>
          <cx:pt idx="19287">Northern America</cx:pt>
          <cx:pt idx="19288">Western Europe</cx:pt>
          <cx:pt idx="19289">Western Europe</cx:pt>
          <cx:pt idx="19290">Northern America</cx:pt>
          <cx:pt idx="19291">Western Europe</cx:pt>
          <cx:pt idx="19292">Eastern Europe</cx:pt>
          <cx:pt idx="19293">Asiatic Region</cx:pt>
          <cx:pt idx="19294">Asiatic Region</cx:pt>
          <cx:pt idx="19295">Northern America</cx:pt>
          <cx:pt idx="19296">Northern America</cx:pt>
          <cx:pt idx="19297">Eastern Europe</cx:pt>
          <cx:pt idx="19298">Northern America</cx:pt>
          <cx:pt idx="19299">Western Europe</cx:pt>
          <cx:pt idx="19300">Northern America</cx:pt>
          <cx:pt idx="19301">Northern America</cx:pt>
          <cx:pt idx="19302">Northern America</cx:pt>
          <cx:pt idx="19303">Western Europe</cx:pt>
          <cx:pt idx="19304">Northern America</cx:pt>
          <cx:pt idx="19305">Western Europe</cx:pt>
          <cx:pt idx="19306">Western Europe</cx:pt>
          <cx:pt idx="19307">Western Europe</cx:pt>
          <cx:pt idx="19308">Western Europe</cx:pt>
          <cx:pt idx="19309">Asiatic Region</cx:pt>
          <cx:pt idx="19310">Western Europe</cx:pt>
          <cx:pt idx="19311">Asiatic Region</cx:pt>
          <cx:pt idx="19312">Northern America</cx:pt>
          <cx:pt idx="19313">Asiatic Region</cx:pt>
          <cx:pt idx="19314">Asiatic Region</cx:pt>
          <cx:pt idx="19315">Northern America</cx:pt>
          <cx:pt idx="19316">Western Europe</cx:pt>
          <cx:pt idx="19317">Asiatic Region</cx:pt>
          <cx:pt idx="19318">Western Europe</cx:pt>
          <cx:pt idx="19319">Western Europe</cx:pt>
          <cx:pt idx="19320">Northern America</cx:pt>
          <cx:pt idx="19321">Asiatic Region</cx:pt>
          <cx:pt idx="19322">Western Europe</cx:pt>
          <cx:pt idx="19323">Northern America</cx:pt>
          <cx:pt idx="19324">Northern America</cx:pt>
          <cx:pt idx="19325">Asiatic Region</cx:pt>
          <cx:pt idx="19326">Asiatic Region</cx:pt>
          <cx:pt idx="19327">Western Europe</cx:pt>
          <cx:pt idx="19328">Western Europe</cx:pt>
          <cx:pt idx="19329">Asiatic Region</cx:pt>
          <cx:pt idx="19330">Western Europe</cx:pt>
          <cx:pt idx="19331">Latin America</cx:pt>
          <cx:pt idx="19332">Northern America</cx:pt>
          <cx:pt idx="19333">Western Europe</cx:pt>
          <cx:pt idx="19334">Eastern Europe</cx:pt>
          <cx:pt idx="19335">Western Europe</cx:pt>
          <cx:pt idx="19336">Western Europe</cx:pt>
          <cx:pt idx="19337">Northern America</cx:pt>
          <cx:pt idx="19338">Western Europe</cx:pt>
          <cx:pt idx="19339">Northern America</cx:pt>
          <cx:pt idx="19340">Northern America</cx:pt>
          <cx:pt idx="19341">Latin America</cx:pt>
          <cx:pt idx="19342">Western Europe</cx:pt>
          <cx:pt idx="19343">Western Europe</cx:pt>
          <cx:pt idx="19344">Western Europe</cx:pt>
          <cx:pt idx="19345">Western Europe</cx:pt>
          <cx:pt idx="19346">Western Europe</cx:pt>
          <cx:pt idx="19347">Western Europe</cx:pt>
          <cx:pt idx="19348">Asiatic Region</cx:pt>
          <cx:pt idx="19349">Western Europe</cx:pt>
          <cx:pt idx="19350">Asiatic Region</cx:pt>
          <cx:pt idx="19351">Western Europe</cx:pt>
          <cx:pt idx="19352">Asiatic Region</cx:pt>
          <cx:pt idx="19353">Western Europe</cx:pt>
          <cx:pt idx="19354">Northern America</cx:pt>
          <cx:pt idx="19355">Western Europe</cx:pt>
          <cx:pt idx="19356">Eastern Europe</cx:pt>
          <cx:pt idx="19357">Northern America</cx:pt>
          <cx:pt idx="19358">Western Europe</cx:pt>
          <cx:pt idx="19359">Western Europe</cx:pt>
          <cx:pt idx="19360">Northern America</cx:pt>
          <cx:pt idx="19361">Latin America</cx:pt>
          <cx:pt idx="19362">Northern America</cx:pt>
          <cx:pt idx="19363">Western Europe</cx:pt>
          <cx:pt idx="19364">Western Europe</cx:pt>
          <cx:pt idx="19365">Asiatic Region</cx:pt>
          <cx:pt idx="19366">Latin America</cx:pt>
          <cx:pt idx="19367">Western Europe</cx:pt>
          <cx:pt idx="19368">Asiatic Region</cx:pt>
          <cx:pt idx="19369">Western Europe</cx:pt>
          <cx:pt idx="19370">Western Europe</cx:pt>
          <cx:pt idx="19371">Northern America</cx:pt>
          <cx:pt idx="19372">Northern America</cx:pt>
          <cx:pt idx="19373">Eastern Europe</cx:pt>
          <cx:pt idx="19374">Northern America</cx:pt>
          <cx:pt idx="19375">Asiatic Region</cx:pt>
          <cx:pt idx="19376">Western Europe</cx:pt>
          <cx:pt idx="19377">Eastern Europe</cx:pt>
          <cx:pt idx="19378">Western Europe</cx:pt>
          <cx:pt idx="19379">Northern America</cx:pt>
          <cx:pt idx="19380">Middle East</cx:pt>
          <cx:pt idx="19381">Latin America</cx:pt>
          <cx:pt idx="19382">Northern America</cx:pt>
          <cx:pt idx="19383">Asiatic Region</cx:pt>
          <cx:pt idx="19384">Western Europe</cx:pt>
          <cx:pt idx="19385">Asiatic Region</cx:pt>
          <cx:pt idx="19386">Western Europe</cx:pt>
          <cx:pt idx="19387">Northern America</cx:pt>
          <cx:pt idx="19388">Northern America</cx:pt>
          <cx:pt idx="19389">Asiatic Region</cx:pt>
          <cx:pt idx="19390">Western Europe</cx:pt>
          <cx:pt idx="19391">Western Europe</cx:pt>
          <cx:pt idx="19392">Northern America</cx:pt>
          <cx:pt idx="19393">Pacific Region</cx:pt>
          <cx:pt idx="19394">Northern America</cx:pt>
          <cx:pt idx="19395">Northern America</cx:pt>
          <cx:pt idx="19396">Northern America</cx:pt>
          <cx:pt idx="19397">Western Europe</cx:pt>
          <cx:pt idx="19398">Western Europe</cx:pt>
          <cx:pt idx="19399">Eastern Europe</cx:pt>
          <cx:pt idx="19400">Northern America</cx:pt>
          <cx:pt idx="19401">Asiatic Region</cx:pt>
          <cx:pt idx="19402">Asiatic Region</cx:pt>
          <cx:pt idx="19403">Asiatic Region</cx:pt>
          <cx:pt idx="19404">Western Europe</cx:pt>
          <cx:pt idx="19405">Western Europe</cx:pt>
          <cx:pt idx="19406">Asiatic Region</cx:pt>
          <cx:pt idx="19407">Northern America</cx:pt>
          <cx:pt idx="19408">Western Europe</cx:pt>
          <cx:pt idx="19409">Latin America</cx:pt>
          <cx:pt idx="19410">Western Europe</cx:pt>
          <cx:pt idx="19411">Western Europe</cx:pt>
          <cx:pt idx="19412">Western Europe</cx:pt>
          <cx:pt idx="19413">Western Europe</cx:pt>
          <cx:pt idx="19414">Western Europe</cx:pt>
          <cx:pt idx="19415">Northern America</cx:pt>
          <cx:pt idx="19416">Northern America</cx:pt>
          <cx:pt idx="19417">Western Europe</cx:pt>
          <cx:pt idx="19418">Eastern Europe</cx:pt>
          <cx:pt idx="19419">Northern America</cx:pt>
          <cx:pt idx="19420">Northern America</cx:pt>
          <cx:pt idx="19421">Northern America</cx:pt>
          <cx:pt idx="19422">Asiatic Region</cx:pt>
          <cx:pt idx="19423">Africa/Middle East</cx:pt>
          <cx:pt idx="19424">Asiatic Region</cx:pt>
          <cx:pt idx="19425">Western Europe</cx:pt>
          <cx:pt idx="19426">Eastern Europe</cx:pt>
          <cx:pt idx="19427">Western Europe</cx:pt>
          <cx:pt idx="19428">Asiatic Region</cx:pt>
          <cx:pt idx="19429">Northern America</cx:pt>
          <cx:pt idx="19430">Asiatic Region</cx:pt>
          <cx:pt idx="19431">Northern America</cx:pt>
          <cx:pt idx="19432">Northern America</cx:pt>
          <cx:pt idx="19433">Northern America</cx:pt>
          <cx:pt idx="19434">Eastern Europe</cx:pt>
          <cx:pt idx="19435">Western Europe</cx:pt>
          <cx:pt idx="19436">Asiatic Region</cx:pt>
          <cx:pt idx="19437">Northern America</cx:pt>
          <cx:pt idx="19438">Eastern Europe</cx:pt>
          <cx:pt idx="19439">Northern America</cx:pt>
          <cx:pt idx="19440">Northern America</cx:pt>
          <cx:pt idx="19441">Western Europe</cx:pt>
          <cx:pt idx="19442">Western Europe</cx:pt>
          <cx:pt idx="19443">Northern America</cx:pt>
          <cx:pt idx="19444">Western Europe</cx:pt>
          <cx:pt idx="19445">Eastern Europe</cx:pt>
          <cx:pt idx="19446">Western Europe</cx:pt>
          <cx:pt idx="19447">Western Europe</cx:pt>
          <cx:pt idx="19448">Western Europe</cx:pt>
          <cx:pt idx="19449">Northern America</cx:pt>
          <cx:pt idx="19450">Western Europe</cx:pt>
          <cx:pt idx="19451">Northern America</cx:pt>
          <cx:pt idx="19452">Northern America</cx:pt>
          <cx:pt idx="19453">Northern America</cx:pt>
          <cx:pt idx="19454">Northern America</cx:pt>
          <cx:pt idx="19455">Eastern Europe</cx:pt>
          <cx:pt idx="19456">Western Europe</cx:pt>
          <cx:pt idx="19457">Asiatic Region</cx:pt>
          <cx:pt idx="19458">Asiatic Region</cx:pt>
          <cx:pt idx="19459">Western Europe</cx:pt>
          <cx:pt idx="19460">Western Europe</cx:pt>
          <cx:pt idx="19461">Northern America</cx:pt>
          <cx:pt idx="19462">Western Europe</cx:pt>
          <cx:pt idx="19463">Western Europe</cx:pt>
          <cx:pt idx="19464">Western Europe</cx:pt>
          <cx:pt idx="19465">Asiatic Region</cx:pt>
          <cx:pt idx="19466">Western Europe</cx:pt>
          <cx:pt idx="19467">Western Europe</cx:pt>
          <cx:pt idx="19468">Western Europe</cx:pt>
          <cx:pt idx="19469">Western Europe</cx:pt>
          <cx:pt idx="19470">Northern America</cx:pt>
          <cx:pt idx="19471">Western Europe</cx:pt>
          <cx:pt idx="19472">Northern America</cx:pt>
          <cx:pt idx="19473">Western Europe</cx:pt>
          <cx:pt idx="19474">Western Europe</cx:pt>
          <cx:pt idx="19475">Western Europe</cx:pt>
          <cx:pt idx="19476">Western Europe</cx:pt>
          <cx:pt idx="19477">Western Europe</cx:pt>
          <cx:pt idx="19478">Western Europe</cx:pt>
          <cx:pt idx="19479">Asiatic Region</cx:pt>
          <cx:pt idx="19480">Western Europe</cx:pt>
          <cx:pt idx="19481">Northern America</cx:pt>
          <cx:pt idx="19482">Western Europe</cx:pt>
          <cx:pt idx="19483">Eastern Europe</cx:pt>
          <cx:pt idx="19484">Western Europe</cx:pt>
          <cx:pt idx="19485">Northern America</cx:pt>
          <cx:pt idx="19486">Northern America</cx:pt>
          <cx:pt idx="19487">Northern America</cx:pt>
          <cx:pt idx="19488">Asiatic Region</cx:pt>
          <cx:pt idx="19489">Asiatic Region</cx:pt>
          <cx:pt idx="19490">Asiatic Region</cx:pt>
          <cx:pt idx="19491">Northern America</cx:pt>
          <cx:pt idx="19492">Western Europe</cx:pt>
          <cx:pt idx="19493">Northern America</cx:pt>
          <cx:pt idx="19494">Northern America</cx:pt>
          <cx:pt idx="19495">Western Europe</cx:pt>
          <cx:pt idx="19496">Northern America</cx:pt>
          <cx:pt idx="19497">Eastern Europe</cx:pt>
          <cx:pt idx="19498">Western Europe</cx:pt>
          <cx:pt idx="19499">Western Europe</cx:pt>
          <cx:pt idx="19500">Eastern Europe</cx:pt>
          <cx:pt idx="19501">Western Europe</cx:pt>
          <cx:pt idx="19502">Northern America</cx:pt>
          <cx:pt idx="19503">Western Europe</cx:pt>
          <cx:pt idx="19504">Western Europe</cx:pt>
          <cx:pt idx="19505">Western Europe</cx:pt>
          <cx:pt idx="19506">Western Europe</cx:pt>
          <cx:pt idx="19507">Latin America</cx:pt>
          <cx:pt idx="19508">Asiatic Region</cx:pt>
          <cx:pt idx="19509">Western Europe</cx:pt>
          <cx:pt idx="19510">Western Europe</cx:pt>
          <cx:pt idx="19511">Western Europe</cx:pt>
          <cx:pt idx="19512">Northern America</cx:pt>
          <cx:pt idx="19513">Western Europe</cx:pt>
          <cx:pt idx="19514">Western Europe</cx:pt>
          <cx:pt idx="19515">Asiatic Region</cx:pt>
          <cx:pt idx="19516">Northern America</cx:pt>
          <cx:pt idx="19517">Western Europe</cx:pt>
          <cx:pt idx="19518">Western Europe</cx:pt>
          <cx:pt idx="19519">Eastern Europe</cx:pt>
          <cx:pt idx="19520">Western Europe</cx:pt>
          <cx:pt idx="19521">Western Europe</cx:pt>
          <cx:pt idx="19522">Western Europe</cx:pt>
          <cx:pt idx="19523">Eastern Europe</cx:pt>
          <cx:pt idx="19524">Northern America</cx:pt>
          <cx:pt idx="19525">Western Europe</cx:pt>
          <cx:pt idx="19526">Eastern Europe</cx:pt>
          <cx:pt idx="19527">Western Europe</cx:pt>
          <cx:pt idx="19528">Northern America</cx:pt>
          <cx:pt idx="19529">Western Europe</cx:pt>
          <cx:pt idx="19530">Northern America</cx:pt>
          <cx:pt idx="19531">Northern America</cx:pt>
          <cx:pt idx="19532">Pacific Region</cx:pt>
          <cx:pt idx="19533">Middle East</cx:pt>
          <cx:pt idx="19534">Northern America</cx:pt>
          <cx:pt idx="19535">Africa/Middle East</cx:pt>
          <cx:pt idx="19536">Asiatic Region</cx:pt>
          <cx:pt idx="19537">Western Europe</cx:pt>
          <cx:pt idx="19538">Western Europe</cx:pt>
          <cx:pt idx="19539">Latin America</cx:pt>
          <cx:pt idx="19540">Eastern Europe</cx:pt>
          <cx:pt idx="19541">Eastern Europe</cx:pt>
          <cx:pt idx="19542">Northern America</cx:pt>
          <cx:pt idx="19543">Latin America</cx:pt>
          <cx:pt idx="19544">Western Europe</cx:pt>
          <cx:pt idx="19545">Western Europe</cx:pt>
          <cx:pt idx="19546">Latin America</cx:pt>
          <cx:pt idx="19547">Western Europe</cx:pt>
          <cx:pt idx="19548">Latin America</cx:pt>
          <cx:pt idx="19549">Western Europe</cx:pt>
          <cx:pt idx="19550">Northern America</cx:pt>
          <cx:pt idx="19551">Western Europe</cx:pt>
          <cx:pt idx="19552">Western Europe</cx:pt>
          <cx:pt idx="19553">Western Europe</cx:pt>
          <cx:pt idx="19554">Western Europe</cx:pt>
          <cx:pt idx="19555">Northern America</cx:pt>
          <cx:pt idx="19556">Eastern Europe</cx:pt>
          <cx:pt idx="19557">Eastern Europe</cx:pt>
          <cx:pt idx="19558">Western Europe</cx:pt>
          <cx:pt idx="19559">Western Europe</cx:pt>
          <cx:pt idx="19560">Eastern Europe</cx:pt>
          <cx:pt idx="19561">Western Europe</cx:pt>
          <cx:pt idx="19562">Western Europe</cx:pt>
          <cx:pt idx="19563">Asiatic Region</cx:pt>
          <cx:pt idx="19564">Western Europe</cx:pt>
          <cx:pt idx="19565">Asiatic Region</cx:pt>
          <cx:pt idx="19566">Western Europe</cx:pt>
          <cx:pt idx="19567">Asiatic Region</cx:pt>
          <cx:pt idx="19568">Northern America</cx:pt>
          <cx:pt idx="19569">Asiatic Region</cx:pt>
          <cx:pt idx="19570">Northern America</cx:pt>
          <cx:pt idx="19571">Western Europe</cx:pt>
          <cx:pt idx="19572">Western Europe</cx:pt>
          <cx:pt idx="19573">Western Europe</cx:pt>
          <cx:pt idx="19574">Eastern Europe</cx:pt>
          <cx:pt idx="19575">Western Europe</cx:pt>
          <cx:pt idx="19576">Latin America</cx:pt>
          <cx:pt idx="19577">Western Europe</cx:pt>
          <cx:pt idx="19578">Asiatic Region</cx:pt>
          <cx:pt idx="19579">Asiatic Region</cx:pt>
          <cx:pt idx="19580">Asiatic Region</cx:pt>
          <cx:pt idx="19581">Asiatic Region</cx:pt>
          <cx:pt idx="19582">Northern America</cx:pt>
          <cx:pt idx="19583">Western Europe</cx:pt>
          <cx:pt idx="19584">Asiatic Region</cx:pt>
          <cx:pt idx="19585">Asiatic Region</cx:pt>
          <cx:pt idx="19586">Western Europe</cx:pt>
          <cx:pt idx="19587">Asiatic Region</cx:pt>
          <cx:pt idx="19588">Western Europe</cx:pt>
          <cx:pt idx="19589">Western Europe</cx:pt>
          <cx:pt idx="19590">Northern America</cx:pt>
          <cx:pt idx="19591">Northern America</cx:pt>
          <cx:pt idx="19592">Asiatic Region</cx:pt>
          <cx:pt idx="19593">Western Europe</cx:pt>
          <cx:pt idx="19594">Western Europe</cx:pt>
          <cx:pt idx="19595">Eastern Europe</cx:pt>
          <cx:pt idx="19596">Western Europe</cx:pt>
          <cx:pt idx="19597">Western Europe</cx:pt>
          <cx:pt idx="19598">Western Europe</cx:pt>
          <cx:pt idx="19599">Asiatic Region</cx:pt>
          <cx:pt idx="19600">Western Europe</cx:pt>
          <cx:pt idx="19601">Western Europe</cx:pt>
          <cx:pt idx="19602">Western Europe</cx:pt>
          <cx:pt idx="19603">Western Europe</cx:pt>
          <cx:pt idx="19604">Western Europe</cx:pt>
          <cx:pt idx="19605">Western Europe</cx:pt>
          <cx:pt idx="19606">Western Europe</cx:pt>
          <cx:pt idx="19607">Western Europe</cx:pt>
          <cx:pt idx="19608">Latin America</cx:pt>
          <cx:pt idx="19609">Western Europe</cx:pt>
          <cx:pt idx="19610">Western Europe</cx:pt>
          <cx:pt idx="19611">Western Europe</cx:pt>
          <cx:pt idx="19612">Western Europe</cx:pt>
          <cx:pt idx="19613">Northern America</cx:pt>
          <cx:pt idx="19614">Pacific Region</cx:pt>
          <cx:pt idx="19615">Western Europe</cx:pt>
          <cx:pt idx="19616">Asiatic Region</cx:pt>
          <cx:pt idx="19617">Western Europe</cx:pt>
          <cx:pt idx="19618">Western Europe</cx:pt>
          <cx:pt idx="19619">Western Europe</cx:pt>
          <cx:pt idx="19620">Asiatic Region</cx:pt>
          <cx:pt idx="19621">Western Europe</cx:pt>
          <cx:pt idx="19622">Northern America</cx:pt>
          <cx:pt idx="19623">Asiatic Region</cx:pt>
          <cx:pt idx="19624">Asiatic Region</cx:pt>
          <cx:pt idx="19625">Asiatic Region</cx:pt>
          <cx:pt idx="19626">Western Europe</cx:pt>
          <cx:pt idx="19627">Northern America</cx:pt>
          <cx:pt idx="19628">Western Europe</cx:pt>
          <cx:pt idx="19629">Western Europe</cx:pt>
          <cx:pt idx="19630">Northern America</cx:pt>
          <cx:pt idx="19631">Western Europe</cx:pt>
          <cx:pt idx="19632">Western Europe</cx:pt>
          <cx:pt idx="19633">Western Europe</cx:pt>
          <cx:pt idx="19634">Asiatic Region</cx:pt>
          <cx:pt idx="19635">Western Europe</cx:pt>
          <cx:pt idx="19636">Western Europe</cx:pt>
          <cx:pt idx="19637">Western Europe</cx:pt>
          <cx:pt idx="19638">Western Europe</cx:pt>
          <cx:pt idx="19639">Western Europe</cx:pt>
          <cx:pt idx="19640">Northern America</cx:pt>
          <cx:pt idx="19641">Northern America</cx:pt>
          <cx:pt idx="19642">Western Europe</cx:pt>
          <cx:pt idx="19643">Western Europe</cx:pt>
          <cx:pt idx="19644">Northern America</cx:pt>
          <cx:pt idx="19645">Western Europe</cx:pt>
          <cx:pt idx="19646">Asiatic Region</cx:pt>
          <cx:pt idx="19647">Western Europe</cx:pt>
          <cx:pt idx="19648">Eastern Europe</cx:pt>
          <cx:pt idx="19649">Western Europe</cx:pt>
          <cx:pt idx="19650">Western Europe</cx:pt>
          <cx:pt idx="19651">Middle East</cx:pt>
          <cx:pt idx="19652">Western Europe</cx:pt>
          <cx:pt idx="19653">Eastern Europe</cx:pt>
          <cx:pt idx="19654">Eastern Europe</cx:pt>
          <cx:pt idx="19655">Asiatic Region</cx:pt>
          <cx:pt idx="19656">Northern America</cx:pt>
          <cx:pt idx="19657">Northern America</cx:pt>
          <cx:pt idx="19658">Western Europe</cx:pt>
          <cx:pt idx="19659">Western Europe</cx:pt>
          <cx:pt idx="19660">Western Europe</cx:pt>
          <cx:pt idx="19661">Northern America</cx:pt>
          <cx:pt idx="19662">Middle East</cx:pt>
          <cx:pt idx="19663">Western Europe</cx:pt>
          <cx:pt idx="19664">Asiatic Region</cx:pt>
          <cx:pt idx="19665">Western Europe</cx:pt>
          <cx:pt idx="19666">Asiatic Region</cx:pt>
          <cx:pt idx="19667">Asiatic Region</cx:pt>
          <cx:pt idx="19668">Western Europe</cx:pt>
          <cx:pt idx="19669">Asiatic Region</cx:pt>
          <cx:pt idx="19670">Northern America</cx:pt>
          <cx:pt idx="19671">Western Europe</cx:pt>
          <cx:pt idx="19672">Western Europe</cx:pt>
          <cx:pt idx="19673">Eastern Europe</cx:pt>
          <cx:pt idx="19674">Western Europe</cx:pt>
          <cx:pt idx="19675">Asiatic Region</cx:pt>
          <cx:pt idx="19676">Western Europe</cx:pt>
          <cx:pt idx="19677">Eastern Europe</cx:pt>
          <cx:pt idx="19678">Western Europe</cx:pt>
          <cx:pt idx="19679">Eastern Europe</cx:pt>
          <cx:pt idx="19680">Northern America</cx:pt>
          <cx:pt idx="19681">Asiatic Region</cx:pt>
          <cx:pt idx="19682">Western Europe</cx:pt>
          <cx:pt idx="19683">Western Europe</cx:pt>
          <cx:pt idx="19684">Asiatic Region</cx:pt>
          <cx:pt idx="19685">Western Europe</cx:pt>
          <cx:pt idx="19686">Latin America</cx:pt>
          <cx:pt idx="19687">Western Europe</cx:pt>
          <cx:pt idx="19688">Asiatic Region</cx:pt>
          <cx:pt idx="19689">Asiatic Region</cx:pt>
          <cx:pt idx="19690">Eastern Europe</cx:pt>
          <cx:pt idx="19691">Western Europe</cx:pt>
          <cx:pt idx="19692">Western Europe</cx:pt>
          <cx:pt idx="19693">Western Europe</cx:pt>
          <cx:pt idx="19694">Latin America</cx:pt>
          <cx:pt idx="19695">Western Europe</cx:pt>
          <cx:pt idx="19696">Northern America</cx:pt>
          <cx:pt idx="19697">Asiatic Region</cx:pt>
          <cx:pt idx="19698">Western Europe</cx:pt>
          <cx:pt idx="19699">Northern America</cx:pt>
          <cx:pt idx="19700">Northern America</cx:pt>
          <cx:pt idx="19701">Northern America</cx:pt>
          <cx:pt idx="19702">Northern America</cx:pt>
          <cx:pt idx="19703">Western Europe</cx:pt>
          <cx:pt idx="19704">Eastern Europe</cx:pt>
          <cx:pt idx="19705">Northern America</cx:pt>
          <cx:pt idx="19706">Latin America</cx:pt>
          <cx:pt idx="19707">Northern America</cx:pt>
          <cx:pt idx="19708">Eastern Europe</cx:pt>
          <cx:pt idx="19709">Latin America</cx:pt>
          <cx:pt idx="19710">Western Europe</cx:pt>
          <cx:pt idx="19711">Western Europe</cx:pt>
          <cx:pt idx="19712">Asiatic Region</cx:pt>
          <cx:pt idx="19713">Western Europe</cx:pt>
          <cx:pt idx="19714">Western Europe</cx:pt>
          <cx:pt idx="19715">Northern America</cx:pt>
          <cx:pt idx="19716">Northern America</cx:pt>
          <cx:pt idx="19717">Northern America</cx:pt>
          <cx:pt idx="19718">Asiatic Region</cx:pt>
          <cx:pt idx="19719">Northern America</cx:pt>
          <cx:pt idx="19720">Western Europe</cx:pt>
          <cx:pt idx="19721">Western Europe</cx:pt>
          <cx:pt idx="19722">Western Europe</cx:pt>
          <cx:pt idx="19723">Western Europe</cx:pt>
          <cx:pt idx="19724">Western Europe</cx:pt>
          <cx:pt idx="19725">Latin America</cx:pt>
          <cx:pt idx="19726">Asiatic Region</cx:pt>
          <cx:pt idx="19727">Western Europe</cx:pt>
          <cx:pt idx="19728">Western Europe</cx:pt>
          <cx:pt idx="19729">Western Europe</cx:pt>
          <cx:pt idx="19730">Northern America</cx:pt>
          <cx:pt idx="19731">Western Europe</cx:pt>
          <cx:pt idx="19732">Northern America</cx:pt>
          <cx:pt idx="19733">Western Europe</cx:pt>
          <cx:pt idx="19734">Western Europe</cx:pt>
          <cx:pt idx="19735">Western Europe</cx:pt>
          <cx:pt idx="19736">Northern America</cx:pt>
          <cx:pt idx="19737">Western Europe</cx:pt>
          <cx:pt idx="19738">Asiatic Region</cx:pt>
          <cx:pt idx="19739">Latin America</cx:pt>
          <cx:pt idx="19740">Northern America</cx:pt>
          <cx:pt idx="19741">Asiatic Region</cx:pt>
          <cx:pt idx="19742">Northern America</cx:pt>
          <cx:pt idx="19743">Northern America</cx:pt>
          <cx:pt idx="19744">Western Europe</cx:pt>
          <cx:pt idx="19745">Latin America</cx:pt>
          <cx:pt idx="19746">Western Europe</cx:pt>
          <cx:pt idx="19747">Middle East</cx:pt>
          <cx:pt idx="19748">Western Europe</cx:pt>
          <cx:pt idx="19749">Northern America</cx:pt>
          <cx:pt idx="19750">Western Europe</cx:pt>
          <cx:pt idx="19751">Asiatic Region</cx:pt>
          <cx:pt idx="19752">Northern America</cx:pt>
          <cx:pt idx="19753">Western Europe</cx:pt>
          <cx:pt idx="19754">Northern America</cx:pt>
          <cx:pt idx="19755">Western Europe</cx:pt>
          <cx:pt idx="19756">Asiatic Region</cx:pt>
          <cx:pt idx="19757">Western Europe</cx:pt>
          <cx:pt idx="19758">Western Europe</cx:pt>
          <cx:pt idx="19759">Western Europe</cx:pt>
          <cx:pt idx="19760">Latin America</cx:pt>
          <cx:pt idx="19761">Western Europe</cx:pt>
          <cx:pt idx="19762">Western Europe</cx:pt>
          <cx:pt idx="19763">Western Europe</cx:pt>
          <cx:pt idx="19764">Africa</cx:pt>
          <cx:pt idx="19765">Western Europe</cx:pt>
          <cx:pt idx="19766">Western Europe</cx:pt>
          <cx:pt idx="19767">Western Europe</cx:pt>
          <cx:pt idx="19768">Africa/Middle East</cx:pt>
          <cx:pt idx="19769">Western Europe</cx:pt>
          <cx:pt idx="19770">Western Europe</cx:pt>
          <cx:pt idx="19771">Latin America</cx:pt>
          <cx:pt idx="19772">Asiatic Region</cx:pt>
          <cx:pt idx="19773">Eastern Europe</cx:pt>
          <cx:pt idx="19774">Western Europe</cx:pt>
          <cx:pt idx="19775">Asiatic Region</cx:pt>
          <cx:pt idx="19776">Northern America</cx:pt>
          <cx:pt idx="19777">Middle East</cx:pt>
          <cx:pt idx="19778">Western Europe</cx:pt>
          <cx:pt idx="19779">Western Europe</cx:pt>
          <cx:pt idx="19780">Eastern Europe</cx:pt>
          <cx:pt idx="19781">Asiatic Region</cx:pt>
          <cx:pt idx="19782">Western Europe</cx:pt>
          <cx:pt idx="19783">Western Europe</cx:pt>
          <cx:pt idx="19784">Western Europe</cx:pt>
          <cx:pt idx="19785">Northern America</cx:pt>
          <cx:pt idx="19786">Northern America</cx:pt>
          <cx:pt idx="19787">Western Europe</cx:pt>
          <cx:pt idx="19788">Western Europe</cx:pt>
          <cx:pt idx="19789">Western Europe</cx:pt>
          <cx:pt idx="19790">Asiatic Region</cx:pt>
          <cx:pt idx="19791">Western Europe</cx:pt>
          <cx:pt idx="19792">Western Europe</cx:pt>
          <cx:pt idx="19793">Northern America</cx:pt>
          <cx:pt idx="19794">Western Europe</cx:pt>
          <cx:pt idx="19795">Northern America</cx:pt>
          <cx:pt idx="19796">Asiatic Region</cx:pt>
          <cx:pt idx="19797">Western Europe</cx:pt>
          <cx:pt idx="19798">Western Europe</cx:pt>
          <cx:pt idx="19799">Northern America</cx:pt>
          <cx:pt idx="19800">Middle East</cx:pt>
          <cx:pt idx="19801">Western Europe</cx:pt>
          <cx:pt idx="19802">Asiatic Region</cx:pt>
          <cx:pt idx="19803">Western Europe</cx:pt>
          <cx:pt idx="19804">Northern America</cx:pt>
          <cx:pt idx="19805">Asiatic Region</cx:pt>
          <cx:pt idx="19806">Western Europe</cx:pt>
          <cx:pt idx="19807">Western Europe</cx:pt>
          <cx:pt idx="19808">Northern America</cx:pt>
          <cx:pt idx="19809">Western Europe</cx:pt>
          <cx:pt idx="19810">Northern America</cx:pt>
          <cx:pt idx="19811">Western Europe</cx:pt>
          <cx:pt idx="19812">Northern America</cx:pt>
          <cx:pt idx="19813">Western Europe</cx:pt>
          <cx:pt idx="19814">Asiatic Region</cx:pt>
          <cx:pt idx="19815">Northern America</cx:pt>
          <cx:pt idx="19816">Western Europe</cx:pt>
          <cx:pt idx="19817">Eastern Europe</cx:pt>
          <cx:pt idx="19818">Asiatic Region</cx:pt>
          <cx:pt idx="19819">Western Europe</cx:pt>
          <cx:pt idx="19820">Western Europe</cx:pt>
          <cx:pt idx="19821">Latin America</cx:pt>
          <cx:pt idx="19822">Asiatic Region</cx:pt>
          <cx:pt idx="19823">Latin America</cx:pt>
          <cx:pt idx="19824">Eastern Europe</cx:pt>
          <cx:pt idx="19825">Western Europe</cx:pt>
          <cx:pt idx="19826">Eastern Europe</cx:pt>
          <cx:pt idx="19827">Northern America</cx:pt>
          <cx:pt idx="19828">Asiatic Region</cx:pt>
          <cx:pt idx="19829">Western Europe</cx:pt>
          <cx:pt idx="19830">Asiatic Region</cx:pt>
          <cx:pt idx="19831">Western Europe</cx:pt>
          <cx:pt idx="19832">Middle East</cx:pt>
          <cx:pt idx="19833">Northern America</cx:pt>
          <cx:pt idx="19834">Western Europe</cx:pt>
          <cx:pt idx="19835">Western Europe</cx:pt>
          <cx:pt idx="19836">Western Europe</cx:pt>
          <cx:pt idx="19837">Western Europe</cx:pt>
          <cx:pt idx="19838">Northern America</cx:pt>
          <cx:pt idx="19839">Western Europe</cx:pt>
          <cx:pt idx="19840">Western Europe</cx:pt>
          <cx:pt idx="19841">Asiatic Region</cx:pt>
          <cx:pt idx="19842">Asiatic Region</cx:pt>
          <cx:pt idx="19843">Western Europe</cx:pt>
          <cx:pt idx="19844">Asiatic Region</cx:pt>
          <cx:pt idx="19845">Eastern Europe</cx:pt>
          <cx:pt idx="19846">Western Europe</cx:pt>
          <cx:pt idx="19847">Middle East</cx:pt>
          <cx:pt idx="19848">Western Europe</cx:pt>
          <cx:pt idx="19849">Western Europe</cx:pt>
          <cx:pt idx="19850">Northern America</cx:pt>
          <cx:pt idx="19851">Western Europe</cx:pt>
          <cx:pt idx="19852">Western Europe</cx:pt>
          <cx:pt idx="19853">Latin America</cx:pt>
          <cx:pt idx="19854">Asiatic Region</cx:pt>
          <cx:pt idx="19855">Western Europe</cx:pt>
          <cx:pt idx="19856">Northern America</cx:pt>
          <cx:pt idx="19857">Western Europe</cx:pt>
          <cx:pt idx="19858">Asiatic Region</cx:pt>
          <cx:pt idx="19859">Asiatic Region</cx:pt>
          <cx:pt idx="19860">Northern America</cx:pt>
          <cx:pt idx="19861">Western Europe</cx:pt>
          <cx:pt idx="19862">Northern America</cx:pt>
          <cx:pt idx="19863">Western Europe</cx:pt>
          <cx:pt idx="19864">Western Europe</cx:pt>
          <cx:pt idx="19865">Middle East</cx:pt>
          <cx:pt idx="19866">Northern America</cx:pt>
          <cx:pt idx="19867">Western Europe</cx:pt>
          <cx:pt idx="19868">Asiatic Region</cx:pt>
          <cx:pt idx="19869">Asiatic Region</cx:pt>
          <cx:pt idx="19870">Western Europe</cx:pt>
          <cx:pt idx="19871">Western Europe</cx:pt>
          <cx:pt idx="19872">Western Europe</cx:pt>
          <cx:pt idx="19873">Western Europe</cx:pt>
          <cx:pt idx="19874">Asiatic Region</cx:pt>
          <cx:pt idx="19875">Western Europe</cx:pt>
          <cx:pt idx="19876">Northern America</cx:pt>
          <cx:pt idx="19877">Pacific Region</cx:pt>
          <cx:pt idx="19878">Western Europe</cx:pt>
          <cx:pt idx="19879">Western Europe</cx:pt>
          <cx:pt idx="19880">Asiatic Region</cx:pt>
          <cx:pt idx="19881">Western Europe</cx:pt>
          <cx:pt idx="19882">Asiatic Region</cx:pt>
          <cx:pt idx="19883">Eastern Europe</cx:pt>
          <cx:pt idx="19884">Western Europe</cx:pt>
          <cx:pt idx="19885">Asiatic Region</cx:pt>
          <cx:pt idx="19886">Western Europe</cx:pt>
          <cx:pt idx="19887">Western Europe</cx:pt>
          <cx:pt idx="19888">Western Europe</cx:pt>
          <cx:pt idx="19889">Western Europe</cx:pt>
          <cx:pt idx="19890">Western Europe</cx:pt>
          <cx:pt idx="19891">Northern America</cx:pt>
          <cx:pt idx="19892">Asiatic Region</cx:pt>
          <cx:pt idx="19893">Northern America</cx:pt>
          <cx:pt idx="19894">Western Europe</cx:pt>
          <cx:pt idx="19895">Western Europe</cx:pt>
          <cx:pt idx="19896">Asiatic Region</cx:pt>
          <cx:pt idx="19897">Western Europe</cx:pt>
          <cx:pt idx="19898">Western Europe</cx:pt>
          <cx:pt idx="19899">Northern America</cx:pt>
          <cx:pt idx="19900">Northern America</cx:pt>
          <cx:pt idx="19901">Western Europe</cx:pt>
          <cx:pt idx="19902">Northern America</cx:pt>
          <cx:pt idx="19903">Western Europe</cx:pt>
          <cx:pt idx="19904">Western Europe</cx:pt>
          <cx:pt idx="19905">Western Europe</cx:pt>
          <cx:pt idx="19906">Western Europe</cx:pt>
          <cx:pt idx="19907">Eastern Europe</cx:pt>
          <cx:pt idx="19908">Western Europe</cx:pt>
          <cx:pt idx="19909">Western Europe</cx:pt>
          <cx:pt idx="19910">Western Europe</cx:pt>
          <cx:pt idx="19911">Western Europe</cx:pt>
          <cx:pt idx="19912">Latin America</cx:pt>
          <cx:pt idx="19913">Western Europe</cx:pt>
          <cx:pt idx="19914">Western Europe</cx:pt>
          <cx:pt idx="19915">Western Europe</cx:pt>
          <cx:pt idx="19916">Africa/Middle East</cx:pt>
          <cx:pt idx="19917">Eastern Europe</cx:pt>
          <cx:pt idx="19918">Western Europe</cx:pt>
          <cx:pt idx="19919">Western Europe</cx:pt>
          <cx:pt idx="19920">Eastern Europe</cx:pt>
          <cx:pt idx="19921">Eastern Europe</cx:pt>
          <cx:pt idx="19922">Western Europe</cx:pt>
          <cx:pt idx="19923">Western Europe</cx:pt>
          <cx:pt idx="19924">Western Europe</cx:pt>
          <cx:pt idx="19925">Northern America</cx:pt>
          <cx:pt idx="19926">Western Europe</cx:pt>
          <cx:pt idx="19927">Northern America</cx:pt>
          <cx:pt idx="19928">Western Europe</cx:pt>
          <cx:pt idx="19929">Western Europe</cx:pt>
          <cx:pt idx="19930">Northern America</cx:pt>
          <cx:pt idx="19931">Latin America</cx:pt>
          <cx:pt idx="19932">Eastern Europe</cx:pt>
          <cx:pt idx="19933">Africa</cx:pt>
          <cx:pt idx="19934">Western Europe</cx:pt>
          <cx:pt idx="19935">Northern America</cx:pt>
          <cx:pt idx="19936">Western Europe</cx:pt>
          <cx:pt idx="19937">Western Europe</cx:pt>
          <cx:pt idx="19938">Western Europe</cx:pt>
          <cx:pt idx="19939">Northern America</cx:pt>
          <cx:pt idx="19940">Asiatic Region</cx:pt>
          <cx:pt idx="19941">Western Europe</cx:pt>
          <cx:pt idx="19942">Asiatic Region</cx:pt>
          <cx:pt idx="19943">Asiatic Region</cx:pt>
          <cx:pt idx="19944">Asiatic Region</cx:pt>
          <cx:pt idx="19945">Asiatic Region</cx:pt>
          <cx:pt idx="19946">Northern America</cx:pt>
          <cx:pt idx="19947">Latin America</cx:pt>
          <cx:pt idx="19948">Western Europe</cx:pt>
          <cx:pt idx="19949">Asiatic Region</cx:pt>
          <cx:pt idx="19950">Northern America</cx:pt>
          <cx:pt idx="19951">Western Europe</cx:pt>
          <cx:pt idx="19952">Northern America</cx:pt>
          <cx:pt idx="19953">Western Europe</cx:pt>
          <cx:pt idx="19954">Asiatic Region</cx:pt>
          <cx:pt idx="19955">Northern America</cx:pt>
          <cx:pt idx="19956">Northern America</cx:pt>
          <cx:pt idx="19957">Asiatic Region</cx:pt>
          <cx:pt idx="19958">Middle East</cx:pt>
          <cx:pt idx="19959">Northern America</cx:pt>
          <cx:pt idx="19960">Western Europe</cx:pt>
          <cx:pt idx="19961">Asiatic Region</cx:pt>
          <cx:pt idx="19962">Northern America</cx:pt>
          <cx:pt idx="19963">Western Europe</cx:pt>
          <cx:pt idx="19964">Western Europe</cx:pt>
          <cx:pt idx="19965">Western Europe</cx:pt>
          <cx:pt idx="19966">Asiatic Region</cx:pt>
          <cx:pt idx="19967">Northern America</cx:pt>
          <cx:pt idx="19968">Western Europe</cx:pt>
          <cx:pt idx="19969">Western Europe</cx:pt>
          <cx:pt idx="19970">Asiatic Region</cx:pt>
          <cx:pt idx="19971">Northern America</cx:pt>
          <cx:pt idx="19972">Asiatic Region</cx:pt>
          <cx:pt idx="19973">Western Europe</cx:pt>
          <cx:pt idx="19974">Asiatic Region</cx:pt>
          <cx:pt idx="19975">Western Europe</cx:pt>
          <cx:pt idx="19976">Western Europe</cx:pt>
          <cx:pt idx="19977">Western Europe</cx:pt>
          <cx:pt idx="19978">Western Europe</cx:pt>
          <cx:pt idx="19979">Western Europe</cx:pt>
          <cx:pt idx="19980">Western Europe</cx:pt>
          <cx:pt idx="19981">Western Europe</cx:pt>
          <cx:pt idx="19982">Northern America</cx:pt>
          <cx:pt idx="19983">Western Europe</cx:pt>
          <cx:pt idx="19984">Northern America</cx:pt>
          <cx:pt idx="19985">Asiatic Region</cx:pt>
          <cx:pt idx="19986">Asiatic Region</cx:pt>
          <cx:pt idx="19987">Western Europe</cx:pt>
          <cx:pt idx="19988">Eastern Europe</cx:pt>
          <cx:pt idx="19989">Northern America</cx:pt>
          <cx:pt idx="19990">Western Europe</cx:pt>
          <cx:pt idx="19991">Asiatic Region</cx:pt>
          <cx:pt idx="19992">Asiatic Region</cx:pt>
          <cx:pt idx="19993">Asiatic Region</cx:pt>
          <cx:pt idx="19994">Western Europe</cx:pt>
          <cx:pt idx="19995">Western Europe</cx:pt>
          <cx:pt idx="19996">Northern America</cx:pt>
          <cx:pt idx="19997">Latin America</cx:pt>
          <cx:pt idx="19998">Northern America</cx:pt>
          <cx:pt idx="19999">Western Europe</cx:pt>
          <cx:pt idx="20000">Northern America</cx:pt>
          <cx:pt idx="20001">Northern America</cx:pt>
          <cx:pt idx="20002">Asiatic Region</cx:pt>
          <cx:pt idx="20003">Western Europe</cx:pt>
          <cx:pt idx="20004">Northern America</cx:pt>
          <cx:pt idx="20005">Northern America</cx:pt>
          <cx:pt idx="20006">Western Europe</cx:pt>
          <cx:pt idx="20007">Asiatic Region</cx:pt>
          <cx:pt idx="20008">Northern America</cx:pt>
          <cx:pt idx="20009">Western Europe</cx:pt>
          <cx:pt idx="20010">Western Europe</cx:pt>
          <cx:pt idx="20011">Northern America</cx:pt>
          <cx:pt idx="20012">Northern America</cx:pt>
          <cx:pt idx="20013">Asiatic Region</cx:pt>
          <cx:pt idx="20014">Latin America</cx:pt>
          <cx:pt idx="20015">Western Europe</cx:pt>
          <cx:pt idx="20016">Northern America</cx:pt>
          <cx:pt idx="20017">Asiatic Region</cx:pt>
          <cx:pt idx="20018">Western Europe</cx:pt>
          <cx:pt idx="20019">Asiatic Region</cx:pt>
          <cx:pt idx="20020">Eastern Europe</cx:pt>
          <cx:pt idx="20021">Eastern Europe</cx:pt>
          <cx:pt idx="20022">Northern America</cx:pt>
          <cx:pt idx="20023">Northern America</cx:pt>
          <cx:pt idx="20024">Northern America</cx:pt>
          <cx:pt idx="20025">Western Europe</cx:pt>
          <cx:pt idx="20026">Northern America</cx:pt>
          <cx:pt idx="20027">Asiatic Region</cx:pt>
          <cx:pt idx="20028">Asiatic Region</cx:pt>
          <cx:pt idx="20029">Asiatic Region</cx:pt>
          <cx:pt idx="20030">Western Europe</cx:pt>
          <cx:pt idx="20031">Northern America</cx:pt>
          <cx:pt idx="20032">Asiatic Region</cx:pt>
          <cx:pt idx="20033">Northern America</cx:pt>
          <cx:pt idx="20034">Western Europe</cx:pt>
          <cx:pt idx="20035">Western Europe</cx:pt>
          <cx:pt idx="20036">Western Europe</cx:pt>
          <cx:pt idx="20037">Asiatic Region</cx:pt>
          <cx:pt idx="20038">Western Europe</cx:pt>
          <cx:pt idx="20039">Asiatic Region</cx:pt>
          <cx:pt idx="20040">Western Europe</cx:pt>
          <cx:pt idx="20041">Northern America</cx:pt>
          <cx:pt idx="20042">Northern America</cx:pt>
          <cx:pt idx="20043">Asiatic Region</cx:pt>
          <cx:pt idx="20044">Northern America</cx:pt>
          <cx:pt idx="20045">Northern America</cx:pt>
          <cx:pt idx="20046">Western Europe</cx:pt>
          <cx:pt idx="20047">Northern America</cx:pt>
          <cx:pt idx="20048">Western Europe</cx:pt>
          <cx:pt idx="20049">Northern America</cx:pt>
          <cx:pt idx="20050">Western Europe</cx:pt>
          <cx:pt idx="20051">Northern America</cx:pt>
          <cx:pt idx="20052">Asiatic Region</cx:pt>
          <cx:pt idx="20053">Western Europe</cx:pt>
          <cx:pt idx="20054">Northern America</cx:pt>
          <cx:pt idx="20055">Asiatic Region</cx:pt>
          <cx:pt idx="20056">Western Europe</cx:pt>
          <cx:pt idx="20057">Western Europe</cx:pt>
          <cx:pt idx="20058">Western Europe</cx:pt>
          <cx:pt idx="20059">Northern America</cx:pt>
          <cx:pt idx="20060">Western Europe</cx:pt>
          <cx:pt idx="20061">Western Europe</cx:pt>
          <cx:pt idx="20062">Northern America</cx:pt>
          <cx:pt idx="20063">Western Europe</cx:pt>
          <cx:pt idx="20064">Northern America</cx:pt>
          <cx:pt idx="20065">Western Europe</cx:pt>
          <cx:pt idx="20066">Western Europe</cx:pt>
          <cx:pt idx="20067">Western Europe</cx:pt>
          <cx:pt idx="20068">Western Europe</cx:pt>
          <cx:pt idx="20069">Western Europe</cx:pt>
          <cx:pt idx="20070">Western Europe</cx:pt>
          <cx:pt idx="20071">Northern America</cx:pt>
          <cx:pt idx="20072">Eastern Europe</cx:pt>
          <cx:pt idx="20073">Eastern Europe</cx:pt>
          <cx:pt idx="20074">Africa/Middle East</cx:pt>
          <cx:pt idx="20075">Northern America</cx:pt>
          <cx:pt idx="20076">Eastern Europe</cx:pt>
          <cx:pt idx="20077">Western Europe</cx:pt>
          <cx:pt idx="20078">Asiatic Region</cx:pt>
          <cx:pt idx="20079">Western Europe</cx:pt>
          <cx:pt idx="20080">Northern America</cx:pt>
          <cx:pt idx="20081">Eastern Europe</cx:pt>
          <cx:pt idx="20082">Western Europe</cx:pt>
          <cx:pt idx="20083">Northern America</cx:pt>
          <cx:pt idx="20084">Middle East</cx:pt>
          <cx:pt idx="20085">Western Europe</cx:pt>
          <cx:pt idx="20086">Western Europe</cx:pt>
          <cx:pt idx="20087">Asiatic Region</cx:pt>
          <cx:pt idx="20088">Western Europe</cx:pt>
          <cx:pt idx="20089">Northern America</cx:pt>
          <cx:pt idx="20090">Western Europe</cx:pt>
          <cx:pt idx="20091">Western Europe</cx:pt>
          <cx:pt idx="20092">Northern America</cx:pt>
          <cx:pt idx="20093">Western Europe</cx:pt>
          <cx:pt idx="20094">Western Europe</cx:pt>
          <cx:pt idx="20095">Western Europe</cx:pt>
          <cx:pt idx="20096">Asiatic Region</cx:pt>
          <cx:pt idx="20097">Western Europe</cx:pt>
          <cx:pt idx="20098">Asiatic Region</cx:pt>
          <cx:pt idx="20099">Asiatic Region</cx:pt>
          <cx:pt idx="20100">Northern America</cx:pt>
          <cx:pt idx="20101">Northern America</cx:pt>
          <cx:pt idx="20102">Northern America</cx:pt>
          <cx:pt idx="20103">Western Europe</cx:pt>
          <cx:pt idx="20104">Western Europe</cx:pt>
          <cx:pt idx="20105">Asiatic Region</cx:pt>
          <cx:pt idx="20106">Northern America</cx:pt>
          <cx:pt idx="20107">Latin America</cx:pt>
          <cx:pt idx="20108">Western Europe</cx:pt>
          <cx:pt idx="20109">Western Europe</cx:pt>
          <cx:pt idx="20110">Asiatic Region</cx:pt>
          <cx:pt idx="20111">Northern America</cx:pt>
          <cx:pt idx="20112">Western Europe</cx:pt>
          <cx:pt idx="20113">Asiatic Region</cx:pt>
          <cx:pt idx="20114">Western Europe</cx:pt>
          <cx:pt idx="20115">Northern America</cx:pt>
          <cx:pt idx="20116">Asiatic Region</cx:pt>
          <cx:pt idx="20117">Western Europe</cx:pt>
          <cx:pt idx="20118">Northern America</cx:pt>
          <cx:pt idx="20119">Western Europe</cx:pt>
          <cx:pt idx="20120">Latin America</cx:pt>
          <cx:pt idx="20121">Northern America</cx:pt>
          <cx:pt idx="20122">Middle East</cx:pt>
          <cx:pt idx="20123">Western Europe</cx:pt>
          <cx:pt idx="20124">Middle East</cx:pt>
          <cx:pt idx="20125">Northern America</cx:pt>
          <cx:pt idx="20126">Middle East</cx:pt>
          <cx:pt idx="20127">Western Europe</cx:pt>
          <cx:pt idx="20128">Northern America</cx:pt>
          <cx:pt idx="20129">Asiatic Region</cx:pt>
          <cx:pt idx="20130">Northern America</cx:pt>
          <cx:pt idx="20131">Western Europe</cx:pt>
          <cx:pt idx="20132">Northern America</cx:pt>
          <cx:pt idx="20133">Northern America</cx:pt>
          <cx:pt idx="20134">Western Europe</cx:pt>
          <cx:pt idx="20135">Asiatic Region</cx:pt>
          <cx:pt idx="20136">Northern America</cx:pt>
          <cx:pt idx="20137">Western Europe</cx:pt>
          <cx:pt idx="20138">Western Europe</cx:pt>
          <cx:pt idx="20139">Western Europe</cx:pt>
          <cx:pt idx="20140">Western Europe</cx:pt>
          <cx:pt idx="20141">Northern America</cx:pt>
          <cx:pt idx="20142">Northern America</cx:pt>
          <cx:pt idx="20143">Northern America</cx:pt>
          <cx:pt idx="20144">Eastern Europe</cx:pt>
          <cx:pt idx="20145">Western Europe</cx:pt>
          <cx:pt idx="20146">Asiatic Region</cx:pt>
          <cx:pt idx="20147">Asiatic Region</cx:pt>
          <cx:pt idx="20148">Western Europe</cx:pt>
          <cx:pt idx="20149">Western Europe</cx:pt>
          <cx:pt idx="20150">Western Europe</cx:pt>
          <cx:pt idx="20151">Western Europe</cx:pt>
          <cx:pt idx="20152">Northern America</cx:pt>
          <cx:pt idx="20153">Northern America</cx:pt>
          <cx:pt idx="20154">Northern America</cx:pt>
          <cx:pt idx="20155">Eastern Europe</cx:pt>
          <cx:pt idx="20156">Western Europe</cx:pt>
          <cx:pt idx="20157">Western Europe</cx:pt>
          <cx:pt idx="20158">Western Europe</cx:pt>
          <cx:pt idx="20159">Asiatic Region</cx:pt>
          <cx:pt idx="20160">Western Europe</cx:pt>
          <cx:pt idx="20161">Western Europe</cx:pt>
          <cx:pt idx="20162">Asiatic Region</cx:pt>
          <cx:pt idx="20163">Asiatic Region</cx:pt>
          <cx:pt idx="20164">Northern America</cx:pt>
          <cx:pt idx="20165">Western Europe</cx:pt>
          <cx:pt idx="20166">Latin America</cx:pt>
          <cx:pt idx="20167">Northern America</cx:pt>
          <cx:pt idx="20168">Middle East</cx:pt>
          <cx:pt idx="20169">Western Europe</cx:pt>
          <cx:pt idx="20170">Northern America</cx:pt>
          <cx:pt idx="20171">Western Europe</cx:pt>
          <cx:pt idx="20172">Asiatic Region</cx:pt>
          <cx:pt idx="20173">Western Europe</cx:pt>
          <cx:pt idx="20174">Western Europe</cx:pt>
          <cx:pt idx="20175">Northern America</cx:pt>
          <cx:pt idx="20176">Western Europe</cx:pt>
          <cx:pt idx="20177">Western Europe</cx:pt>
          <cx:pt idx="20178">Northern America</cx:pt>
          <cx:pt idx="20179">Eastern Europe</cx:pt>
          <cx:pt idx="20180">Western Europe</cx:pt>
          <cx:pt idx="20181">Eastern Europe</cx:pt>
          <cx:pt idx="20182">Western Europe</cx:pt>
          <cx:pt idx="20183">Western Europe</cx:pt>
          <cx:pt idx="20184">Northern America</cx:pt>
          <cx:pt idx="20185">Northern America</cx:pt>
          <cx:pt idx="20186">Northern America</cx:pt>
          <cx:pt idx="20187">Western Europe</cx:pt>
          <cx:pt idx="20188">Northern America</cx:pt>
          <cx:pt idx="20189">Asiatic Region</cx:pt>
          <cx:pt idx="20190">Northern America</cx:pt>
          <cx:pt idx="20191">Northern America</cx:pt>
          <cx:pt idx="20192">Northern America</cx:pt>
          <cx:pt idx="20193">Western Europe</cx:pt>
          <cx:pt idx="20194">Middle East</cx:pt>
          <cx:pt idx="20195">Western Europe</cx:pt>
          <cx:pt idx="20196">Western Europe</cx:pt>
          <cx:pt idx="20197">Western Europe</cx:pt>
          <cx:pt idx="20198">Western Europe</cx:pt>
          <cx:pt idx="20199">Western Europe</cx:pt>
          <cx:pt idx="20200">Asiatic Region</cx:pt>
          <cx:pt idx="20201">Asiatic Region</cx:pt>
          <cx:pt idx="20202">Eastern Europe</cx:pt>
          <cx:pt idx="20203">Pacific Region</cx:pt>
          <cx:pt idx="20204">Eastern Europe</cx:pt>
          <cx:pt idx="20205">Western Europe</cx:pt>
          <cx:pt idx="20206">Western Europe</cx:pt>
          <cx:pt idx="20207">Western Europe</cx:pt>
          <cx:pt idx="20208">Western Europe</cx:pt>
          <cx:pt idx="20209">Western Europe</cx:pt>
          <cx:pt idx="20210">Western Europe</cx:pt>
          <cx:pt idx="20211">Western Europe</cx:pt>
          <cx:pt idx="20212">Eastern Europe</cx:pt>
          <cx:pt idx="20213">Northern America</cx:pt>
          <cx:pt idx="20214">Western Europe</cx:pt>
          <cx:pt idx="20215">Western Europe</cx:pt>
          <cx:pt idx="20216">Eastern Europe</cx:pt>
          <cx:pt idx="20217">Eastern Europe</cx:pt>
          <cx:pt idx="20218">Northern America</cx:pt>
          <cx:pt idx="20219">Asiatic Region</cx:pt>
          <cx:pt idx="20220">Western Europe</cx:pt>
          <cx:pt idx="20221">Western Europe</cx:pt>
          <cx:pt idx="20222">Northern America</cx:pt>
          <cx:pt idx="20223">Asiatic Region</cx:pt>
          <cx:pt idx="20224">Western Europe</cx:pt>
          <cx:pt idx="20225">Western Europe</cx:pt>
          <cx:pt idx="20226">Western Europe</cx:pt>
          <cx:pt idx="20227">Western Europe</cx:pt>
          <cx:pt idx="20228">Asiatic Region</cx:pt>
          <cx:pt idx="20229">Asiatic Region</cx:pt>
          <cx:pt idx="20230">Western Europe</cx:pt>
          <cx:pt idx="20231">Africa</cx:pt>
          <cx:pt idx="20232">Middle East</cx:pt>
          <cx:pt idx="20233">Middle East</cx:pt>
          <cx:pt idx="20234">Western Europe</cx:pt>
          <cx:pt idx="20235">Western Europe</cx:pt>
          <cx:pt idx="20236">Western Europe</cx:pt>
          <cx:pt idx="20237">Asiatic Region</cx:pt>
          <cx:pt idx="20238">Western Europe</cx:pt>
          <cx:pt idx="20239">Western Europe</cx:pt>
          <cx:pt idx="20240">Western Europe</cx:pt>
          <cx:pt idx="20241">Western Europe</cx:pt>
          <cx:pt idx="20242">Middle East</cx:pt>
          <cx:pt idx="20243">Western Europe</cx:pt>
          <cx:pt idx="20244">Western Europe</cx:pt>
          <cx:pt idx="20245">Africa/Middle East</cx:pt>
          <cx:pt idx="20246">Western Europe</cx:pt>
          <cx:pt idx="20247">Western Europe</cx:pt>
          <cx:pt idx="20248">Western Europe</cx:pt>
          <cx:pt idx="20249">Northern America</cx:pt>
          <cx:pt idx="20250">Northern America</cx:pt>
          <cx:pt idx="20251">Western Europe</cx:pt>
          <cx:pt idx="20252">Western Europe</cx:pt>
          <cx:pt idx="20253">Asiatic Region</cx:pt>
          <cx:pt idx="20254">Western Europe</cx:pt>
          <cx:pt idx="20255">Northern America</cx:pt>
          <cx:pt idx="20256">Asiatic Region</cx:pt>
          <cx:pt idx="20257">Northern America</cx:pt>
          <cx:pt idx="20258">Western Europe</cx:pt>
          <cx:pt idx="20259">Northern America</cx:pt>
          <cx:pt idx="20260">Northern America</cx:pt>
          <cx:pt idx="20261">Western Europe</cx:pt>
          <cx:pt idx="20262">Northern America</cx:pt>
          <cx:pt idx="20263">Western Europe</cx:pt>
          <cx:pt idx="20264">Eastern Europe</cx:pt>
          <cx:pt idx="20265">Eastern Europe</cx:pt>
          <cx:pt idx="20266">Western Europe</cx:pt>
          <cx:pt idx="20267">Northern America</cx:pt>
          <cx:pt idx="20268">Western Europe</cx:pt>
          <cx:pt idx="20269">Western Europe</cx:pt>
          <cx:pt idx="20270">Asiatic Region</cx:pt>
          <cx:pt idx="20271">Asiatic Region</cx:pt>
          <cx:pt idx="20272">Northern America</cx:pt>
          <cx:pt idx="20273">Western Europe</cx:pt>
          <cx:pt idx="20274">Asiatic Region</cx:pt>
          <cx:pt idx="20275">Middle East</cx:pt>
          <cx:pt idx="20276">Asiatic Region</cx:pt>
          <cx:pt idx="20277">Western Europe</cx:pt>
          <cx:pt idx="20278">Northern America</cx:pt>
          <cx:pt idx="20279">Western Europe</cx:pt>
          <cx:pt idx="20280">Africa/Middle East</cx:pt>
          <cx:pt idx="20281">Eastern Europe</cx:pt>
          <cx:pt idx="20282">Eastern Europe</cx:pt>
          <cx:pt idx="20283">Western Europe</cx:pt>
          <cx:pt idx="20284">Asiatic Region</cx:pt>
          <cx:pt idx="20285">Western Europe</cx:pt>
          <cx:pt idx="20286">Western Europe</cx:pt>
          <cx:pt idx="20287">Western Europe</cx:pt>
          <cx:pt idx="20288">Eastern Europe</cx:pt>
          <cx:pt idx="20289">Western Europe</cx:pt>
          <cx:pt idx="20290">Western Europe</cx:pt>
          <cx:pt idx="20291">Asiatic Region</cx:pt>
          <cx:pt idx="20292">Northern America</cx:pt>
          <cx:pt idx="20293">Middle East</cx:pt>
          <cx:pt idx="20294">Asiatic Region</cx:pt>
          <cx:pt idx="20295">Western Europe</cx:pt>
          <cx:pt idx="20296">Northern America</cx:pt>
          <cx:pt idx="20297">Northern America</cx:pt>
          <cx:pt idx="20298">Western Europe</cx:pt>
          <cx:pt idx="20299">Western Europe</cx:pt>
          <cx:pt idx="20300">Western Europe</cx:pt>
          <cx:pt idx="20301">Asiatic Region</cx:pt>
          <cx:pt idx="20302">Asiatic Region</cx:pt>
          <cx:pt idx="20303">Northern America</cx:pt>
          <cx:pt idx="20304">Western Europe</cx:pt>
          <cx:pt idx="20305">Northern America</cx:pt>
          <cx:pt idx="20306">Western Europe</cx:pt>
          <cx:pt idx="20307">Asiatic Region</cx:pt>
          <cx:pt idx="20308">Northern America</cx:pt>
          <cx:pt idx="20309">Latin America</cx:pt>
          <cx:pt idx="20310">Asiatic Region</cx:pt>
          <cx:pt idx="20311">Asiatic Region</cx:pt>
          <cx:pt idx="20312">Northern America</cx:pt>
          <cx:pt idx="20313">Western Europe</cx:pt>
          <cx:pt idx="20314">Western Europe</cx:pt>
          <cx:pt idx="20315">Western Europe</cx:pt>
          <cx:pt idx="20316">Northern America</cx:pt>
          <cx:pt idx="20317">Asiatic Region</cx:pt>
          <cx:pt idx="20318">Western Europe</cx:pt>
          <cx:pt idx="20319">Eastern Europe</cx:pt>
          <cx:pt idx="20320">Western Europe</cx:pt>
          <cx:pt idx="20321">Asiatic Region</cx:pt>
          <cx:pt idx="20322">Western Europe</cx:pt>
          <cx:pt idx="20323">Asiatic Region</cx:pt>
          <cx:pt idx="20324">Western Europe</cx:pt>
          <cx:pt idx="20325">Western Europe</cx:pt>
          <cx:pt idx="20326">Western Europe</cx:pt>
          <cx:pt idx="20327">Western Europe</cx:pt>
          <cx:pt idx="20328">Western Europe</cx:pt>
          <cx:pt idx="20329">Western Europe</cx:pt>
          <cx:pt idx="20330">Northern America</cx:pt>
          <cx:pt idx="20331">Western Europe</cx:pt>
          <cx:pt idx="20332">Northern America</cx:pt>
          <cx:pt idx="20333">Northern America</cx:pt>
          <cx:pt idx="20334">Western Europe</cx:pt>
          <cx:pt idx="20335">Western Europe</cx:pt>
          <cx:pt idx="20336">Northern America</cx:pt>
          <cx:pt idx="20337">Western Europe</cx:pt>
          <cx:pt idx="20338">Asiatic Region</cx:pt>
          <cx:pt idx="20339">Western Europe</cx:pt>
          <cx:pt idx="20340">Northern America</cx:pt>
          <cx:pt idx="20341">Northern America</cx:pt>
          <cx:pt idx="20342">Western Europe</cx:pt>
          <cx:pt idx="20343">Western Europe</cx:pt>
          <cx:pt idx="20344">Eastern Europe</cx:pt>
          <cx:pt idx="20345">Western Europe</cx:pt>
          <cx:pt idx="20346">Northern America</cx:pt>
          <cx:pt idx="20347">Western Europe</cx:pt>
          <cx:pt idx="20348">Western Europe</cx:pt>
          <cx:pt idx="20349">Western Europe</cx:pt>
          <cx:pt idx="20350">Northern America</cx:pt>
          <cx:pt idx="20351">Northern America</cx:pt>
          <cx:pt idx="20352">Asiatic Region</cx:pt>
          <cx:pt idx="20353">Northern America</cx:pt>
          <cx:pt idx="20354">Asiatic Region</cx:pt>
          <cx:pt idx="20355">Northern America</cx:pt>
          <cx:pt idx="20356">Northern America</cx:pt>
          <cx:pt idx="20357">Asiatic Region</cx:pt>
          <cx:pt idx="20358">Northern America</cx:pt>
          <cx:pt idx="20359">Northern America</cx:pt>
          <cx:pt idx="20360">Northern America</cx:pt>
          <cx:pt idx="20361">Asiatic Region</cx:pt>
          <cx:pt idx="20362">Northern America</cx:pt>
          <cx:pt idx="20363">Western Europe</cx:pt>
          <cx:pt idx="20364">Northern America</cx:pt>
          <cx:pt idx="20365">Western Europe</cx:pt>
          <cx:pt idx="20366">Asiatic Region</cx:pt>
          <cx:pt idx="20367">Western Europe</cx:pt>
          <cx:pt idx="20368">Western Europe</cx:pt>
          <cx:pt idx="20369">Western Europe</cx:pt>
          <cx:pt idx="20370">Western Europe</cx:pt>
          <cx:pt idx="20371">Northern America</cx:pt>
          <cx:pt idx="20372">Western Europe</cx:pt>
          <cx:pt idx="20373">Northern America</cx:pt>
          <cx:pt idx="20374">Northern America</cx:pt>
          <cx:pt idx="20375">Western Europe</cx:pt>
          <cx:pt idx="20376">Northern America</cx:pt>
          <cx:pt idx="20377">Northern America</cx:pt>
          <cx:pt idx="20378">Western Europe</cx:pt>
          <cx:pt idx="20379">Western Europe</cx:pt>
          <cx:pt idx="20380">Northern America</cx:pt>
          <cx:pt idx="20381">Northern America</cx:pt>
          <cx:pt idx="20382">Northern America</cx:pt>
          <cx:pt idx="20383">Western Europe</cx:pt>
          <cx:pt idx="20384">Western Europe</cx:pt>
          <cx:pt idx="20385">Western Europe</cx:pt>
          <cx:pt idx="20386">Western Europe</cx:pt>
          <cx:pt idx="20387">Western Europe</cx:pt>
          <cx:pt idx="20388">Western Europe</cx:pt>
          <cx:pt idx="20389">Western Europe</cx:pt>
          <cx:pt idx="20390">Western Europe</cx:pt>
          <cx:pt idx="20391">Western Europe</cx:pt>
          <cx:pt idx="20392">Eastern Europe</cx:pt>
          <cx:pt idx="20393">Western Europe</cx:pt>
          <cx:pt idx="20394">Eastern Europe</cx:pt>
          <cx:pt idx="20395">Western Europe</cx:pt>
          <cx:pt idx="20396">Western Europe</cx:pt>
          <cx:pt idx="20397">Northern America</cx:pt>
          <cx:pt idx="20398">Western Europe</cx:pt>
          <cx:pt idx="20399">Western Europe</cx:pt>
          <cx:pt idx="20400">Western Europe</cx:pt>
          <cx:pt idx="20401">Northern America</cx:pt>
          <cx:pt idx="20402">Northern America</cx:pt>
          <cx:pt idx="20403">Eastern Europe</cx:pt>
          <cx:pt idx="20404">Western Europe</cx:pt>
          <cx:pt idx="20405">Western Europe</cx:pt>
          <cx:pt idx="20406">Western Europe</cx:pt>
          <cx:pt idx="20407">Western Europe</cx:pt>
          <cx:pt idx="20408">Western Europe</cx:pt>
          <cx:pt idx="20409">Western Europe</cx:pt>
          <cx:pt idx="20410">Northern America</cx:pt>
          <cx:pt idx="20411">Northern America</cx:pt>
          <cx:pt idx="20412">Western Europe</cx:pt>
          <cx:pt idx="20413">Eastern Europe</cx:pt>
          <cx:pt idx="20414">Eastern Europe</cx:pt>
          <cx:pt idx="20415">Western Europe</cx:pt>
          <cx:pt idx="20416">Eastern Europe</cx:pt>
          <cx:pt idx="20417">Latin America</cx:pt>
          <cx:pt idx="20418">Western Europe</cx:pt>
          <cx:pt idx="20419">Western Europe</cx:pt>
          <cx:pt idx="20420">Eastern Europe</cx:pt>
          <cx:pt idx="20421">Western Europe</cx:pt>
          <cx:pt idx="20422">Western Europe</cx:pt>
          <cx:pt idx="20423">Northern America</cx:pt>
          <cx:pt idx="20424">Western Europe</cx:pt>
          <cx:pt idx="20425">Northern America</cx:pt>
          <cx:pt idx="20426">Western Europe</cx:pt>
          <cx:pt idx="20427">Northern America</cx:pt>
          <cx:pt idx="20428">Western Europe</cx:pt>
          <cx:pt idx="20429">Western Europe</cx:pt>
          <cx:pt idx="20430">Western Europe</cx:pt>
          <cx:pt idx="20431">Northern America</cx:pt>
          <cx:pt idx="20432">Northern America</cx:pt>
          <cx:pt idx="20433">Eastern Europe</cx:pt>
          <cx:pt idx="20434">Northern America</cx:pt>
          <cx:pt idx="20435">Eastern Europe</cx:pt>
          <cx:pt idx="20436">Western Europe</cx:pt>
          <cx:pt idx="20437">Western Europe</cx:pt>
          <cx:pt idx="20438">Western Europe</cx:pt>
          <cx:pt idx="20439">Asiatic Region</cx:pt>
          <cx:pt idx="20440">Eastern Europe</cx:pt>
          <cx:pt idx="20441">Asiatic Region</cx:pt>
          <cx:pt idx="20442">Northern America</cx:pt>
          <cx:pt idx="20443">Eastern Europe</cx:pt>
          <cx:pt idx="20444">Latin America</cx:pt>
          <cx:pt idx="20445">Northern America</cx:pt>
          <cx:pt idx="20446">Middle East</cx:pt>
          <cx:pt idx="20447">Eastern Europe</cx:pt>
          <cx:pt idx="20448">Northern America</cx:pt>
          <cx:pt idx="20449">Western Europe</cx:pt>
          <cx:pt idx="20450">Latin America</cx:pt>
          <cx:pt idx="20451">Western Europe</cx:pt>
          <cx:pt idx="20452">Western Europe</cx:pt>
          <cx:pt idx="20453">Western Europe</cx:pt>
          <cx:pt idx="20454">Northern America</cx:pt>
          <cx:pt idx="20455">Northern America</cx:pt>
          <cx:pt idx="20456">Asiatic Region</cx:pt>
          <cx:pt idx="20457">Northern America</cx:pt>
          <cx:pt idx="20458">Northern America</cx:pt>
          <cx:pt idx="20459">Eastern Europe</cx:pt>
          <cx:pt idx="20460">Western Europe</cx:pt>
          <cx:pt idx="20461">Northern America</cx:pt>
          <cx:pt idx="20462">Western Europe</cx:pt>
          <cx:pt idx="20463">Western Europe</cx:pt>
          <cx:pt idx="20464">Western Europe</cx:pt>
          <cx:pt idx="20465">Western Europe</cx:pt>
          <cx:pt idx="20466">Western Europe</cx:pt>
          <cx:pt idx="20467">Western Europe</cx:pt>
          <cx:pt idx="20468">Western Europe</cx:pt>
          <cx:pt idx="20469">Western Europe</cx:pt>
          <cx:pt idx="20470">Western Europe</cx:pt>
          <cx:pt idx="20471">Asiatic Region</cx:pt>
          <cx:pt idx="20472">Western Europe</cx:pt>
          <cx:pt idx="20473">Western Europe</cx:pt>
          <cx:pt idx="20474">Eastern Europe</cx:pt>
          <cx:pt idx="20475">Western Europe</cx:pt>
          <cx:pt idx="20476">Western Europe</cx:pt>
          <cx:pt idx="20477">Western Europe</cx:pt>
          <cx:pt idx="20478">Asiatic Region</cx:pt>
          <cx:pt idx="20479">Eastern Europe</cx:pt>
          <cx:pt idx="20480">Western Europe</cx:pt>
          <cx:pt idx="20481">Eastern Europe</cx:pt>
          <cx:pt idx="20482">Northern America</cx:pt>
          <cx:pt idx="20483">Asiatic Region</cx:pt>
          <cx:pt idx="20484">Eastern Europe</cx:pt>
          <cx:pt idx="20485">Western Europe</cx:pt>
          <cx:pt idx="20486">Northern America</cx:pt>
          <cx:pt idx="20487">Western Europe</cx:pt>
          <cx:pt idx="20488">Eastern Europe</cx:pt>
          <cx:pt idx="20489">Eastern Europe</cx:pt>
          <cx:pt idx="20490">Western Europe</cx:pt>
          <cx:pt idx="20491">Northern America</cx:pt>
          <cx:pt idx="20492">Eastern Europe</cx:pt>
          <cx:pt idx="20493">Western Europe</cx:pt>
          <cx:pt idx="20494">Asiatic Region</cx:pt>
          <cx:pt idx="20495">Middle East</cx:pt>
          <cx:pt idx="20496">Western Europe</cx:pt>
          <cx:pt idx="20497">Northern America</cx:pt>
          <cx:pt idx="20498">Western Europe</cx:pt>
          <cx:pt idx="20499">Western Europe</cx:pt>
          <cx:pt idx="20500">Western Europe</cx:pt>
          <cx:pt idx="20501">Asiatic Region</cx:pt>
          <cx:pt idx="20502">Northern America</cx:pt>
          <cx:pt idx="20503">Latin America</cx:pt>
          <cx:pt idx="20504">Asiatic Region</cx:pt>
          <cx:pt idx="20505">Middle East</cx:pt>
          <cx:pt idx="20506">Western Europe</cx:pt>
          <cx:pt idx="20507">Eastern Europe</cx:pt>
          <cx:pt idx="20508">Asiatic Region</cx:pt>
          <cx:pt idx="20509">Northern America</cx:pt>
          <cx:pt idx="20510">Western Europe</cx:pt>
          <cx:pt idx="20511">Western Europe</cx:pt>
          <cx:pt idx="20512">Western Europe</cx:pt>
          <cx:pt idx="20513">Northern America</cx:pt>
          <cx:pt idx="20514">Western Europe</cx:pt>
          <cx:pt idx="20515">Western Europe</cx:pt>
          <cx:pt idx="20516">Western Europe</cx:pt>
          <cx:pt idx="20517">Northern America</cx:pt>
          <cx:pt idx="20518">Asiatic Region</cx:pt>
          <cx:pt idx="20519">Western Europe</cx:pt>
          <cx:pt idx="20520">Northern America</cx:pt>
          <cx:pt idx="20521">Asiatic Region</cx:pt>
          <cx:pt idx="20522">Western Europe</cx:pt>
          <cx:pt idx="20523">Western Europe</cx:pt>
          <cx:pt idx="20524">Western Europe</cx:pt>
          <cx:pt idx="20525">Northern America</cx:pt>
          <cx:pt idx="20526">Asiatic Region</cx:pt>
          <cx:pt idx="20527">Western Europe</cx:pt>
          <cx:pt idx="20528">Asiatic Region</cx:pt>
          <cx:pt idx="20529">Western Europe</cx:pt>
          <cx:pt idx="20530">Western Europe</cx:pt>
          <cx:pt idx="20531">Asiatic Region</cx:pt>
          <cx:pt idx="20532">Western Europe</cx:pt>
          <cx:pt idx="20533">Western Europe</cx:pt>
          <cx:pt idx="20534">Eastern Europe</cx:pt>
          <cx:pt idx="20535">Western Europe</cx:pt>
          <cx:pt idx="20536">Latin America</cx:pt>
          <cx:pt idx="20537">Asiatic Region</cx:pt>
          <cx:pt idx="20538">Western Europe</cx:pt>
          <cx:pt idx="20539">Asiatic Region</cx:pt>
          <cx:pt idx="20540">Asiatic Region</cx:pt>
          <cx:pt idx="20541">Northern America</cx:pt>
          <cx:pt idx="20542">Asiatic Region</cx:pt>
          <cx:pt idx="20543">Western Europe</cx:pt>
          <cx:pt idx="20544">Western Europe</cx:pt>
          <cx:pt idx="20545">Western Europe</cx:pt>
          <cx:pt idx="20546">Western Europe</cx:pt>
          <cx:pt idx="20547">Western Europe</cx:pt>
          <cx:pt idx="20548">Eastern Europe</cx:pt>
          <cx:pt idx="20549">Western Europe</cx:pt>
          <cx:pt idx="20550">Northern America</cx:pt>
          <cx:pt idx="20551">Western Europe</cx:pt>
          <cx:pt idx="20552">Western Europe</cx:pt>
          <cx:pt idx="20553">Asiatic Region</cx:pt>
          <cx:pt idx="20554">Northern America</cx:pt>
          <cx:pt idx="20555">Western Europe</cx:pt>
          <cx:pt idx="20556">Western Europe</cx:pt>
          <cx:pt idx="20557">Western Europe</cx:pt>
          <cx:pt idx="20558">Northern America</cx:pt>
          <cx:pt idx="20559">Western Europe</cx:pt>
          <cx:pt idx="20560">Asiatic Region</cx:pt>
          <cx:pt idx="20561">Northern America</cx:pt>
          <cx:pt idx="20562">Western Europe</cx:pt>
          <cx:pt idx="20563">Western Europe</cx:pt>
          <cx:pt idx="20564">Western Europe</cx:pt>
          <cx:pt idx="20565">Northern America</cx:pt>
          <cx:pt idx="20566">Northern America</cx:pt>
          <cx:pt idx="20567">Western Europe</cx:pt>
          <cx:pt idx="20568">Northern America</cx:pt>
          <cx:pt idx="20569">Western Europe</cx:pt>
          <cx:pt idx="20570">Western Europe</cx:pt>
          <cx:pt idx="20571">Northern America</cx:pt>
          <cx:pt idx="20572">Western Europe</cx:pt>
          <cx:pt idx="20573">Africa/Middle East</cx:pt>
          <cx:pt idx="20574">Northern America</cx:pt>
          <cx:pt idx="20575">Western Europe</cx:pt>
          <cx:pt idx="20576">Western Europe</cx:pt>
          <cx:pt idx="20577">Asiatic Region</cx:pt>
          <cx:pt idx="20578">Northern America</cx:pt>
          <cx:pt idx="20579">Northern America</cx:pt>
          <cx:pt idx="20580">Western Europe</cx:pt>
          <cx:pt idx="20581">Western Europe</cx:pt>
          <cx:pt idx="20582">Asiatic Region</cx:pt>
          <cx:pt idx="20583">Western Europe</cx:pt>
          <cx:pt idx="20584">Northern America</cx:pt>
          <cx:pt idx="20585">Asiatic Region</cx:pt>
          <cx:pt idx="20586">Western Europe</cx:pt>
          <cx:pt idx="20587">Pacific Region</cx:pt>
          <cx:pt idx="20588">Middle East</cx:pt>
          <cx:pt idx="20589">Asiatic Region</cx:pt>
          <cx:pt idx="20590">Western Europe</cx:pt>
          <cx:pt idx="20591">Northern America</cx:pt>
          <cx:pt idx="20592">Western Europe</cx:pt>
          <cx:pt idx="20593">Northern America</cx:pt>
          <cx:pt idx="20594">Western Europe</cx:pt>
          <cx:pt idx="20595">Northern America</cx:pt>
          <cx:pt idx="20596">Northern America</cx:pt>
          <cx:pt idx="20597">Asiatic Region</cx:pt>
          <cx:pt idx="20598">Northern America</cx:pt>
          <cx:pt idx="20599">Western Europe</cx:pt>
          <cx:pt idx="20600">Northern America</cx:pt>
          <cx:pt idx="20601">Western Europe</cx:pt>
          <cx:pt idx="20602">Middle East</cx:pt>
          <cx:pt idx="20603">Western Europe</cx:pt>
          <cx:pt idx="20604">Asiatic Region</cx:pt>
          <cx:pt idx="20605">Western Europe</cx:pt>
          <cx:pt idx="20606">Eastern Europe</cx:pt>
          <cx:pt idx="20607">Western Europe</cx:pt>
          <cx:pt idx="20608">Western Europe</cx:pt>
          <cx:pt idx="20609">Northern America</cx:pt>
          <cx:pt idx="20610">Western Europe</cx:pt>
          <cx:pt idx="20611">Western Europe</cx:pt>
          <cx:pt idx="20612">Asiatic Region</cx:pt>
          <cx:pt idx="20613">Asiatic Region</cx:pt>
          <cx:pt idx="20614">Eastern Europe</cx:pt>
          <cx:pt idx="20615">Northern America</cx:pt>
          <cx:pt idx="20616">Eastern Europe</cx:pt>
          <cx:pt idx="20617">Middle East</cx:pt>
          <cx:pt idx="20618">Western Europe</cx:pt>
          <cx:pt idx="20619">Western Europe</cx:pt>
          <cx:pt idx="20620">Northern America</cx:pt>
          <cx:pt idx="20621">Western Europe</cx:pt>
          <cx:pt idx="20622">Asiatic Region</cx:pt>
          <cx:pt idx="20623">Western Europe</cx:pt>
          <cx:pt idx="20624">Western Europe</cx:pt>
          <cx:pt idx="20625">Asiatic Region</cx:pt>
          <cx:pt idx="20626">Northern America</cx:pt>
          <cx:pt idx="20627">Asiatic Region</cx:pt>
          <cx:pt idx="20628">Northern America</cx:pt>
          <cx:pt idx="20629">Asiatic Region</cx:pt>
          <cx:pt idx="20630">Northern America</cx:pt>
          <cx:pt idx="20631">Asiatic Region</cx:pt>
          <cx:pt idx="20632">Western Europe</cx:pt>
          <cx:pt idx="20633">Asiatic Region</cx:pt>
          <cx:pt idx="20634">Northern America</cx:pt>
          <cx:pt idx="20635">Northern America</cx:pt>
          <cx:pt idx="20636">Northern America</cx:pt>
          <cx:pt idx="20637">Western Europe</cx:pt>
          <cx:pt idx="20638">Asiatic Region</cx:pt>
          <cx:pt idx="20639">Asiatic Region</cx:pt>
          <cx:pt idx="20640">Western Europe</cx:pt>
          <cx:pt idx="20641">Western Europe</cx:pt>
          <cx:pt idx="20642">Latin America</cx:pt>
          <cx:pt idx="20643">Western Europe</cx:pt>
          <cx:pt idx="20644">Latin America</cx:pt>
          <cx:pt idx="20645">Western Europe</cx:pt>
          <cx:pt idx="20646">Western Europe</cx:pt>
          <cx:pt idx="20647">Western Europe</cx:pt>
          <cx:pt idx="20648">Northern America</cx:pt>
          <cx:pt idx="20649">Western Europe</cx:pt>
          <cx:pt idx="20650">Northern America</cx:pt>
          <cx:pt idx="20651">Latin America</cx:pt>
          <cx:pt idx="20652">Western Europe</cx:pt>
          <cx:pt idx="20653">Western Europe</cx:pt>
          <cx:pt idx="20654">Asiatic Region</cx:pt>
          <cx:pt idx="20655">Western Europe</cx:pt>
          <cx:pt idx="20656">Northern America</cx:pt>
          <cx:pt idx="20657">Northern America</cx:pt>
          <cx:pt idx="20658">Asiatic Region</cx:pt>
          <cx:pt idx="20659">Northern America</cx:pt>
          <cx:pt idx="20660">Northern America</cx:pt>
          <cx:pt idx="20661">Asiatic Region</cx:pt>
          <cx:pt idx="20662">Western Europe</cx:pt>
          <cx:pt idx="20663">Western Europe</cx:pt>
          <cx:pt idx="20664">Latin America</cx:pt>
          <cx:pt idx="20665">Asiatic Region</cx:pt>
          <cx:pt idx="20666">Western Europe</cx:pt>
          <cx:pt idx="20667">Asiatic Region</cx:pt>
          <cx:pt idx="20668">Northern America</cx:pt>
          <cx:pt idx="20669">Western Europe</cx:pt>
          <cx:pt idx="20670">Northern America</cx:pt>
          <cx:pt idx="20671">Western Europe</cx:pt>
          <cx:pt idx="20672">Western Europe</cx:pt>
          <cx:pt idx="20673">Northern America</cx:pt>
          <cx:pt idx="20674">Western Europe</cx:pt>
          <cx:pt idx="20675">Western Europe</cx:pt>
          <cx:pt idx="20676">Asiatic Region</cx:pt>
          <cx:pt idx="20677">Africa</cx:pt>
          <cx:pt idx="20678">Eastern Europe</cx:pt>
          <cx:pt idx="20679">Asiatic Region</cx:pt>
          <cx:pt idx="20680">Western Europe</cx:pt>
          <cx:pt idx="20681">Western Europe</cx:pt>
          <cx:pt idx="20682">Western Europe</cx:pt>
          <cx:pt idx="20683">Northern America</cx:pt>
          <cx:pt idx="20684">Western Europe</cx:pt>
          <cx:pt idx="20685">Western Europe</cx:pt>
          <cx:pt idx="20686">Western Europe</cx:pt>
          <cx:pt idx="20687">Western Europe</cx:pt>
          <cx:pt idx="20688">Northern America</cx:pt>
          <cx:pt idx="20689">Western Europe</cx:pt>
          <cx:pt idx="20690">Western Europe</cx:pt>
          <cx:pt idx="20691">Western Europe</cx:pt>
          <cx:pt idx="20692">Western Europe</cx:pt>
          <cx:pt idx="20693">Western Europe</cx:pt>
          <cx:pt idx="20694">Western Europe</cx:pt>
          <cx:pt idx="20695">Western Europe</cx:pt>
          <cx:pt idx="20696">Eastern Europe</cx:pt>
          <cx:pt idx="20697">Eastern Europe</cx:pt>
          <cx:pt idx="20698">Northern America</cx:pt>
          <cx:pt idx="20699">Asiatic Region</cx:pt>
          <cx:pt idx="20700">Western Europe</cx:pt>
          <cx:pt idx="20701">Northern America</cx:pt>
          <cx:pt idx="20702">Western Europe</cx:pt>
          <cx:pt idx="20703">Asiatic Region</cx:pt>
          <cx:pt idx="20704">Northern America</cx:pt>
          <cx:pt idx="20705">Northern America</cx:pt>
          <cx:pt idx="20706">Western Europe</cx:pt>
          <cx:pt idx="20707">Northern America</cx:pt>
          <cx:pt idx="20708">Eastern Europe</cx:pt>
          <cx:pt idx="20709">Middle East</cx:pt>
          <cx:pt idx="20710">Asiatic Region</cx:pt>
          <cx:pt idx="20711">Western Europe</cx:pt>
          <cx:pt idx="20712">Northern America</cx:pt>
          <cx:pt idx="20713">Western Europe</cx:pt>
          <cx:pt idx="20714">Western Europe</cx:pt>
          <cx:pt idx="20715">Asiatic Region</cx:pt>
          <cx:pt idx="20716">Asiatic Region</cx:pt>
          <cx:pt idx="20717">Northern America</cx:pt>
          <cx:pt idx="20718">Western Europe</cx:pt>
          <cx:pt idx="20719">Western Europe</cx:pt>
          <cx:pt idx="20720">Northern America</cx:pt>
          <cx:pt idx="20721">Latin America</cx:pt>
          <cx:pt idx="20722">Western Europe</cx:pt>
          <cx:pt idx="20723">Northern America</cx:pt>
          <cx:pt idx="20724">Western Europe</cx:pt>
          <cx:pt idx="20725">Western Europe</cx:pt>
          <cx:pt idx="20726">Western Europe</cx:pt>
          <cx:pt idx="20727">Western Europe</cx:pt>
          <cx:pt idx="20728">Western Europe</cx:pt>
          <cx:pt idx="20729">Western Europe</cx:pt>
          <cx:pt idx="20730">Western Europe</cx:pt>
          <cx:pt idx="20731">Northern America</cx:pt>
          <cx:pt idx="20732">Asiatic Region</cx:pt>
          <cx:pt idx="20733">Western Europe</cx:pt>
          <cx:pt idx="20734">Western Europe</cx:pt>
          <cx:pt idx="20735">Eastern Europe</cx:pt>
          <cx:pt idx="20736">Northern America</cx:pt>
          <cx:pt idx="20737">Western Europe</cx:pt>
          <cx:pt idx="20738">Western Europe</cx:pt>
          <cx:pt idx="20739">Middle East</cx:pt>
          <cx:pt idx="20740">Northern America</cx:pt>
          <cx:pt idx="20741">Asiatic Region</cx:pt>
          <cx:pt idx="20742">Northern America</cx:pt>
          <cx:pt idx="20743">Asiatic Region</cx:pt>
          <cx:pt idx="20744">Western Europe</cx:pt>
          <cx:pt idx="20745">Asiatic Region</cx:pt>
          <cx:pt idx="20746">Northern America</cx:pt>
          <cx:pt idx="20747">Western Europe</cx:pt>
          <cx:pt idx="20748">Northern America</cx:pt>
          <cx:pt idx="20749">Western Europe</cx:pt>
          <cx:pt idx="20750">Western Europe</cx:pt>
          <cx:pt idx="20751">Asiatic Region</cx:pt>
          <cx:pt idx="20752">Western Europe</cx:pt>
          <cx:pt idx="20753">Western Europe</cx:pt>
          <cx:pt idx="20754">Western Europe</cx:pt>
          <cx:pt idx="20755">Asiatic Region</cx:pt>
          <cx:pt idx="20756">Asiatic Region</cx:pt>
          <cx:pt idx="20757">Western Europe</cx:pt>
          <cx:pt idx="20758">Asiatic Region</cx:pt>
          <cx:pt idx="20759">Western Europe</cx:pt>
          <cx:pt idx="20760">Northern America</cx:pt>
          <cx:pt idx="20761">Northern America</cx:pt>
          <cx:pt idx="20762">Western Europe</cx:pt>
          <cx:pt idx="20763">Western Europe</cx:pt>
          <cx:pt idx="20764">Northern America</cx:pt>
          <cx:pt idx="20765">Western Europe</cx:pt>
          <cx:pt idx="20766">Western Europe</cx:pt>
          <cx:pt idx="20767">Western Europe</cx:pt>
          <cx:pt idx="20768">Western Europe</cx:pt>
          <cx:pt idx="20769">Northern America</cx:pt>
          <cx:pt idx="20770">Northern America</cx:pt>
          <cx:pt idx="20771">Northern America</cx:pt>
          <cx:pt idx="20772">Asiatic Region</cx:pt>
          <cx:pt idx="20773">Western Europe</cx:pt>
          <cx:pt idx="20774">Northern America</cx:pt>
          <cx:pt idx="20775">Western Europe</cx:pt>
          <cx:pt idx="20776">Northern America</cx:pt>
          <cx:pt idx="20777">Northern America</cx:pt>
          <cx:pt idx="20778">Northern America</cx:pt>
          <cx:pt idx="20779">Northern America</cx:pt>
          <cx:pt idx="20780">Eastern Europe</cx:pt>
          <cx:pt idx="20781">Western Europe</cx:pt>
          <cx:pt idx="20782">Eastern Europe</cx:pt>
          <cx:pt idx="20783">Latin America</cx:pt>
          <cx:pt idx="20784">Northern America</cx:pt>
          <cx:pt idx="20785">Northern America</cx:pt>
          <cx:pt idx="20786">Middle East</cx:pt>
          <cx:pt idx="20787">Northern America</cx:pt>
          <cx:pt idx="20788">Western Europe</cx:pt>
          <cx:pt idx="20789">Western Europe</cx:pt>
          <cx:pt idx="20790">Eastern Europe</cx:pt>
          <cx:pt idx="20791">Western Europe</cx:pt>
          <cx:pt idx="20792">Western Europe</cx:pt>
          <cx:pt idx="20793">Western Europe</cx:pt>
          <cx:pt idx="20794">Western Europe</cx:pt>
          <cx:pt idx="20795">Asiatic Region</cx:pt>
          <cx:pt idx="20796">Western Europe</cx:pt>
          <cx:pt idx="20797">Asiatic Region</cx:pt>
          <cx:pt idx="20798">Asiatic Region</cx:pt>
          <cx:pt idx="20799">Northern America</cx:pt>
          <cx:pt idx="20800">Eastern Europe</cx:pt>
          <cx:pt idx="20801">Asiatic Region</cx:pt>
          <cx:pt idx="20802">Western Europe</cx:pt>
          <cx:pt idx="20803">Western Europe</cx:pt>
          <cx:pt idx="20804">Eastern Europe</cx:pt>
          <cx:pt idx="20805">Northern America</cx:pt>
          <cx:pt idx="20806">Western Europe</cx:pt>
          <cx:pt idx="20807">Western Europe</cx:pt>
          <cx:pt idx="20808">Western Europe</cx:pt>
          <cx:pt idx="20809">Northern America</cx:pt>
          <cx:pt idx="20810">Asiatic Region</cx:pt>
          <cx:pt idx="20811">Western Europe</cx:pt>
          <cx:pt idx="20812">Western Europe</cx:pt>
          <cx:pt idx="20813">Western Europe</cx:pt>
          <cx:pt idx="20814">Western Europe</cx:pt>
          <cx:pt idx="20815">Western Europe</cx:pt>
          <cx:pt idx="20816">Northern America</cx:pt>
          <cx:pt idx="20817">Western Europe</cx:pt>
          <cx:pt idx="20818">Western Europe</cx:pt>
          <cx:pt idx="20819">Northern America</cx:pt>
          <cx:pt idx="20820">Western Europe</cx:pt>
          <cx:pt idx="20821">Middle East</cx:pt>
          <cx:pt idx="20822">Western Europe</cx:pt>
          <cx:pt idx="20823">Northern America</cx:pt>
          <cx:pt idx="20824">Western Europe</cx:pt>
          <cx:pt idx="20825">Eastern Europe</cx:pt>
          <cx:pt idx="20826">Asiatic Region</cx:pt>
          <cx:pt idx="20827">Asiatic Region</cx:pt>
          <cx:pt idx="20828">Northern America</cx:pt>
          <cx:pt idx="20829">Asiatic Region</cx:pt>
          <cx:pt idx="20830">Western Europe</cx:pt>
          <cx:pt idx="20831">Northern America</cx:pt>
          <cx:pt idx="20832">Northern America</cx:pt>
          <cx:pt idx="20833">Northern America</cx:pt>
          <cx:pt idx="20834">Western Europe</cx:pt>
          <cx:pt idx="20835">Western Europe</cx:pt>
          <cx:pt idx="20836">Western Europe</cx:pt>
          <cx:pt idx="20837">Western Europe</cx:pt>
          <cx:pt idx="20838">Western Europe</cx:pt>
          <cx:pt idx="20839">Latin America</cx:pt>
          <cx:pt idx="20840">Asiatic Region</cx:pt>
          <cx:pt idx="20841">Western Europe</cx:pt>
          <cx:pt idx="20842">Western Europe</cx:pt>
          <cx:pt idx="20843">Middle East</cx:pt>
          <cx:pt idx="20844">Middle East</cx:pt>
          <cx:pt idx="20845">Western Europe</cx:pt>
          <cx:pt idx="20846">Western Europe</cx:pt>
          <cx:pt idx="20847">Asiatic Region</cx:pt>
          <cx:pt idx="20848">Western Europe</cx:pt>
          <cx:pt idx="20849">Asiatic Region</cx:pt>
          <cx:pt idx="20850">Western Europe</cx:pt>
          <cx:pt idx="20851">Western Europe</cx:pt>
          <cx:pt idx="20852">Northern America</cx:pt>
          <cx:pt idx="20853">Northern America</cx:pt>
          <cx:pt idx="20854">Northern America</cx:pt>
          <cx:pt idx="20855">Northern America</cx:pt>
          <cx:pt idx="20856">Latin America</cx:pt>
          <cx:pt idx="20857">Western Europe</cx:pt>
          <cx:pt idx="20858">Northern America</cx:pt>
          <cx:pt idx="20859">Western Europe</cx:pt>
          <cx:pt idx="20860">Western Europe</cx:pt>
          <cx:pt idx="20861">Western Europe</cx:pt>
          <cx:pt idx="20862">Northern America</cx:pt>
          <cx:pt idx="20863">Western Europe</cx:pt>
          <cx:pt idx="20864">Western Europe</cx:pt>
          <cx:pt idx="20865">Northern America</cx:pt>
          <cx:pt idx="20866">Eastern Europe</cx:pt>
          <cx:pt idx="20867">Northern America</cx:pt>
          <cx:pt idx="20868">Northern America</cx:pt>
          <cx:pt idx="20869">Western Europe</cx:pt>
          <cx:pt idx="20870">Middle East</cx:pt>
          <cx:pt idx="20871">Northern America</cx:pt>
          <cx:pt idx="20872">Asiatic Region</cx:pt>
          <cx:pt idx="20873">Northern America</cx:pt>
          <cx:pt idx="20874">Asiatic Region</cx:pt>
          <cx:pt idx="20875">Asiatic Region</cx:pt>
          <cx:pt idx="20876">Asiatic Region</cx:pt>
          <cx:pt idx="20877">Asiatic Region</cx:pt>
          <cx:pt idx="20878">Western Europe</cx:pt>
          <cx:pt idx="20879">Northern America</cx:pt>
          <cx:pt idx="20880">Western Europe</cx:pt>
          <cx:pt idx="20881">Western Europe</cx:pt>
          <cx:pt idx="20882">Asiatic Region</cx:pt>
          <cx:pt idx="20883">Eastern Europe</cx:pt>
          <cx:pt idx="20884">Northern America</cx:pt>
          <cx:pt idx="20885">Western Europe</cx:pt>
          <cx:pt idx="20886">Western Europe</cx:pt>
          <cx:pt idx="20887">Asiatic Region</cx:pt>
          <cx:pt idx="20888">Western Europe</cx:pt>
          <cx:pt idx="20889">Western Europe</cx:pt>
          <cx:pt idx="20890">Western Europe</cx:pt>
          <cx:pt idx="20891">Western Europe</cx:pt>
          <cx:pt idx="20892">Western Europe</cx:pt>
          <cx:pt idx="20893">Western Europe</cx:pt>
          <cx:pt idx="20894">Northern America</cx:pt>
          <cx:pt idx="20895">Western Europe</cx:pt>
          <cx:pt idx="20896">Western Europe</cx:pt>
          <cx:pt idx="20897">Northern America</cx:pt>
          <cx:pt idx="20898">Asiatic Region</cx:pt>
          <cx:pt idx="20899">Asiatic Region</cx:pt>
          <cx:pt idx="20900">Western Europe</cx:pt>
          <cx:pt idx="20901">Northern America</cx:pt>
          <cx:pt idx="20902">Western Europe</cx:pt>
          <cx:pt idx="20903">Western Europe</cx:pt>
          <cx:pt idx="20904">Western Europe</cx:pt>
          <cx:pt idx="20905">Western Europe</cx:pt>
          <cx:pt idx="20906">Asiatic Region</cx:pt>
          <cx:pt idx="20907">Western Europe</cx:pt>
          <cx:pt idx="20908">Northern America</cx:pt>
          <cx:pt idx="20909">Western Europe</cx:pt>
          <cx:pt idx="20910">Western Europe</cx:pt>
          <cx:pt idx="20911">Northern America</cx:pt>
          <cx:pt idx="20912">Northern America</cx:pt>
          <cx:pt idx="20913">Asiatic Region</cx:pt>
          <cx:pt idx="20914">Asiatic Region</cx:pt>
          <cx:pt idx="20915">Eastern Europe</cx:pt>
          <cx:pt idx="20916">Western Europe</cx:pt>
          <cx:pt idx="20917">Eastern Europe</cx:pt>
          <cx:pt idx="20918">Western Europe</cx:pt>
          <cx:pt idx="20919">Western Europe</cx:pt>
          <cx:pt idx="20920">Asiatic Region</cx:pt>
          <cx:pt idx="20921">Western Europe</cx:pt>
          <cx:pt idx="20922">Northern America</cx:pt>
          <cx:pt idx="20923">Northern America</cx:pt>
          <cx:pt idx="20924">Western Europe</cx:pt>
          <cx:pt idx="20925">Northern America</cx:pt>
          <cx:pt idx="20926">Asiatic Region</cx:pt>
          <cx:pt idx="20927">Western Europe</cx:pt>
          <cx:pt idx="20928">Western Europe</cx:pt>
          <cx:pt idx="20929">Western Europe</cx:pt>
          <cx:pt idx="20930">Eastern Europe</cx:pt>
          <cx:pt idx="20931">Western Europe</cx:pt>
          <cx:pt idx="20932">Latin America</cx:pt>
          <cx:pt idx="20933">Eastern Europe</cx:pt>
          <cx:pt idx="20934">Middle East</cx:pt>
          <cx:pt idx="20935">Eastern Europe</cx:pt>
          <cx:pt idx="20936">Western Europe</cx:pt>
          <cx:pt idx="20937">Northern America</cx:pt>
          <cx:pt idx="20938">Northern America</cx:pt>
          <cx:pt idx="20939">Northern America</cx:pt>
          <cx:pt idx="20940">Western Europe</cx:pt>
          <cx:pt idx="20941">Asiatic Region</cx:pt>
          <cx:pt idx="20942">Western Europe</cx:pt>
          <cx:pt idx="20943">Western Europe</cx:pt>
          <cx:pt idx="20944">Asiatic Region</cx:pt>
          <cx:pt idx="20945">Western Europe</cx:pt>
          <cx:pt idx="20946">Western Europe</cx:pt>
          <cx:pt idx="20947">Western Europe</cx:pt>
          <cx:pt idx="20948">Northern America</cx:pt>
          <cx:pt idx="20949">Western Europe</cx:pt>
          <cx:pt idx="20950">Western Europe</cx:pt>
          <cx:pt idx="20951">Western Europe</cx:pt>
          <cx:pt idx="20952">Western Europe</cx:pt>
          <cx:pt idx="20953">Northern America</cx:pt>
          <cx:pt idx="20954">Asiatic Region</cx:pt>
          <cx:pt idx="20955">Asiatic Region</cx:pt>
          <cx:pt idx="20956">Asiatic Region</cx:pt>
          <cx:pt idx="20957">Western Europe</cx:pt>
          <cx:pt idx="20958">Northern America</cx:pt>
          <cx:pt idx="20959">Western Europe</cx:pt>
          <cx:pt idx="20960">Western Europe</cx:pt>
          <cx:pt idx="20961">Western Europe</cx:pt>
          <cx:pt idx="20962">Western Europe</cx:pt>
          <cx:pt idx="20963">Northern America</cx:pt>
          <cx:pt idx="20964">Northern America</cx:pt>
          <cx:pt idx="20965">Western Europe</cx:pt>
          <cx:pt idx="20966">Western Europe</cx:pt>
          <cx:pt idx="20967">Western Europe</cx:pt>
          <cx:pt idx="20968">Western Europe</cx:pt>
          <cx:pt idx="20969">Western Europe</cx:pt>
          <cx:pt idx="20970">Western Europe</cx:pt>
          <cx:pt idx="20971">Middle East</cx:pt>
          <cx:pt idx="20972">Asiatic Region</cx:pt>
          <cx:pt idx="20973">Asiatic Region</cx:pt>
          <cx:pt idx="20974">Western Europe</cx:pt>
          <cx:pt idx="20975">Northern America</cx:pt>
          <cx:pt idx="20976">Western Europe</cx:pt>
          <cx:pt idx="20977">Western Europe</cx:pt>
          <cx:pt idx="20978">Northern America</cx:pt>
          <cx:pt idx="20979">Western Europe</cx:pt>
          <cx:pt idx="20980">Northern America</cx:pt>
          <cx:pt idx="20981">Northern America</cx:pt>
          <cx:pt idx="20982">Northern America</cx:pt>
          <cx:pt idx="20983">Asiatic Region</cx:pt>
          <cx:pt idx="20984">Northern America</cx:pt>
          <cx:pt idx="20985">Eastern Europe</cx:pt>
          <cx:pt idx="20986">Eastern Europe</cx:pt>
          <cx:pt idx="20987">Northern America</cx:pt>
          <cx:pt idx="20988">Eastern Europe</cx:pt>
          <cx:pt idx="20989">Asiatic Region</cx:pt>
          <cx:pt idx="20990">Western Europe</cx:pt>
          <cx:pt idx="20991">Western Europe</cx:pt>
          <cx:pt idx="20992">Northern America</cx:pt>
          <cx:pt idx="20993">Northern America</cx:pt>
          <cx:pt idx="20994">Western Europe</cx:pt>
          <cx:pt idx="20995">Western Europe</cx:pt>
          <cx:pt idx="20996">Western Europe</cx:pt>
          <cx:pt idx="20997">Pacific Region</cx:pt>
          <cx:pt idx="20998">Western Europe</cx:pt>
          <cx:pt idx="20999">Western Europe</cx:pt>
          <cx:pt idx="21000">Western Europe</cx:pt>
          <cx:pt idx="21001">Northern America</cx:pt>
          <cx:pt idx="21002">Latin America</cx:pt>
          <cx:pt idx="21003">Northern America</cx:pt>
          <cx:pt idx="21004">Western Europe</cx:pt>
          <cx:pt idx="21005">Northern America</cx:pt>
          <cx:pt idx="21006">Western Europe</cx:pt>
          <cx:pt idx="21007">Western Europe</cx:pt>
          <cx:pt idx="21008">Western Europe</cx:pt>
          <cx:pt idx="21009">Northern America</cx:pt>
          <cx:pt idx="21010">Western Europe</cx:pt>
          <cx:pt idx="21011">Asiatic Region</cx:pt>
          <cx:pt idx="21012">Western Europe</cx:pt>
          <cx:pt idx="21013">Eastern Europe</cx:pt>
          <cx:pt idx="21014">Asiatic Region</cx:pt>
          <cx:pt idx="21015">Eastern Europe</cx:pt>
          <cx:pt idx="21016">Western Europe</cx:pt>
          <cx:pt idx="21017">Western Europe</cx:pt>
          <cx:pt idx="21018">Western Europe</cx:pt>
          <cx:pt idx="21019">Western Europe</cx:pt>
          <cx:pt idx="21020">Northern America</cx:pt>
          <cx:pt idx="21021">Western Europe</cx:pt>
          <cx:pt idx="21022">Northern America</cx:pt>
          <cx:pt idx="21023">Asiatic Region</cx:pt>
          <cx:pt idx="21024">Asiatic Region</cx:pt>
          <cx:pt idx="21025">Western Europe</cx:pt>
          <cx:pt idx="21026">Western Europe</cx:pt>
          <cx:pt idx="21027">Western Europe</cx:pt>
          <cx:pt idx="21028">Western Europe</cx:pt>
          <cx:pt idx="21029">Asiatic Region</cx:pt>
          <cx:pt idx="21030">Western Europe</cx:pt>
          <cx:pt idx="21031">Western Europe</cx:pt>
          <cx:pt idx="21032">Northern America</cx:pt>
          <cx:pt idx="21033">Northern America</cx:pt>
          <cx:pt idx="21034">Northern America</cx:pt>
          <cx:pt idx="21035">Northern America</cx:pt>
          <cx:pt idx="21036">Western Europe</cx:pt>
          <cx:pt idx="21037">Western Europe</cx:pt>
          <cx:pt idx="21038">Western Europe</cx:pt>
          <cx:pt idx="21039">Northern America</cx:pt>
          <cx:pt idx="21040">Western Europe</cx:pt>
          <cx:pt idx="21041">Northern America</cx:pt>
          <cx:pt idx="21042">Western Europe</cx:pt>
          <cx:pt idx="21043">Western Europe</cx:pt>
          <cx:pt idx="21044">Western Europe</cx:pt>
          <cx:pt idx="21045">Northern America</cx:pt>
          <cx:pt idx="21046">Western Europe</cx:pt>
          <cx:pt idx="21047">Latin America</cx:pt>
          <cx:pt idx="21048">Western Europe</cx:pt>
          <cx:pt idx="21049">Asiatic Region</cx:pt>
          <cx:pt idx="21050">Western Europe</cx:pt>
          <cx:pt idx="21051">Western Europe</cx:pt>
          <cx:pt idx="21052">Western Europe</cx:pt>
          <cx:pt idx="21053">Western Europe</cx:pt>
          <cx:pt idx="21054">Western Europe</cx:pt>
          <cx:pt idx="21055">Asiatic Region</cx:pt>
          <cx:pt idx="21056">Asiatic Region</cx:pt>
          <cx:pt idx="21057">Asiatic Region</cx:pt>
          <cx:pt idx="21058">Western Europe</cx:pt>
          <cx:pt idx="21059">Northern America</cx:pt>
          <cx:pt idx="21060">Western Europe</cx:pt>
          <cx:pt idx="21061">Western Europe</cx:pt>
          <cx:pt idx="21062">Western Europe</cx:pt>
          <cx:pt idx="21063">Western Europe</cx:pt>
          <cx:pt idx="21064">Middle East</cx:pt>
          <cx:pt idx="21065">Middle East</cx:pt>
          <cx:pt idx="21066">Asiatic Region</cx:pt>
          <cx:pt idx="21067">Western Europe</cx:pt>
          <cx:pt idx="21068">Western Europe</cx:pt>
          <cx:pt idx="21069">Northern America</cx:pt>
          <cx:pt idx="21070">Northern America</cx:pt>
          <cx:pt idx="21071">Asiatic Region</cx:pt>
          <cx:pt idx="21072">Northern America</cx:pt>
          <cx:pt idx="21073">Western Europe</cx:pt>
          <cx:pt idx="21074">Western Europe</cx:pt>
          <cx:pt idx="21075">Eastern Europe</cx:pt>
          <cx:pt idx="21076">Northern America</cx:pt>
          <cx:pt idx="21077">Western Europe</cx:pt>
          <cx:pt idx="21078">Western Europe</cx:pt>
          <cx:pt idx="21079">Asiatic Region</cx:pt>
          <cx:pt idx="21080">Northern America</cx:pt>
          <cx:pt idx="21081">Western Europe</cx:pt>
          <cx:pt idx="21082">Western Europe</cx:pt>
          <cx:pt idx="21083">Western Europe</cx:pt>
          <cx:pt idx="21084">Western Europe</cx:pt>
          <cx:pt idx="21085">Western Europe</cx:pt>
          <cx:pt idx="21086">Eastern Europe</cx:pt>
          <cx:pt idx="21087">Western Europe</cx:pt>
          <cx:pt idx="21088">Middle East</cx:pt>
          <cx:pt idx="21089">Northern America</cx:pt>
          <cx:pt idx="21090">Western Europe</cx:pt>
          <cx:pt idx="21091">Western Europe</cx:pt>
          <cx:pt idx="21092">Northern America</cx:pt>
          <cx:pt idx="21093">Northern America</cx:pt>
          <cx:pt idx="21094">Western Europe</cx:pt>
          <cx:pt idx="21095">Eastern Europe</cx:pt>
          <cx:pt idx="21096">Western Europe</cx:pt>
          <cx:pt idx="21097">Latin America</cx:pt>
          <cx:pt idx="21098">Middle East</cx:pt>
          <cx:pt idx="21099">Northern America</cx:pt>
          <cx:pt idx="21100">Western Europe</cx:pt>
          <cx:pt idx="21101">Western Europe</cx:pt>
          <cx:pt idx="21102">Western Europe</cx:pt>
          <cx:pt idx="21103">Northern America</cx:pt>
          <cx:pt idx="21104">Western Europe</cx:pt>
          <cx:pt idx="21105">Western Europe</cx:pt>
          <cx:pt idx="21106">Western Europe</cx:pt>
          <cx:pt idx="21107">Northern America</cx:pt>
          <cx:pt idx="21108">Western Europe</cx:pt>
          <cx:pt idx="21109">Eastern Europe</cx:pt>
          <cx:pt idx="21110">Northern America</cx:pt>
          <cx:pt idx="21111">Northern America</cx:pt>
          <cx:pt idx="21112">Western Europe</cx:pt>
          <cx:pt idx="21113">Asiatic Region</cx:pt>
          <cx:pt idx="21114">Eastern Europe</cx:pt>
          <cx:pt idx="21115">Middle East</cx:pt>
          <cx:pt idx="21116">Western Europe</cx:pt>
          <cx:pt idx="21117">Asiatic Region</cx:pt>
          <cx:pt idx="21118">Northern America</cx:pt>
          <cx:pt idx="21119">Western Europe</cx:pt>
          <cx:pt idx="21120">Western Europe</cx:pt>
          <cx:pt idx="21121">Northern America</cx:pt>
          <cx:pt idx="21122">Northern America</cx:pt>
          <cx:pt idx="21123">Western Europe</cx:pt>
          <cx:pt idx="21124">Northern America</cx:pt>
          <cx:pt idx="21125">Western Europe</cx:pt>
          <cx:pt idx="21126">Western Europe</cx:pt>
          <cx:pt idx="21127">Western Europe</cx:pt>
          <cx:pt idx="21128">Western Europe</cx:pt>
          <cx:pt idx="21129">Western Europe</cx:pt>
          <cx:pt idx="21130">Western Europe</cx:pt>
          <cx:pt idx="21131">Latin America</cx:pt>
          <cx:pt idx="21132">Asiatic Region</cx:pt>
          <cx:pt idx="21133">Northern America</cx:pt>
          <cx:pt idx="21134">Asiatic Region</cx:pt>
          <cx:pt idx="21135">Asiatic Region</cx:pt>
          <cx:pt idx="21136">Western Europe</cx:pt>
          <cx:pt idx="21137">Northern America</cx:pt>
          <cx:pt idx="21138">Eastern Europe</cx:pt>
          <cx:pt idx="21139">Western Europe</cx:pt>
          <cx:pt idx="21140">Northern America</cx:pt>
          <cx:pt idx="21141">Eastern Europe</cx:pt>
          <cx:pt idx="21142">Middle East</cx:pt>
          <cx:pt idx="21143">Western Europe</cx:pt>
          <cx:pt idx="21144">Northern America</cx:pt>
          <cx:pt idx="21145">Western Europe</cx:pt>
          <cx:pt idx="21146">Northern America</cx:pt>
          <cx:pt idx="21147">Western Europe</cx:pt>
          <cx:pt idx="21148">Western Europe</cx:pt>
          <cx:pt idx="21149">Western Europe</cx:pt>
          <cx:pt idx="21150">Northern America</cx:pt>
          <cx:pt idx="21151">Eastern Europe</cx:pt>
          <cx:pt idx="21152">Western Europe</cx:pt>
          <cx:pt idx="21153">Northern America</cx:pt>
          <cx:pt idx="21154">Western Europe</cx:pt>
          <cx:pt idx="21155">Western Europe</cx:pt>
          <cx:pt idx="21156">Western Europe</cx:pt>
          <cx:pt idx="21157">Northern America</cx:pt>
          <cx:pt idx="21158">Asiatic Region</cx:pt>
          <cx:pt idx="21159">Northern America</cx:pt>
          <cx:pt idx="21160">Asiatic Region</cx:pt>
          <cx:pt idx="21161">Northern America</cx:pt>
          <cx:pt idx="21162">Middle East</cx:pt>
          <cx:pt idx="21163">Western Europe</cx:pt>
          <cx:pt idx="21164">Asiatic Region</cx:pt>
          <cx:pt idx="21165">Western Europe</cx:pt>
          <cx:pt idx="21166">Asiatic Region</cx:pt>
          <cx:pt idx="21167">Asiatic Region</cx:pt>
          <cx:pt idx="21168">Western Europe</cx:pt>
          <cx:pt idx="21169">Western Europe</cx:pt>
          <cx:pt idx="21170">Northern America</cx:pt>
          <cx:pt idx="21171">Northern America</cx:pt>
          <cx:pt idx="21172">Northern America</cx:pt>
          <cx:pt idx="21173">Eastern Europe</cx:pt>
          <cx:pt idx="21174">Western Europe</cx:pt>
          <cx:pt idx="21175">Western Europe</cx:pt>
          <cx:pt idx="21176">Western Europe</cx:pt>
          <cx:pt idx="21177">Eastern Europe</cx:pt>
          <cx:pt idx="21178">Africa</cx:pt>
          <cx:pt idx="21179">Northern America</cx:pt>
          <cx:pt idx="21180">Western Europe</cx:pt>
          <cx:pt idx="21181">Northern America</cx:pt>
          <cx:pt idx="21182">Northern America</cx:pt>
          <cx:pt idx="21183">Western Europe</cx:pt>
          <cx:pt idx="21184">Northern America</cx:pt>
          <cx:pt idx="21185">Western Europe</cx:pt>
          <cx:pt idx="21186">Western Europe</cx:pt>
          <cx:pt idx="21187">Western Europe</cx:pt>
          <cx:pt idx="21188">Western Europe</cx:pt>
          <cx:pt idx="21189">Western Europe</cx:pt>
          <cx:pt idx="21190">Western Europe</cx:pt>
          <cx:pt idx="21191">Western Europe</cx:pt>
          <cx:pt idx="21192">Latin America</cx:pt>
          <cx:pt idx="21193">Latin America</cx:pt>
          <cx:pt idx="21194">Western Europe</cx:pt>
          <cx:pt idx="21195">Western Europe</cx:pt>
          <cx:pt idx="21196">Western Europe</cx:pt>
          <cx:pt idx="21197">Northern America</cx:pt>
          <cx:pt idx="21198">Latin America</cx:pt>
          <cx:pt idx="21199">Northern America</cx:pt>
          <cx:pt idx="21200">Western Europe</cx:pt>
          <cx:pt idx="21201">Northern America</cx:pt>
          <cx:pt idx="21202">Western Europe</cx:pt>
          <cx:pt idx="21203">Northern America</cx:pt>
          <cx:pt idx="21204">Western Europe</cx:pt>
          <cx:pt idx="21205">Latin America</cx:pt>
          <cx:pt idx="21206">Asiatic Region</cx:pt>
          <cx:pt idx="21207">Western Europe</cx:pt>
          <cx:pt idx="21208">Eastern Europe</cx:pt>
          <cx:pt idx="21209">Northern America</cx:pt>
          <cx:pt idx="21210">Eastern Europe</cx:pt>
          <cx:pt idx="21211">Northern America</cx:pt>
          <cx:pt idx="21212">Asiatic Region</cx:pt>
          <cx:pt idx="21213">Western Europe</cx:pt>
          <cx:pt idx="21214">Western Europe</cx:pt>
          <cx:pt idx="21215">Western Europe</cx:pt>
          <cx:pt idx="21216">Western Europe</cx:pt>
          <cx:pt idx="21217">Western Europe</cx:pt>
          <cx:pt idx="21218">Latin America</cx:pt>
          <cx:pt idx="21219">Asiatic Region</cx:pt>
          <cx:pt idx="21220">Western Europe</cx:pt>
          <cx:pt idx="21221">Western Europe</cx:pt>
          <cx:pt idx="21222">Western Europe</cx:pt>
          <cx:pt idx="21223">Western Europe</cx:pt>
          <cx:pt idx="21224">Asiatic Region</cx:pt>
          <cx:pt idx="21225">Eastern Europe</cx:pt>
          <cx:pt idx="21226">Western Europe</cx:pt>
          <cx:pt idx="21227">Northern America</cx:pt>
          <cx:pt idx="21228">Western Europe</cx:pt>
          <cx:pt idx="21229">Western Europe</cx:pt>
          <cx:pt idx="21230">Eastern Europe</cx:pt>
          <cx:pt idx="21231">Eastern Europe</cx:pt>
          <cx:pt idx="21232">Middle East</cx:pt>
          <cx:pt idx="21233">Western Europe</cx:pt>
          <cx:pt idx="21234">Western Europe</cx:pt>
          <cx:pt idx="21235">Asiatic Region</cx:pt>
          <cx:pt idx="21236">Northern America</cx:pt>
          <cx:pt idx="21237">Western Europe</cx:pt>
          <cx:pt idx="21238">Northern America</cx:pt>
          <cx:pt idx="21239">Asiatic Region</cx:pt>
          <cx:pt idx="21240">Eastern Europe</cx:pt>
          <cx:pt idx="21241">Western Europe</cx:pt>
          <cx:pt idx="21242">Western Europe</cx:pt>
          <cx:pt idx="21243">Western Europe</cx:pt>
          <cx:pt idx="21244">Northern America</cx:pt>
          <cx:pt idx="21245">Northern America</cx:pt>
          <cx:pt idx="21246">Asiatic Region</cx:pt>
          <cx:pt idx="21247">Western Europe</cx:pt>
          <cx:pt idx="21248">Western Europe</cx:pt>
          <cx:pt idx="21249">Western Europe</cx:pt>
          <cx:pt idx="21250">Asiatic Region</cx:pt>
          <cx:pt idx="21251">Western Europe</cx:pt>
          <cx:pt idx="21252">Asiatic Region</cx:pt>
          <cx:pt idx="21253">Northern America</cx:pt>
          <cx:pt idx="21254">Northern America</cx:pt>
          <cx:pt idx="21255">Western Europe</cx:pt>
          <cx:pt idx="21256">Latin America</cx:pt>
          <cx:pt idx="21257">Western Europe</cx:pt>
          <cx:pt idx="21258">Western Europe</cx:pt>
          <cx:pt idx="21259">Northern America</cx:pt>
          <cx:pt idx="21260">Northern America</cx:pt>
          <cx:pt idx="21261">Asiatic Region</cx:pt>
          <cx:pt idx="21262">Western Europe</cx:pt>
          <cx:pt idx="21263">Western Europe</cx:pt>
          <cx:pt idx="21264">Asiatic Region</cx:pt>
          <cx:pt idx="21265">Northern America</cx:pt>
          <cx:pt idx="21266">Western Europe</cx:pt>
          <cx:pt idx="21267">Western Europe</cx:pt>
          <cx:pt idx="21268">Western Europe</cx:pt>
          <cx:pt idx="21269">Asiatic Region</cx:pt>
          <cx:pt idx="21270">Northern America</cx:pt>
          <cx:pt idx="21271">Western Europe</cx:pt>
          <cx:pt idx="21272">Western Europe</cx:pt>
          <cx:pt idx="21273">Northern America</cx:pt>
          <cx:pt idx="21274">Northern America</cx:pt>
          <cx:pt idx="21275">Latin America</cx:pt>
          <cx:pt idx="21276">Eastern Europe</cx:pt>
          <cx:pt idx="21277">Northern America</cx:pt>
          <cx:pt idx="21278">Asiatic Region</cx:pt>
          <cx:pt idx="21279">Western Europe</cx:pt>
          <cx:pt idx="21280">Eastern Europe</cx:pt>
          <cx:pt idx="21281">Western Europe</cx:pt>
          <cx:pt idx="21282">Western Europe</cx:pt>
          <cx:pt idx="21283">Middle East</cx:pt>
          <cx:pt idx="21284">Western Europe</cx:pt>
          <cx:pt idx="21285">Eastern Europe</cx:pt>
          <cx:pt idx="21286">Western Europe</cx:pt>
          <cx:pt idx="21287">Northern America</cx:pt>
          <cx:pt idx="21288">Western Europe</cx:pt>
          <cx:pt idx="21289">Western Europe</cx:pt>
          <cx:pt idx="21290">Western Europe</cx:pt>
          <cx:pt idx="21291">Asiatic Region</cx:pt>
          <cx:pt idx="21292">Western Europe</cx:pt>
          <cx:pt idx="21293">Western Europe</cx:pt>
          <cx:pt idx="21294">Western Europe</cx:pt>
          <cx:pt idx="21295">Western Europe</cx:pt>
          <cx:pt idx="21296">Northern America</cx:pt>
          <cx:pt idx="21297">Latin America</cx:pt>
          <cx:pt idx="21298">Northern America</cx:pt>
          <cx:pt idx="21299">Western Europe</cx:pt>
          <cx:pt idx="21300">Western Europe</cx:pt>
          <cx:pt idx="21301">Asiatic Region</cx:pt>
          <cx:pt idx="21302">Western Europe</cx:pt>
          <cx:pt idx="21303">Eastern Europe</cx:pt>
          <cx:pt idx="21304">Western Europe</cx:pt>
          <cx:pt idx="21305">Western Europe</cx:pt>
          <cx:pt idx="21306">Asiatic Region</cx:pt>
          <cx:pt idx="21307">Asiatic Region</cx:pt>
          <cx:pt idx="21308">Western Europe</cx:pt>
          <cx:pt idx="21309">Western Europe</cx:pt>
          <cx:pt idx="21310">Middle East</cx:pt>
          <cx:pt idx="21311">Middle East</cx:pt>
          <cx:pt idx="21312">Western Europe</cx:pt>
          <cx:pt idx="21313">Western Europe</cx:pt>
          <cx:pt idx="21314">Eastern Europe</cx:pt>
          <cx:pt idx="21315">Western Europe</cx:pt>
          <cx:pt idx="21316">Western Europe</cx:pt>
          <cx:pt idx="21317">Asiatic Region</cx:pt>
          <cx:pt idx="21318">Western Europe</cx:pt>
          <cx:pt idx="21319">Eastern Europe</cx:pt>
          <cx:pt idx="21320">Eastern Europe</cx:pt>
          <cx:pt idx="21321">Asiatic Region</cx:pt>
          <cx:pt idx="21322">Western Europe</cx:pt>
          <cx:pt idx="21323">Western Europe</cx:pt>
          <cx:pt idx="21324">Northern America</cx:pt>
          <cx:pt idx="21325">Asiatic Region</cx:pt>
          <cx:pt idx="21326">Middle East</cx:pt>
          <cx:pt idx="21327">Northern America</cx:pt>
          <cx:pt idx="21328">Africa</cx:pt>
          <cx:pt idx="21329">Northern America</cx:pt>
          <cx:pt idx="21330">Western Europe</cx:pt>
          <cx:pt idx="21331">Western Europe</cx:pt>
          <cx:pt idx="21332">Northern America</cx:pt>
          <cx:pt idx="21333">Asiatic Region</cx:pt>
          <cx:pt idx="21334">Western Europe</cx:pt>
          <cx:pt idx="21335">Western Europe</cx:pt>
          <cx:pt idx="21336">Western Europe</cx:pt>
          <cx:pt idx="21337">Northern America</cx:pt>
          <cx:pt idx="21338">Northern America</cx:pt>
          <cx:pt idx="21339">Western Europe</cx:pt>
          <cx:pt idx="21340">Northern America</cx:pt>
          <cx:pt idx="21341">Asiatic Region</cx:pt>
          <cx:pt idx="21342">Western Europe</cx:pt>
          <cx:pt idx="21343">Western Europe</cx:pt>
          <cx:pt idx="21344">Northern America</cx:pt>
          <cx:pt idx="21345">Northern America</cx:pt>
          <cx:pt idx="21346">Western Europe</cx:pt>
          <cx:pt idx="21347">Western Europe</cx:pt>
          <cx:pt idx="21348">Northern America</cx:pt>
          <cx:pt idx="21349">Western Europe</cx:pt>
          <cx:pt idx="21350">Asiatic Region</cx:pt>
          <cx:pt idx="21351">Western Europe</cx:pt>
          <cx:pt idx="21352">Latin America</cx:pt>
          <cx:pt idx="21353">Western Europe</cx:pt>
          <cx:pt idx="21354">Eastern Europe</cx:pt>
          <cx:pt idx="21355">Latin America</cx:pt>
          <cx:pt idx="21356">Middle East</cx:pt>
          <cx:pt idx="21357">Middle East</cx:pt>
          <cx:pt idx="21358">Western Europe</cx:pt>
          <cx:pt idx="21359">Eastern Europe</cx:pt>
          <cx:pt idx="21360">Western Europe</cx:pt>
          <cx:pt idx="21361">Asiatic Region</cx:pt>
          <cx:pt idx="21362">Western Europe</cx:pt>
          <cx:pt idx="21363">Northern America</cx:pt>
          <cx:pt idx="21364">Western Europe</cx:pt>
          <cx:pt idx="21365">Asiatic Region</cx:pt>
          <cx:pt idx="21366">Western Europe</cx:pt>
          <cx:pt idx="21367">Western Europe</cx:pt>
          <cx:pt idx="21368">Western Europe</cx:pt>
          <cx:pt idx="21369">Pacific Region</cx:pt>
          <cx:pt idx="21370">Western Europe</cx:pt>
          <cx:pt idx="21371">Western Europe</cx:pt>
          <cx:pt idx="21372">Western Europe</cx:pt>
          <cx:pt idx="21373">Northern America</cx:pt>
          <cx:pt idx="21374">Northern America</cx:pt>
          <cx:pt idx="21375">Western Europe</cx:pt>
          <cx:pt idx="21376">Western Europe</cx:pt>
          <cx:pt idx="21377">Asiatic Region</cx:pt>
          <cx:pt idx="21378">Asiatic Region</cx:pt>
          <cx:pt idx="21379">Western Europe</cx:pt>
          <cx:pt idx="21380">Western Europe</cx:pt>
          <cx:pt idx="21381">Western Europe</cx:pt>
          <cx:pt idx="21382">Western Europe</cx:pt>
          <cx:pt idx="21383">Asiatic Region</cx:pt>
          <cx:pt idx="21384">Northern America</cx:pt>
          <cx:pt idx="21385">Northern America</cx:pt>
          <cx:pt idx="21386">Asiatic Region</cx:pt>
          <cx:pt idx="21387">Western Europe</cx:pt>
          <cx:pt idx="21388">Western Europe</cx:pt>
          <cx:pt idx="21389">Northern America</cx:pt>
          <cx:pt idx="21390">Asiatic Region</cx:pt>
          <cx:pt idx="21391">Eastern Europe</cx:pt>
          <cx:pt idx="21392">Western Europe</cx:pt>
          <cx:pt idx="21393">Western Europe</cx:pt>
          <cx:pt idx="21394">Western Europe</cx:pt>
          <cx:pt idx="21395">Western Europe</cx:pt>
          <cx:pt idx="21396">Western Europe</cx:pt>
          <cx:pt idx="21397">Northern America</cx:pt>
          <cx:pt idx="21398">Western Europe</cx:pt>
          <cx:pt idx="21399">Western Europe</cx:pt>
          <cx:pt idx="21400">Northern America</cx:pt>
          <cx:pt idx="21401">Western Europe</cx:pt>
          <cx:pt idx="21402">Northern America</cx:pt>
          <cx:pt idx="21403">Northern America</cx:pt>
          <cx:pt idx="21404">Western Europe</cx:pt>
          <cx:pt idx="21405">Western Europe</cx:pt>
          <cx:pt idx="21406">Western Europe</cx:pt>
          <cx:pt idx="21407">Western Europe</cx:pt>
          <cx:pt idx="21408">Asiatic Region</cx:pt>
          <cx:pt idx="21409">Western Europe</cx:pt>
          <cx:pt idx="21410">Latin America</cx:pt>
          <cx:pt idx="21411">Western Europe</cx:pt>
          <cx:pt idx="21412">Eastern Europe</cx:pt>
          <cx:pt idx="21413">Latin America</cx:pt>
          <cx:pt idx="21414">Western Europe</cx:pt>
          <cx:pt idx="21415">Western Europe</cx:pt>
          <cx:pt idx="21416">Eastern Europe</cx:pt>
          <cx:pt idx="21417">Africa/Middle East</cx:pt>
          <cx:pt idx="21418">Eastern Europe</cx:pt>
          <cx:pt idx="21419">Latin America</cx:pt>
          <cx:pt idx="21420">Western Europe</cx:pt>
          <cx:pt idx="21421">Asiatic Region</cx:pt>
          <cx:pt idx="21422">Western Europe</cx:pt>
          <cx:pt idx="21423">Asiatic Region</cx:pt>
          <cx:pt idx="21424">Northern America</cx:pt>
          <cx:pt idx="21425">Western Europe</cx:pt>
          <cx:pt idx="21426">Northern America</cx:pt>
          <cx:pt idx="21427">Western Europe</cx:pt>
          <cx:pt idx="21428">Northern America</cx:pt>
          <cx:pt idx="21429">Eastern Europe</cx:pt>
          <cx:pt idx="21430">Western Europe</cx:pt>
          <cx:pt idx="21431">Eastern Europe</cx:pt>
          <cx:pt idx="21432">Asiatic Region</cx:pt>
          <cx:pt idx="21433">Western Europe</cx:pt>
          <cx:pt idx="21434">Northern America</cx:pt>
          <cx:pt idx="21435">Western Europe</cx:pt>
          <cx:pt idx="21436">Northern America</cx:pt>
          <cx:pt idx="21437">Western Europe</cx:pt>
          <cx:pt idx="21438">Eastern Europe</cx:pt>
          <cx:pt idx="21439">Western Europe</cx:pt>
          <cx:pt idx="21440">Asiatic Region</cx:pt>
          <cx:pt idx="21441">Western Europe</cx:pt>
          <cx:pt idx="21442">Northern America</cx:pt>
          <cx:pt idx="21443">Northern America</cx:pt>
          <cx:pt idx="21444">Western Europe</cx:pt>
          <cx:pt idx="21445">Asiatic Region</cx:pt>
          <cx:pt idx="21446">Western Europe</cx:pt>
          <cx:pt idx="21447">Asiatic Region</cx:pt>
          <cx:pt idx="21448">Western Europe</cx:pt>
          <cx:pt idx="21449">Western Europe</cx:pt>
          <cx:pt idx="21450">Northern America</cx:pt>
          <cx:pt idx="21451">Western Europe</cx:pt>
          <cx:pt idx="21452">Asiatic Region</cx:pt>
          <cx:pt idx="21453">Western Europe</cx:pt>
          <cx:pt idx="21454">Northern America</cx:pt>
          <cx:pt idx="21455">Middle East</cx:pt>
          <cx:pt idx="21456">Western Europe</cx:pt>
          <cx:pt idx="21457">Asiatic Region</cx:pt>
          <cx:pt idx="21458">Northern America</cx:pt>
          <cx:pt idx="21459">Western Europe</cx:pt>
          <cx:pt idx="21460">Western Europe</cx:pt>
          <cx:pt idx="21461">Asiatic Region</cx:pt>
          <cx:pt idx="21462">Asiatic Region</cx:pt>
          <cx:pt idx="21463">Asiatic Region</cx:pt>
          <cx:pt idx="21464">Western Europe</cx:pt>
          <cx:pt idx="21465">Eastern Europe</cx:pt>
          <cx:pt idx="21466">Western Europe</cx:pt>
          <cx:pt idx="21467">Western Europe</cx:pt>
          <cx:pt idx="21468">Western Europe</cx:pt>
          <cx:pt idx="21469">Western Europe</cx:pt>
          <cx:pt idx="21470">Western Europe</cx:pt>
          <cx:pt idx="21471">Asiatic Region</cx:pt>
          <cx:pt idx="21472">Northern America</cx:pt>
          <cx:pt idx="21473">Northern America</cx:pt>
          <cx:pt idx="21474">Northern America</cx:pt>
          <cx:pt idx="21475">Western Europe</cx:pt>
          <cx:pt idx="21476">Eastern Europe</cx:pt>
          <cx:pt idx="21477">Northern America</cx:pt>
          <cx:pt idx="21478">Western Europe</cx:pt>
          <cx:pt idx="21479">Western Europe</cx:pt>
          <cx:pt idx="21480">Western Europe</cx:pt>
          <cx:pt idx="21481">Western Europe</cx:pt>
          <cx:pt idx="21482">Latin America</cx:pt>
          <cx:pt idx="21483">Western Europe</cx:pt>
          <cx:pt idx="21484">Western Europe</cx:pt>
          <cx:pt idx="21485">Eastern Europe</cx:pt>
          <cx:pt idx="21486">Northern America</cx:pt>
          <cx:pt idx="21487">Eastern Europe</cx:pt>
          <cx:pt idx="21488">Western Europe</cx:pt>
          <cx:pt idx="21489">Western Europe</cx:pt>
          <cx:pt idx="21490">Western Europe</cx:pt>
          <cx:pt idx="21491">Western Europe</cx:pt>
          <cx:pt idx="21492">Northern America</cx:pt>
          <cx:pt idx="21493">Middle East</cx:pt>
          <cx:pt idx="21494">Western Europe</cx:pt>
          <cx:pt idx="21495">Western Europe</cx:pt>
          <cx:pt idx="21496">Northern America</cx:pt>
          <cx:pt idx="21497">Northern America</cx:pt>
          <cx:pt idx="21498">Western Europe</cx:pt>
          <cx:pt idx="21499">Western Europe</cx:pt>
          <cx:pt idx="21500">Eastern Europe</cx:pt>
          <cx:pt idx="21501">Western Europe</cx:pt>
          <cx:pt idx="21502">Western Europe</cx:pt>
          <cx:pt idx="21503">Western Europe</cx:pt>
          <cx:pt idx="21504">Northern America</cx:pt>
          <cx:pt idx="21505">Western Europe</cx:pt>
          <cx:pt idx="21506">Northern America</cx:pt>
          <cx:pt idx="21507">Northern America</cx:pt>
          <cx:pt idx="21508">Asiatic Region</cx:pt>
          <cx:pt idx="21509">Asiatic Region</cx:pt>
          <cx:pt idx="21510">Asiatic Region</cx:pt>
          <cx:pt idx="21511">Asiatic Region</cx:pt>
          <cx:pt idx="21512">Northern America</cx:pt>
          <cx:pt idx="21513">Western Europe</cx:pt>
          <cx:pt idx="21514">Northern America</cx:pt>
          <cx:pt idx="21515">Western Europe</cx:pt>
          <cx:pt idx="21516">Northern America</cx:pt>
          <cx:pt idx="21517">Western Europe</cx:pt>
          <cx:pt idx="21518">Western Europe</cx:pt>
          <cx:pt idx="21519">Western Europe</cx:pt>
          <cx:pt idx="21520">Western Europe</cx:pt>
          <cx:pt idx="21521">Northern America</cx:pt>
          <cx:pt idx="21522">Western Europe</cx:pt>
          <cx:pt idx="21523">Western Europe</cx:pt>
          <cx:pt idx="21524">Western Europe</cx:pt>
          <cx:pt idx="21525">Western Europe</cx:pt>
          <cx:pt idx="21526">Northern America</cx:pt>
          <cx:pt idx="21527">Western Europe</cx:pt>
          <cx:pt idx="21528">Latin America</cx:pt>
          <cx:pt idx="21529">Western Europe</cx:pt>
          <cx:pt idx="21530">Northern America</cx:pt>
          <cx:pt idx="21531">Western Europe</cx:pt>
          <cx:pt idx="21532">Northern America</cx:pt>
          <cx:pt idx="21533">Western Europe</cx:pt>
          <cx:pt idx="21534">Northern America</cx:pt>
          <cx:pt idx="21535">Western Europe</cx:pt>
          <cx:pt idx="21536">Western Europe</cx:pt>
          <cx:pt idx="21537">Western Europe</cx:pt>
          <cx:pt idx="21538">Northern America</cx:pt>
          <cx:pt idx="21539">Western Europe</cx:pt>
          <cx:pt idx="21540">Northern America</cx:pt>
          <cx:pt idx="21541">Western Europe</cx:pt>
          <cx:pt idx="21542">Northern America</cx:pt>
          <cx:pt idx="21543">Western Europe</cx:pt>
          <cx:pt idx="21544">Northern America</cx:pt>
          <cx:pt idx="21545">Western Europe</cx:pt>
          <cx:pt idx="21546">Northern America</cx:pt>
          <cx:pt idx="21547">Latin America</cx:pt>
          <cx:pt idx="21548">Northern America</cx:pt>
          <cx:pt idx="21549">Eastern Europe</cx:pt>
          <cx:pt idx="21550">Western Europe</cx:pt>
          <cx:pt idx="21551">Latin America</cx:pt>
          <cx:pt idx="21552">Eastern Europe</cx:pt>
          <cx:pt idx="21553">Eastern Europe</cx:pt>
          <cx:pt idx="21554">Northern America</cx:pt>
          <cx:pt idx="21555">Northern America</cx:pt>
          <cx:pt idx="21556">Northern America</cx:pt>
          <cx:pt idx="21557">Eastern Europe</cx:pt>
          <cx:pt idx="21558">Western Europe</cx:pt>
          <cx:pt idx="21559">Western Europe</cx:pt>
          <cx:pt idx="21560">Asiatic Region</cx:pt>
          <cx:pt idx="21561">Western Europe</cx:pt>
          <cx:pt idx="21562">Western Europe</cx:pt>
          <cx:pt idx="21563">Western Europe</cx:pt>
          <cx:pt idx="21564">Western Europe</cx:pt>
          <cx:pt idx="21565">Western Europe</cx:pt>
          <cx:pt idx="21566">Northern America</cx:pt>
          <cx:pt idx="21567">Asiatic Region</cx:pt>
          <cx:pt idx="21568">Western Europe</cx:pt>
          <cx:pt idx="21569">Northern America</cx:pt>
          <cx:pt idx="21570">Western Europe</cx:pt>
          <cx:pt idx="21571">Western Europe</cx:pt>
          <cx:pt idx="21572">Western Europe</cx:pt>
          <cx:pt idx="21573">Northern America</cx:pt>
          <cx:pt idx="21574">Middle East</cx:pt>
          <cx:pt idx="21575">Western Europe</cx:pt>
          <cx:pt idx="21576">Western Europe</cx:pt>
          <cx:pt idx="21577">Western Europe</cx:pt>
          <cx:pt idx="21578">Western Europe</cx:pt>
          <cx:pt idx="21579">Northern America</cx:pt>
          <cx:pt idx="21580">Western Europe</cx:pt>
          <cx:pt idx="21581">Western Europe</cx:pt>
          <cx:pt idx="21582">Northern America</cx:pt>
          <cx:pt idx="21583">Western Europe</cx:pt>
          <cx:pt idx="21584">Northern America</cx:pt>
          <cx:pt idx="21585">Eastern Europe</cx:pt>
          <cx:pt idx="21586">Eastern Europe</cx:pt>
          <cx:pt idx="21587">Eastern Europe</cx:pt>
          <cx:pt idx="21588">Western Europe</cx:pt>
          <cx:pt idx="21589">Middle East</cx:pt>
          <cx:pt idx="21590">Western Europe</cx:pt>
          <cx:pt idx="21591">Western Europe</cx:pt>
          <cx:pt idx="21592">Western Europe</cx:pt>
          <cx:pt idx="21593">Western Europe</cx:pt>
          <cx:pt idx="21594">Western Europe</cx:pt>
          <cx:pt idx="21595">Northern America</cx:pt>
          <cx:pt idx="21596">Eastern Europe</cx:pt>
          <cx:pt idx="21597">Western Europe</cx:pt>
          <cx:pt idx="21598">Western Europe</cx:pt>
          <cx:pt idx="21599">Western Europe</cx:pt>
          <cx:pt idx="21600">Western Europe</cx:pt>
          <cx:pt idx="21601">Asiatic Region</cx:pt>
          <cx:pt idx="21602">Northern America</cx:pt>
          <cx:pt idx="21603">Pacific Region</cx:pt>
          <cx:pt idx="21604">Western Europe</cx:pt>
          <cx:pt idx="21605">Western Europe</cx:pt>
          <cx:pt idx="21606">Western Europe</cx:pt>
          <cx:pt idx="21607">Eastern Europe</cx:pt>
          <cx:pt idx="21608">Western Europe</cx:pt>
          <cx:pt idx="21609">Western Europe</cx:pt>
          <cx:pt idx="21610">Western Europe</cx:pt>
          <cx:pt idx="21611">Northern America</cx:pt>
          <cx:pt idx="21612">Asiatic Region</cx:pt>
          <cx:pt idx="21613">Western Europe</cx:pt>
          <cx:pt idx="21614">Western Europe</cx:pt>
          <cx:pt idx="21615">Middle East</cx:pt>
          <cx:pt idx="21616">Asiatic Region</cx:pt>
          <cx:pt idx="21617">Northern America</cx:pt>
          <cx:pt idx="21618">Northern America</cx:pt>
          <cx:pt idx="21619">Pacific Region</cx:pt>
          <cx:pt idx="21620">Western Europe</cx:pt>
          <cx:pt idx="21621">Western Europe</cx:pt>
          <cx:pt idx="21622">Western Europe</cx:pt>
          <cx:pt idx="21623">Asiatic Region</cx:pt>
          <cx:pt idx="21624">Western Europe</cx:pt>
          <cx:pt idx="21625">Northern America</cx:pt>
          <cx:pt idx="21626">Asiatic Region</cx:pt>
          <cx:pt idx="21627">Africa/Middle East</cx:pt>
          <cx:pt idx="21628">Northern America</cx:pt>
          <cx:pt idx="21629">Asiatic Region</cx:pt>
          <cx:pt idx="21630">Asiatic Region</cx:pt>
          <cx:pt idx="21631">Northern America</cx:pt>
          <cx:pt idx="21632">Western Europe</cx:pt>
          <cx:pt idx="21633">Northern America</cx:pt>
          <cx:pt idx="21634">Western Europe</cx:pt>
          <cx:pt idx="21635">Northern America</cx:pt>
          <cx:pt idx="21636">Asiatic Region</cx:pt>
          <cx:pt idx="21637">Northern America</cx:pt>
          <cx:pt idx="21638">Northern America</cx:pt>
          <cx:pt idx="21639">Western Europe</cx:pt>
          <cx:pt idx="21640">Western Europe</cx:pt>
          <cx:pt idx="21641">Western Europe</cx:pt>
          <cx:pt idx="21642">Western Europe</cx:pt>
          <cx:pt idx="21643">Western Europe</cx:pt>
          <cx:pt idx="21644">Asiatic Region</cx:pt>
          <cx:pt idx="21645">Western Europe</cx:pt>
          <cx:pt idx="21646">Eastern Europe</cx:pt>
          <cx:pt idx="21647">Western Europe</cx:pt>
          <cx:pt idx="21648">Western Europe</cx:pt>
          <cx:pt idx="21649">Northern America</cx:pt>
          <cx:pt idx="21650">Western Europe</cx:pt>
          <cx:pt idx="21651">Western Europe</cx:pt>
          <cx:pt idx="21652">Northern America</cx:pt>
          <cx:pt idx="21653">Western Europe</cx:pt>
          <cx:pt idx="21654">Western Europe</cx:pt>
          <cx:pt idx="21655">Western Europe</cx:pt>
          <cx:pt idx="21656">Western Europe</cx:pt>
          <cx:pt idx="21657">Asiatic Region</cx:pt>
          <cx:pt idx="21658">Western Europe</cx:pt>
          <cx:pt idx="21659">Western Europe</cx:pt>
          <cx:pt idx="21660">Western Europe</cx:pt>
          <cx:pt idx="21661">Eastern Europe</cx:pt>
          <cx:pt idx="21662">Northern America</cx:pt>
          <cx:pt idx="21663">Western Europe</cx:pt>
          <cx:pt idx="21664">Western Europe</cx:pt>
          <cx:pt idx="21665">Western Europe</cx:pt>
          <cx:pt idx="21666">Western Europe</cx:pt>
          <cx:pt idx="21667">Asiatic Region</cx:pt>
          <cx:pt idx="21668">Western Europe</cx:pt>
          <cx:pt idx="21669">Northern America</cx:pt>
          <cx:pt idx="21670">Northern America</cx:pt>
          <cx:pt idx="21671">Western Europe</cx:pt>
          <cx:pt idx="21672">Western Europe</cx:pt>
          <cx:pt idx="21673">Eastern Europe</cx:pt>
          <cx:pt idx="21674">Western Europe</cx:pt>
          <cx:pt idx="21675">Eastern Europe</cx:pt>
          <cx:pt idx="21676">Western Europe</cx:pt>
          <cx:pt idx="21677">Northern America</cx:pt>
          <cx:pt idx="21678">Western Europe</cx:pt>
          <cx:pt idx="21679">Western Europe</cx:pt>
          <cx:pt idx="21680">Northern America</cx:pt>
          <cx:pt idx="21681">Western Europe</cx:pt>
          <cx:pt idx="21682">Asiatic Region</cx:pt>
          <cx:pt idx="21683">Western Europe</cx:pt>
          <cx:pt idx="21684">Western Europe</cx:pt>
          <cx:pt idx="21685">Western Europe</cx:pt>
          <cx:pt idx="21686">Western Europe</cx:pt>
          <cx:pt idx="21687">Western Europe</cx:pt>
          <cx:pt idx="21688">Western Europe</cx:pt>
          <cx:pt idx="21689">Western Europe</cx:pt>
          <cx:pt idx="21690">Asiatic Region</cx:pt>
          <cx:pt idx="21691">Latin America</cx:pt>
          <cx:pt idx="21692">Asiatic Region</cx:pt>
          <cx:pt idx="21693">Western Europe</cx:pt>
          <cx:pt idx="21694">Eastern Europe</cx:pt>
          <cx:pt idx="21695">Western Europe</cx:pt>
          <cx:pt idx="21696">Western Europe</cx:pt>
          <cx:pt idx="21697">Northern America</cx:pt>
          <cx:pt idx="21698">Western Europe</cx:pt>
          <cx:pt idx="21699">Asiatic Region</cx:pt>
          <cx:pt idx="21700">Western Europe</cx:pt>
          <cx:pt idx="21701">Asiatic Region</cx:pt>
          <cx:pt idx="21702">Asiatic Region</cx:pt>
          <cx:pt idx="21703">Latin America</cx:pt>
          <cx:pt idx="21704">Asiatic Region</cx:pt>
          <cx:pt idx="21705">Western Europe</cx:pt>
          <cx:pt idx="21706">Western Europe</cx:pt>
          <cx:pt idx="21707">Northern America</cx:pt>
          <cx:pt idx="21708">Northern America</cx:pt>
          <cx:pt idx="21709">Western Europe</cx:pt>
          <cx:pt idx="21710">Northern America</cx:pt>
          <cx:pt idx="21711">Eastern Europe</cx:pt>
          <cx:pt idx="21712">Northern America</cx:pt>
          <cx:pt idx="21713">Asiatic Region</cx:pt>
          <cx:pt idx="21714">Latin America</cx:pt>
          <cx:pt idx="21715">Asiatic Region</cx:pt>
          <cx:pt idx="21716">Western Europe</cx:pt>
          <cx:pt idx="21717">Northern America</cx:pt>
          <cx:pt idx="21718">Northern America</cx:pt>
          <cx:pt idx="21719">Northern America</cx:pt>
          <cx:pt idx="21720">Asiatic Region</cx:pt>
          <cx:pt idx="21721">Western Europe</cx:pt>
          <cx:pt idx="21722">Northern America</cx:pt>
          <cx:pt idx="21723">Northern America</cx:pt>
          <cx:pt idx="21724">Asiatic Region</cx:pt>
          <cx:pt idx="21725">Western Europe</cx:pt>
          <cx:pt idx="21726">Western Europe</cx:pt>
          <cx:pt idx="21727">Northern America</cx:pt>
          <cx:pt idx="21728">Northern America</cx:pt>
          <cx:pt idx="21729">Asiatic Region</cx:pt>
          <cx:pt idx="21730">Northern America</cx:pt>
          <cx:pt idx="21731">Western Europe</cx:pt>
          <cx:pt idx="21732">Western Europe</cx:pt>
          <cx:pt idx="21733">Northern America</cx:pt>
          <cx:pt idx="21734">Northern America</cx:pt>
          <cx:pt idx="21735">Northern America</cx:pt>
          <cx:pt idx="21736">Northern America</cx:pt>
          <cx:pt idx="21737">Western Europe</cx:pt>
          <cx:pt idx="21738">Northern America</cx:pt>
          <cx:pt idx="21739">Asiatic Region</cx:pt>
          <cx:pt idx="21740">Western Europe</cx:pt>
          <cx:pt idx="21741">Western Europe</cx:pt>
          <cx:pt idx="21742">Western Europe</cx:pt>
          <cx:pt idx="21743">Western Europe</cx:pt>
          <cx:pt idx="21744">Latin America</cx:pt>
          <cx:pt idx="21745">Western Europe</cx:pt>
          <cx:pt idx="21746">Western Europe</cx:pt>
          <cx:pt idx="21747">Northern America</cx:pt>
          <cx:pt idx="21748">Western Europe</cx:pt>
          <cx:pt idx="21749">Asiatic Region</cx:pt>
          <cx:pt idx="21750">Western Europe</cx:pt>
          <cx:pt idx="21751">Eastern Europe</cx:pt>
          <cx:pt idx="21752">Western Europe</cx:pt>
          <cx:pt idx="21753">Northern America</cx:pt>
          <cx:pt idx="21754">Western Europe</cx:pt>
          <cx:pt idx="21755">Western Europe</cx:pt>
          <cx:pt idx="21756">Western Europe</cx:pt>
          <cx:pt idx="21757">Western Europe</cx:pt>
          <cx:pt idx="21758">Western Europe</cx:pt>
          <cx:pt idx="21759">Western Europe</cx:pt>
          <cx:pt idx="21760">Western Europe</cx:pt>
          <cx:pt idx="21761">Western Europe</cx:pt>
          <cx:pt idx="21762">Western Europe</cx:pt>
          <cx:pt idx="21763">Western Europe</cx:pt>
          <cx:pt idx="21764">Eastern Europe</cx:pt>
          <cx:pt idx="21765">Northern America</cx:pt>
          <cx:pt idx="21766">Western Europe</cx:pt>
          <cx:pt idx="21767">Western Europe</cx:pt>
          <cx:pt idx="21768">Western Europe</cx:pt>
          <cx:pt idx="21769">Asiatic Region</cx:pt>
          <cx:pt idx="21770">Western Europe</cx:pt>
          <cx:pt idx="21771">Latin America</cx:pt>
          <cx:pt idx="21772">Western Europe</cx:pt>
          <cx:pt idx="21773">Western Europe</cx:pt>
          <cx:pt idx="21774">Middle East</cx:pt>
          <cx:pt idx="21775">Latin America</cx:pt>
          <cx:pt idx="21776">Asiatic Region</cx:pt>
          <cx:pt idx="21777">Western Europe</cx:pt>
          <cx:pt idx="21778">Northern America</cx:pt>
          <cx:pt idx="21779">Asiatic Region</cx:pt>
          <cx:pt idx="21780">Western Europe</cx:pt>
          <cx:pt idx="21781">Western Europe</cx:pt>
          <cx:pt idx="21782">Northern America</cx:pt>
          <cx:pt idx="21783">Western Europe</cx:pt>
          <cx:pt idx="21784">Western Europe</cx:pt>
          <cx:pt idx="21785">Western Europe</cx:pt>
          <cx:pt idx="21786">Middle East</cx:pt>
          <cx:pt idx="21787">Asiatic Region</cx:pt>
          <cx:pt idx="21788">Western Europe</cx:pt>
          <cx:pt idx="21789">Western Europe</cx:pt>
          <cx:pt idx="21790">Northern America</cx:pt>
          <cx:pt idx="21791">Western Europe</cx:pt>
          <cx:pt idx="21792">Western Europe</cx:pt>
          <cx:pt idx="21793">Western Europe</cx:pt>
          <cx:pt idx="21794">Western Europe</cx:pt>
          <cx:pt idx="21795">Northern America</cx:pt>
          <cx:pt idx="21796">Western Europe</cx:pt>
          <cx:pt idx="21797">Western Europe</cx:pt>
          <cx:pt idx="21798">Northern America</cx:pt>
          <cx:pt idx="21799">Western Europe</cx:pt>
          <cx:pt idx="21800">Western Europe</cx:pt>
          <cx:pt idx="21801">Northern America</cx:pt>
          <cx:pt idx="21802">Western Europe</cx:pt>
          <cx:pt idx="21803">Northern America</cx:pt>
          <cx:pt idx="21804">Asiatic Region</cx:pt>
          <cx:pt idx="21805">Western Europe</cx:pt>
          <cx:pt idx="21806">Western Europe</cx:pt>
          <cx:pt idx="21807">Northern America</cx:pt>
          <cx:pt idx="21808">Northern America</cx:pt>
          <cx:pt idx="21809">Asiatic Region</cx:pt>
          <cx:pt idx="21810">Western Europe</cx:pt>
          <cx:pt idx="21811">Latin America</cx:pt>
          <cx:pt idx="21812">Northern America</cx:pt>
          <cx:pt idx="21813">Northern America</cx:pt>
          <cx:pt idx="21814">Western Europe</cx:pt>
          <cx:pt idx="21815">Northern America</cx:pt>
          <cx:pt idx="21816">Asiatic Region</cx:pt>
          <cx:pt idx="21817">Western Europe</cx:pt>
          <cx:pt idx="21818">Western Europe</cx:pt>
          <cx:pt idx="21819">Asiatic Region</cx:pt>
          <cx:pt idx="21820">Western Europe</cx:pt>
          <cx:pt idx="21821">Eastern Europe</cx:pt>
          <cx:pt idx="21822">Northern America</cx:pt>
          <cx:pt idx="21823">Western Europe</cx:pt>
          <cx:pt idx="21824">Northern America</cx:pt>
          <cx:pt idx="21825">Eastern Europe</cx:pt>
          <cx:pt idx="21826">Western Europe</cx:pt>
          <cx:pt idx="21827">Eastern Europe</cx:pt>
          <cx:pt idx="21828">Northern America</cx:pt>
          <cx:pt idx="21829">Western Europe</cx:pt>
          <cx:pt idx="21830">Northern America</cx:pt>
          <cx:pt idx="21831">Middle East</cx:pt>
          <cx:pt idx="21832">Asiatic Region</cx:pt>
          <cx:pt idx="21833">Northern America</cx:pt>
          <cx:pt idx="21834">Western Europe</cx:pt>
          <cx:pt idx="21835">Asiatic Region</cx:pt>
          <cx:pt idx="21836">Northern America</cx:pt>
          <cx:pt idx="21837">Northern America</cx:pt>
          <cx:pt idx="21838">Northern America</cx:pt>
          <cx:pt idx="21839">Western Europe</cx:pt>
          <cx:pt idx="21840">Northern America</cx:pt>
          <cx:pt idx="21841">Western Europe</cx:pt>
          <cx:pt idx="21842">Northern America</cx:pt>
          <cx:pt idx="21843">Northern America</cx:pt>
          <cx:pt idx="21844">Northern America</cx:pt>
          <cx:pt idx="21845">Africa</cx:pt>
          <cx:pt idx="21846">Western Europe</cx:pt>
          <cx:pt idx="21847">Western Europe</cx:pt>
          <cx:pt idx="21848">Eastern Europe</cx:pt>
          <cx:pt idx="21849">Northern America</cx:pt>
          <cx:pt idx="21850">Northern America</cx:pt>
          <cx:pt idx="21851">Northern America</cx:pt>
          <cx:pt idx="21852">Western Europe</cx:pt>
          <cx:pt idx="21853">Northern America</cx:pt>
          <cx:pt idx="21854">Western Europe</cx:pt>
          <cx:pt idx="21855">Western Europe</cx:pt>
          <cx:pt idx="21856">Western Europe</cx:pt>
          <cx:pt idx="21857">Northern America</cx:pt>
          <cx:pt idx="21858">Western Europe</cx:pt>
          <cx:pt idx="21859">Northern America</cx:pt>
          <cx:pt idx="21860">Latin America</cx:pt>
          <cx:pt idx="21861">Western Europe</cx:pt>
          <cx:pt idx="21862">Northern America</cx:pt>
          <cx:pt idx="21863">Western Europe</cx:pt>
          <cx:pt idx="21864">Western Europe</cx:pt>
          <cx:pt idx="21865">Western Europe</cx:pt>
          <cx:pt idx="21866">Western Europe</cx:pt>
          <cx:pt idx="21867">Western Europe</cx:pt>
          <cx:pt idx="21868">Western Europe</cx:pt>
          <cx:pt idx="21869">Eastern Europe</cx:pt>
          <cx:pt idx="21870">Latin America</cx:pt>
          <cx:pt idx="21871">Western Europe</cx:pt>
          <cx:pt idx="21872">Asiatic Region</cx:pt>
          <cx:pt idx="21873">Latin America</cx:pt>
          <cx:pt idx="21874">Northern America</cx:pt>
          <cx:pt idx="21875">Western Europe</cx:pt>
          <cx:pt idx="21876">Northern America</cx:pt>
          <cx:pt idx="21877">Western Europe</cx:pt>
          <cx:pt idx="21878">Western Europe</cx:pt>
          <cx:pt idx="21879">Western Europe</cx:pt>
          <cx:pt idx="21880">Western Europe</cx:pt>
          <cx:pt idx="21881">Western Europe</cx:pt>
          <cx:pt idx="21882">Western Europe</cx:pt>
          <cx:pt idx="21883">Western Europe</cx:pt>
          <cx:pt idx="21884">Northern America</cx:pt>
          <cx:pt idx="21885">Northern America</cx:pt>
          <cx:pt idx="21886">Asiatic Region</cx:pt>
          <cx:pt idx="21887">Western Europe</cx:pt>
          <cx:pt idx="21888">Northern America</cx:pt>
          <cx:pt idx="21889">Western Europe</cx:pt>
          <cx:pt idx="21890">Middle East</cx:pt>
          <cx:pt idx="21891">Asiatic Region</cx:pt>
          <cx:pt idx="21892">Western Europe</cx:pt>
          <cx:pt idx="21893">Northern America</cx:pt>
          <cx:pt idx="21894">Northern America</cx:pt>
          <cx:pt idx="21895">Eastern Europe</cx:pt>
          <cx:pt idx="21896">Middle East</cx:pt>
          <cx:pt idx="21897">Asiatic Region</cx:pt>
          <cx:pt idx="21898">Western Europe</cx:pt>
          <cx:pt idx="21899">Western Europe</cx:pt>
          <cx:pt idx="21900">Western Europe</cx:pt>
          <cx:pt idx="21901">Western Europe</cx:pt>
          <cx:pt idx="21902">Western Europe</cx:pt>
          <cx:pt idx="21903">Northern America</cx:pt>
          <cx:pt idx="21904">Northern America</cx:pt>
          <cx:pt idx="21905">Western Europe</cx:pt>
          <cx:pt idx="21906">Asiatic Region</cx:pt>
          <cx:pt idx="21907">Eastern Europe</cx:pt>
          <cx:pt idx="21908">Eastern Europe</cx:pt>
          <cx:pt idx="21909">Eastern Europe</cx:pt>
          <cx:pt idx="21910">Northern America</cx:pt>
          <cx:pt idx="21911">Western Europe</cx:pt>
          <cx:pt idx="21912">Western Europe</cx:pt>
          <cx:pt idx="21913">Northern America</cx:pt>
          <cx:pt idx="21914">Asiatic Region</cx:pt>
          <cx:pt idx="21915">Asiatic Region</cx:pt>
          <cx:pt idx="21916">Western Europe</cx:pt>
          <cx:pt idx="21917">Western Europe</cx:pt>
          <cx:pt idx="21918">Northern America</cx:pt>
          <cx:pt idx="21919">Western Europe</cx:pt>
          <cx:pt idx="21920">Western Europe</cx:pt>
          <cx:pt idx="21921">Northern America</cx:pt>
          <cx:pt idx="21922">Western Europe</cx:pt>
          <cx:pt idx="21923">Western Europe</cx:pt>
          <cx:pt idx="21924">Northern America</cx:pt>
          <cx:pt idx="21925">Northern America</cx:pt>
          <cx:pt idx="21926">Northern America</cx:pt>
          <cx:pt idx="21927">Northern America</cx:pt>
          <cx:pt idx="21928">Middle East</cx:pt>
          <cx:pt idx="21929">Northern America</cx:pt>
          <cx:pt idx="21930">Western Europe</cx:pt>
          <cx:pt idx="21931">Northern America</cx:pt>
          <cx:pt idx="21932">Northern America</cx:pt>
          <cx:pt idx="21933">Western Europe</cx:pt>
          <cx:pt idx="21934">Western Europe</cx:pt>
          <cx:pt idx="21935">Western Europe</cx:pt>
          <cx:pt idx="21936">Western Europe</cx:pt>
          <cx:pt idx="21937">Northern America</cx:pt>
          <cx:pt idx="21938">Western Europe</cx:pt>
          <cx:pt idx="21939">Northern America</cx:pt>
          <cx:pt idx="21940">Western Europe</cx:pt>
          <cx:pt idx="21941">Northern America</cx:pt>
          <cx:pt idx="21942">Western Europe</cx:pt>
          <cx:pt idx="21943">Northern America</cx:pt>
          <cx:pt idx="21944">Northern America</cx:pt>
          <cx:pt idx="21945">Western Europe</cx:pt>
          <cx:pt idx="21946">Northern America</cx:pt>
          <cx:pt idx="21947">Latin America</cx:pt>
          <cx:pt idx="21948">Asiatic Region</cx:pt>
          <cx:pt idx="21949">Eastern Europe</cx:pt>
          <cx:pt idx="21950">Western Europe</cx:pt>
          <cx:pt idx="21951">Latin America</cx:pt>
          <cx:pt idx="21952">Asiatic Region</cx:pt>
          <cx:pt idx="21953">Middle East</cx:pt>
          <cx:pt idx="21954">Eastern Europe</cx:pt>
          <cx:pt idx="21955">Middle East</cx:pt>
          <cx:pt idx="21956">Western Europe</cx:pt>
          <cx:pt idx="21957">Eastern Europe</cx:pt>
          <cx:pt idx="21958">Asiatic Region</cx:pt>
          <cx:pt idx="21959">Asiatic Region</cx:pt>
          <cx:pt idx="21960">Western Europe</cx:pt>
          <cx:pt idx="21961">Northern America</cx:pt>
          <cx:pt idx="21962">Northern America</cx:pt>
          <cx:pt idx="21963">Northern America</cx:pt>
          <cx:pt idx="21964">Eastern Europe</cx:pt>
          <cx:pt idx="21965">Western Europe</cx:pt>
          <cx:pt idx="21966">Western Europe</cx:pt>
          <cx:pt idx="21967">Northern America</cx:pt>
          <cx:pt idx="21968">Western Europe</cx:pt>
          <cx:pt idx="21969">Western Europe</cx:pt>
          <cx:pt idx="21970">Asiatic Region</cx:pt>
          <cx:pt idx="21971">Northern America</cx:pt>
          <cx:pt idx="21972">Western Europe</cx:pt>
          <cx:pt idx="21973">Northern America</cx:pt>
          <cx:pt idx="21974">Eastern Europe</cx:pt>
          <cx:pt idx="21975">Western Europe</cx:pt>
          <cx:pt idx="21976">Northern America</cx:pt>
          <cx:pt idx="21977">Western Europe</cx:pt>
          <cx:pt idx="21978">Western Europe</cx:pt>
          <cx:pt idx="21979">Eastern Europe</cx:pt>
          <cx:pt idx="21980">Northern America</cx:pt>
          <cx:pt idx="21981">Western Europe</cx:pt>
          <cx:pt idx="21982">Africa/Middle East</cx:pt>
          <cx:pt idx="21983">Asiatic Region</cx:pt>
          <cx:pt idx="21984">Asiatic Region</cx:pt>
          <cx:pt idx="21985">Western Europe</cx:pt>
          <cx:pt idx="21986">Northern America</cx:pt>
          <cx:pt idx="21987">Western Europe</cx:pt>
          <cx:pt idx="21988">Latin America</cx:pt>
          <cx:pt idx="21989">Asiatic Region</cx:pt>
          <cx:pt idx="21990">Northern America</cx:pt>
          <cx:pt idx="21991">Asiatic Region</cx:pt>
          <cx:pt idx="21992">Asiatic Region</cx:pt>
          <cx:pt idx="21993">Western Europe</cx:pt>
          <cx:pt idx="21994">Asiatic Region</cx:pt>
          <cx:pt idx="21995">Northern America</cx:pt>
          <cx:pt idx="21996">Northern America</cx:pt>
          <cx:pt idx="21997">Northern America</cx:pt>
          <cx:pt idx="21998">Northern America</cx:pt>
          <cx:pt idx="21999">Northern America</cx:pt>
          <cx:pt idx="22000">Northern America</cx:pt>
          <cx:pt idx="22001">Western Europe</cx:pt>
          <cx:pt idx="22002">Western Europe</cx:pt>
          <cx:pt idx="22003">Latin America</cx:pt>
          <cx:pt idx="22004">Western Europe</cx:pt>
          <cx:pt idx="22005">Western Europe</cx:pt>
          <cx:pt idx="22006">Western Europe</cx:pt>
          <cx:pt idx="22007">Middle East</cx:pt>
          <cx:pt idx="22008">Western Europe</cx:pt>
          <cx:pt idx="22009">Northern America</cx:pt>
          <cx:pt idx="22010">Western Europe</cx:pt>
          <cx:pt idx="22011">Western Europe</cx:pt>
          <cx:pt idx="22012">Western Europe</cx:pt>
          <cx:pt idx="22013">Asiatic Region</cx:pt>
          <cx:pt idx="22014">Northern America</cx:pt>
          <cx:pt idx="22015">Western Europe</cx:pt>
          <cx:pt idx="22016">Western Europe</cx:pt>
          <cx:pt idx="22017">Western Europe</cx:pt>
          <cx:pt idx="22018">Western Europe</cx:pt>
          <cx:pt idx="22019">Western Europe</cx:pt>
          <cx:pt idx="22020">Northern America</cx:pt>
          <cx:pt idx="22021">Western Europe</cx:pt>
          <cx:pt idx="22022">Western Europe</cx:pt>
          <cx:pt idx="22023">Western Europe</cx:pt>
          <cx:pt idx="22024">Northern America</cx:pt>
          <cx:pt idx="22025">Western Europe</cx:pt>
          <cx:pt idx="22026">Asiatic Region</cx:pt>
          <cx:pt idx="22027">Western Europe</cx:pt>
          <cx:pt idx="22028">Asiatic Region</cx:pt>
          <cx:pt idx="22029">Western Europe</cx:pt>
          <cx:pt idx="22030">Western Europe</cx:pt>
          <cx:pt idx="22031">Middle East</cx:pt>
          <cx:pt idx="22032">Western Europe</cx:pt>
          <cx:pt idx="22033">Western Europe</cx:pt>
          <cx:pt idx="22034">Asiatic Region</cx:pt>
          <cx:pt idx="22035">Northern America</cx:pt>
          <cx:pt idx="22036">Western Europe</cx:pt>
          <cx:pt idx="22037">Northern America</cx:pt>
          <cx:pt idx="22038">Western Europe</cx:pt>
          <cx:pt idx="22039">Western Europe</cx:pt>
          <cx:pt idx="22040">Western Europe</cx:pt>
          <cx:pt idx="22041">Northern America</cx:pt>
          <cx:pt idx="22042">Western Europe</cx:pt>
          <cx:pt idx="22043">Asiatic Region</cx:pt>
          <cx:pt idx="22044">Northern America</cx:pt>
          <cx:pt idx="22045">Western Europe</cx:pt>
          <cx:pt idx="22046">Western Europe</cx:pt>
          <cx:pt idx="22047">Latin America</cx:pt>
          <cx:pt idx="22048">Western Europe</cx:pt>
          <cx:pt idx="22049">Eastern Europe</cx:pt>
          <cx:pt idx="22050">Eastern Europe</cx:pt>
          <cx:pt idx="22051">Northern America</cx:pt>
          <cx:pt idx="22052">Western Europe</cx:pt>
          <cx:pt idx="22053">Western Europe</cx:pt>
          <cx:pt idx="22054">Northern America</cx:pt>
          <cx:pt idx="22055">Northern America</cx:pt>
          <cx:pt idx="22056">Western Europe</cx:pt>
          <cx:pt idx="22057">Western Europe</cx:pt>
          <cx:pt idx="22058">Western Europe</cx:pt>
          <cx:pt idx="22059">Western Europe</cx:pt>
          <cx:pt idx="22060">Western Europe</cx:pt>
          <cx:pt idx="22061">Western Europe</cx:pt>
          <cx:pt idx="22062">Asiatic Region</cx:pt>
          <cx:pt idx="22063">Western Europe</cx:pt>
          <cx:pt idx="22064">Western Europe</cx:pt>
          <cx:pt idx="22065">Western Europe</cx:pt>
          <cx:pt idx="22066">Eastern Europe</cx:pt>
          <cx:pt idx="22067">Western Europe</cx:pt>
          <cx:pt idx="22068">Northern America</cx:pt>
          <cx:pt idx="22069">Eastern Europe</cx:pt>
          <cx:pt idx="22070">Western Europe</cx:pt>
          <cx:pt idx="22071">Latin America</cx:pt>
          <cx:pt idx="22072">Western Europe</cx:pt>
          <cx:pt idx="22073">Asiatic Region</cx:pt>
          <cx:pt idx="22074">Western Europe</cx:pt>
          <cx:pt idx="22075">Eastern Europe</cx:pt>
          <cx:pt idx="22076">Latin America</cx:pt>
          <cx:pt idx="22077">Western Europe</cx:pt>
          <cx:pt idx="22078">Asiatic Region</cx:pt>
          <cx:pt idx="22079">Northern America</cx:pt>
          <cx:pt idx="22080">Western Europe</cx:pt>
          <cx:pt idx="22081">Western Europe</cx:pt>
          <cx:pt idx="22082">Western Europe</cx:pt>
          <cx:pt idx="22083">Asiatic Region</cx:pt>
          <cx:pt idx="22084">Asiatic Region</cx:pt>
          <cx:pt idx="22085">Western Europe</cx:pt>
          <cx:pt idx="22086">Western Europe</cx:pt>
          <cx:pt idx="22087">Western Europe</cx:pt>
          <cx:pt idx="22088">Western Europe</cx:pt>
          <cx:pt idx="22089">Western Europe</cx:pt>
          <cx:pt idx="22090">Northern America</cx:pt>
          <cx:pt idx="22091">Northern America</cx:pt>
          <cx:pt idx="22092">Western Europe</cx:pt>
          <cx:pt idx="22093">Middle East</cx:pt>
          <cx:pt idx="22094">Eastern Europe</cx:pt>
          <cx:pt idx="22095">Western Europe</cx:pt>
          <cx:pt idx="22096">Eastern Europe</cx:pt>
          <cx:pt idx="22097">Eastern Europe</cx:pt>
          <cx:pt idx="22098">Western Europe</cx:pt>
          <cx:pt idx="22099">Western Europe</cx:pt>
          <cx:pt idx="22100">Western Europe</cx:pt>
          <cx:pt idx="22101">Northern America</cx:pt>
          <cx:pt idx="22102">Northern America</cx:pt>
          <cx:pt idx="22103">Western Europe</cx:pt>
          <cx:pt idx="22104">Africa</cx:pt>
          <cx:pt idx="22105">Eastern Europe</cx:pt>
          <cx:pt idx="22106">Northern America</cx:pt>
          <cx:pt idx="22107">Middle East</cx:pt>
          <cx:pt idx="22108">Northern America</cx:pt>
          <cx:pt idx="22109">Western Europe</cx:pt>
          <cx:pt idx="22110">Western Europe</cx:pt>
          <cx:pt idx="22111">Western Europe</cx:pt>
          <cx:pt idx="22112">Western Europe</cx:pt>
          <cx:pt idx="22113">Western Europe</cx:pt>
          <cx:pt idx="22114">Western Europe</cx:pt>
          <cx:pt idx="22115">Western Europe</cx:pt>
          <cx:pt idx="22116">Northern America</cx:pt>
          <cx:pt idx="22117">Western Europe</cx:pt>
          <cx:pt idx="22118">Latin America</cx:pt>
          <cx:pt idx="22119">Eastern Europe</cx:pt>
          <cx:pt idx="22120">Western Europe</cx:pt>
          <cx:pt idx="22121">Western Europe</cx:pt>
          <cx:pt idx="22122">Eastern Europe</cx:pt>
          <cx:pt idx="22123">Asiatic Region</cx:pt>
          <cx:pt idx="22124">Western Europe</cx:pt>
          <cx:pt idx="22125">Western Europe</cx:pt>
          <cx:pt idx="22126">Northern America</cx:pt>
          <cx:pt idx="22127">Western Europe</cx:pt>
          <cx:pt idx="22128">Northern America</cx:pt>
          <cx:pt idx="22129">Northern America</cx:pt>
          <cx:pt idx="22130">Asiatic Region</cx:pt>
          <cx:pt idx="22131">Asiatic Region</cx:pt>
          <cx:pt idx="22132">Asiatic Region</cx:pt>
          <cx:pt idx="22133">Asiatic Region</cx:pt>
          <cx:pt idx="22134">Northern America</cx:pt>
          <cx:pt idx="22135">Western Europe</cx:pt>
          <cx:pt idx="22136">Eastern Europe</cx:pt>
          <cx:pt idx="22137">Asiatic Region</cx:pt>
          <cx:pt idx="22138">Asiatic Region</cx:pt>
          <cx:pt idx="22139">Western Europe</cx:pt>
          <cx:pt idx="22140">Western Europe</cx:pt>
          <cx:pt idx="22141">Asiatic Region</cx:pt>
          <cx:pt idx="22142">Northern America</cx:pt>
          <cx:pt idx="22143">Western Europe</cx:pt>
          <cx:pt idx="22144">Western Europe</cx:pt>
          <cx:pt idx="22145">Northern America</cx:pt>
          <cx:pt idx="22146">Northern America</cx:pt>
          <cx:pt idx="22147">Northern America</cx:pt>
          <cx:pt idx="22148">Western Europe</cx:pt>
          <cx:pt idx="22149">Northern America</cx:pt>
          <cx:pt idx="22150">Asiatic Region</cx:pt>
          <cx:pt idx="22151">Latin America</cx:pt>
          <cx:pt idx="22152">Western Europe</cx:pt>
          <cx:pt idx="22153">Northern America</cx:pt>
          <cx:pt idx="22154">Western Europe</cx:pt>
          <cx:pt idx="22155">Western Europe</cx:pt>
          <cx:pt idx="22156">Western Europe</cx:pt>
          <cx:pt idx="22157">Western Europe</cx:pt>
          <cx:pt idx="22158">Eastern Europe</cx:pt>
          <cx:pt idx="22159">Western Europe</cx:pt>
          <cx:pt idx="22160">Western Europe</cx:pt>
          <cx:pt idx="22161">Asiatic Region</cx:pt>
          <cx:pt idx="22162">Asiatic Region</cx:pt>
          <cx:pt idx="22163">Northern America</cx:pt>
          <cx:pt idx="22164">Northern America</cx:pt>
          <cx:pt idx="22165">Northern America</cx:pt>
          <cx:pt idx="22166">Western Europe</cx:pt>
          <cx:pt idx="22167">Northern America</cx:pt>
          <cx:pt idx="22168">Western Europe</cx:pt>
          <cx:pt idx="22169">Northern America</cx:pt>
          <cx:pt idx="22170">Western Europe</cx:pt>
          <cx:pt idx="22171">Asiatic Region</cx:pt>
          <cx:pt idx="22172">Western Europe</cx:pt>
          <cx:pt idx="22173">Eastern Europe</cx:pt>
          <cx:pt idx="22174">Northern America</cx:pt>
          <cx:pt idx="22175">Northern America</cx:pt>
          <cx:pt idx="22176">Eastern Europe</cx:pt>
          <cx:pt idx="22177">Northern America</cx:pt>
          <cx:pt idx="22178">Northern America</cx:pt>
          <cx:pt idx="22179">Western Europe</cx:pt>
          <cx:pt idx="22180">Western Europe</cx:pt>
          <cx:pt idx="22181">Northern America</cx:pt>
          <cx:pt idx="22182">Western Europe</cx:pt>
          <cx:pt idx="22183">Western Europe</cx:pt>
          <cx:pt idx="22184">Asiatic Region</cx:pt>
          <cx:pt idx="22185">Northern America</cx:pt>
          <cx:pt idx="22186">Western Europe</cx:pt>
          <cx:pt idx="22187">Western Europe</cx:pt>
          <cx:pt idx="22188">Western Europe</cx:pt>
          <cx:pt idx="22189">Western Europe</cx:pt>
          <cx:pt idx="22190">Western Europe</cx:pt>
          <cx:pt idx="22191">Western Europe</cx:pt>
          <cx:pt idx="22192">Asiatic Region</cx:pt>
          <cx:pt idx="22193">Northern America</cx:pt>
          <cx:pt idx="22194">Western Europe</cx:pt>
          <cx:pt idx="22195">Eastern Europe</cx:pt>
          <cx:pt idx="22196">Asiatic Region</cx:pt>
          <cx:pt idx="22197">Northern America</cx:pt>
          <cx:pt idx="22198">Northern America</cx:pt>
          <cx:pt idx="22199">Northern America</cx:pt>
          <cx:pt idx="22200">Northern America</cx:pt>
          <cx:pt idx="22201">Western Europe</cx:pt>
          <cx:pt idx="22202">Western Europe</cx:pt>
          <cx:pt idx="22203">Western Europe</cx:pt>
          <cx:pt idx="22204">Western Europe</cx:pt>
          <cx:pt idx="22205">Northern America</cx:pt>
          <cx:pt idx="22206">Asiatic Region</cx:pt>
          <cx:pt idx="22207">Western Europe</cx:pt>
          <cx:pt idx="22208">Africa</cx:pt>
          <cx:pt idx="22209">Western Europe</cx:pt>
          <cx:pt idx="22210">Eastern Europe</cx:pt>
          <cx:pt idx="22211">Asiatic Region</cx:pt>
          <cx:pt idx="22212">Western Europe</cx:pt>
          <cx:pt idx="22213">Western Europe</cx:pt>
          <cx:pt idx="22214">Western Europe</cx:pt>
          <cx:pt idx="22215">Northern America</cx:pt>
          <cx:pt idx="22216">Asiatic Region</cx:pt>
          <cx:pt idx="22217">Eastern Europe</cx:pt>
          <cx:pt idx="22218">Asiatic Region</cx:pt>
          <cx:pt idx="22219">Western Europe</cx:pt>
          <cx:pt idx="22220">Asiatic Region</cx:pt>
          <cx:pt idx="22221">Western Europe</cx:pt>
          <cx:pt idx="22222">Asiatic Region</cx:pt>
          <cx:pt idx="22223">Western Europe</cx:pt>
          <cx:pt idx="22224">Western Europe</cx:pt>
          <cx:pt idx="22225">Western Europe</cx:pt>
          <cx:pt idx="22226">Western Europe</cx:pt>
          <cx:pt idx="22227">Western Europe</cx:pt>
          <cx:pt idx="22228">Eastern Europe</cx:pt>
          <cx:pt idx="22229">Western Europe</cx:pt>
          <cx:pt idx="22230">Northern America</cx:pt>
          <cx:pt idx="22231">Western Europe</cx:pt>
          <cx:pt idx="22232">Western Europe</cx:pt>
          <cx:pt idx="22233">Western Europe</cx:pt>
          <cx:pt idx="22234">Asiatic Region</cx:pt>
          <cx:pt idx="22235">Northern America</cx:pt>
          <cx:pt idx="22236">Western Europe</cx:pt>
          <cx:pt idx="22237">Western Europe</cx:pt>
          <cx:pt idx="22238">Latin America</cx:pt>
          <cx:pt idx="22239">Northern America</cx:pt>
          <cx:pt idx="22240">Western Europe</cx:pt>
          <cx:pt idx="22241">Asiatic Region</cx:pt>
          <cx:pt idx="22242">Northern America</cx:pt>
          <cx:pt idx="22243">Western Europe</cx:pt>
          <cx:pt idx="22244">Northern America</cx:pt>
          <cx:pt idx="22245">Asiatic Region</cx:pt>
          <cx:pt idx="22246">Western Europe</cx:pt>
          <cx:pt idx="22247">Northern America</cx:pt>
          <cx:pt idx="22248">Northern America</cx:pt>
          <cx:pt idx="22249">Asiatic Region</cx:pt>
          <cx:pt idx="22250">Asiatic Region</cx:pt>
          <cx:pt idx="22251">Eastern Europe</cx:pt>
          <cx:pt idx="22252">Asiatic Region</cx:pt>
          <cx:pt idx="22253">Northern America</cx:pt>
          <cx:pt idx="22254">Western Europe</cx:pt>
          <cx:pt idx="22255">Western Europe</cx:pt>
          <cx:pt idx="22256">Asiatic Region</cx:pt>
          <cx:pt idx="22257">Northern America</cx:pt>
          <cx:pt idx="22258">Western Europe</cx:pt>
          <cx:pt idx="22259">Western Europe</cx:pt>
          <cx:pt idx="22260">Northern America</cx:pt>
          <cx:pt idx="22261">Western Europe</cx:pt>
          <cx:pt idx="22262">Northern America</cx:pt>
          <cx:pt idx="22263">Asiatic Region</cx:pt>
          <cx:pt idx="22264">Asiatic Region</cx:pt>
          <cx:pt idx="22265">Eastern Europe</cx:pt>
          <cx:pt idx="22266">Northern America</cx:pt>
          <cx:pt idx="22267">Northern America</cx:pt>
          <cx:pt idx="22268">Western Europe</cx:pt>
          <cx:pt idx="22269">Western Europe</cx:pt>
          <cx:pt idx="22270">Western Europe</cx:pt>
          <cx:pt idx="22271">Asiatic Region</cx:pt>
          <cx:pt idx="22272">Northern America</cx:pt>
          <cx:pt idx="22273">Asiatic Region</cx:pt>
          <cx:pt idx="22274">Pacific Region</cx:pt>
          <cx:pt idx="22275">Asiatic Region</cx:pt>
          <cx:pt idx="22276">Western Europe</cx:pt>
          <cx:pt idx="22277">Asiatic Region</cx:pt>
          <cx:pt idx="22278">Northern America</cx:pt>
          <cx:pt idx="22279">Western Europe</cx:pt>
          <cx:pt idx="22280">Western Europe</cx:pt>
          <cx:pt idx="22281">Western Europe</cx:pt>
          <cx:pt idx="22282">Latin America</cx:pt>
          <cx:pt idx="22283">Western Europe</cx:pt>
          <cx:pt idx="22284">Western Europe</cx:pt>
          <cx:pt idx="22285">Western Europe</cx:pt>
          <cx:pt idx="22286">Northern America</cx:pt>
          <cx:pt idx="22287">Western Europe</cx:pt>
          <cx:pt idx="22288">Western Europe</cx:pt>
          <cx:pt idx="22289">Northern America</cx:pt>
          <cx:pt idx="22290">Western Europe</cx:pt>
          <cx:pt idx="22291">Western Europe</cx:pt>
          <cx:pt idx="22292">Asiatic Region</cx:pt>
          <cx:pt idx="22293">Western Europe</cx:pt>
          <cx:pt idx="22294">Northern America</cx:pt>
          <cx:pt idx="22295">Western Europe</cx:pt>
          <cx:pt idx="22296">Western Europe</cx:pt>
          <cx:pt idx="22297">Northern America</cx:pt>
          <cx:pt idx="22298">Western Europe</cx:pt>
          <cx:pt idx="22299">Northern America</cx:pt>
          <cx:pt idx="22300">Western Europe</cx:pt>
          <cx:pt idx="22301">Africa/Middle East</cx:pt>
          <cx:pt idx="22302">Western Europe</cx:pt>
          <cx:pt idx="22303">Western Europe</cx:pt>
          <cx:pt idx="22304">Northern America</cx:pt>
          <cx:pt idx="22305">Western Europe</cx:pt>
          <cx:pt idx="22306">Western Europe</cx:pt>
          <cx:pt idx="22307">Northern America</cx:pt>
          <cx:pt idx="22308">Western Europe</cx:pt>
          <cx:pt idx="22309">Latin America</cx:pt>
          <cx:pt idx="22310">Northern America</cx:pt>
          <cx:pt idx="22311">Northern America</cx:pt>
          <cx:pt idx="22312">Western Europe</cx:pt>
          <cx:pt idx="22313">Northern America</cx:pt>
          <cx:pt idx="22314">Western Europe</cx:pt>
          <cx:pt idx="22315">Western Europe</cx:pt>
          <cx:pt idx="22316">Western Europe</cx:pt>
          <cx:pt idx="22317">Northern America</cx:pt>
          <cx:pt idx="22318">Western Europe</cx:pt>
          <cx:pt idx="22319">Western Europe</cx:pt>
          <cx:pt idx="22320">Western Europe</cx:pt>
          <cx:pt idx="22321">Eastern Europe</cx:pt>
          <cx:pt idx="22322">Western Europe</cx:pt>
          <cx:pt idx="22323">Asiatic Region</cx:pt>
          <cx:pt idx="22324">Northern America</cx:pt>
          <cx:pt idx="22325">Northern America</cx:pt>
          <cx:pt idx="22326">Eastern Europe</cx:pt>
          <cx:pt idx="22327">Western Europe</cx:pt>
          <cx:pt idx="22328">Northern America</cx:pt>
          <cx:pt idx="22329">Western Europe</cx:pt>
          <cx:pt idx="22330">Eastern Europe</cx:pt>
          <cx:pt idx="22331">Northern America</cx:pt>
          <cx:pt idx="22332">Asiatic Region</cx:pt>
          <cx:pt idx="22333">Northern America</cx:pt>
          <cx:pt idx="22334">Asiatic Region</cx:pt>
          <cx:pt idx="22335">Western Europe</cx:pt>
          <cx:pt idx="22336">Western Europe</cx:pt>
          <cx:pt idx="22337">Western Europe</cx:pt>
          <cx:pt idx="22338">Western Europe</cx:pt>
          <cx:pt idx="22339">Western Europe</cx:pt>
          <cx:pt idx="22340">Western Europe</cx:pt>
          <cx:pt idx="22341">Western Europe</cx:pt>
          <cx:pt idx="22342">Western Europe</cx:pt>
          <cx:pt idx="22343">Western Europe</cx:pt>
          <cx:pt idx="22344">Western Europe</cx:pt>
          <cx:pt idx="22345">Northern America</cx:pt>
          <cx:pt idx="22346">Western Europe</cx:pt>
          <cx:pt idx="22347">Western Europe</cx:pt>
          <cx:pt idx="22348">Western Europe</cx:pt>
          <cx:pt idx="22349">Northern America</cx:pt>
          <cx:pt idx="22350">Northern America</cx:pt>
          <cx:pt idx="22351">Western Europe</cx:pt>
          <cx:pt idx="22352">Western Europe</cx:pt>
          <cx:pt idx="22353">Western Europe</cx:pt>
          <cx:pt idx="22354">Northern America</cx:pt>
          <cx:pt idx="22355">Western Europe</cx:pt>
          <cx:pt idx="22356">Western Europe</cx:pt>
          <cx:pt idx="22357">Western Europe</cx:pt>
          <cx:pt idx="22358">Northern America</cx:pt>
          <cx:pt idx="22359">Western Europe</cx:pt>
          <cx:pt idx="22360">Western Europe</cx:pt>
          <cx:pt idx="22361">Western Europe</cx:pt>
          <cx:pt idx="22362">Western Europe</cx:pt>
          <cx:pt idx="22363">Eastern Europe</cx:pt>
          <cx:pt idx="22364">Western Europe</cx:pt>
          <cx:pt idx="22365">Asiatic Region</cx:pt>
          <cx:pt idx="22366">Western Europe</cx:pt>
          <cx:pt idx="22367">Western Europe</cx:pt>
          <cx:pt idx="22368">Western Europe</cx:pt>
          <cx:pt idx="22369">Latin America</cx:pt>
          <cx:pt idx="22370">Western Europe</cx:pt>
          <cx:pt idx="22371">Western Europe</cx:pt>
          <cx:pt idx="22372">Western Europe</cx:pt>
          <cx:pt idx="22373">Pacific Region</cx:pt>
          <cx:pt idx="22374">Western Europe</cx:pt>
          <cx:pt idx="22375">Northern America</cx:pt>
          <cx:pt idx="22376">Western Europe</cx:pt>
          <cx:pt idx="22377">Western Europe</cx:pt>
          <cx:pt idx="22378">Western Europe</cx:pt>
          <cx:pt idx="22379">Western Europe</cx:pt>
          <cx:pt idx="22380">Western Europe</cx:pt>
          <cx:pt idx="22381">Eastern Europe</cx:pt>
          <cx:pt idx="22382">Western Europe</cx:pt>
          <cx:pt idx="22383">Northern America</cx:pt>
          <cx:pt idx="22384">Eastern Europe</cx:pt>
          <cx:pt idx="22385">Northern America</cx:pt>
          <cx:pt idx="22386">Western Europe</cx:pt>
          <cx:pt idx="22387">Northern America</cx:pt>
          <cx:pt idx="22388">Western Europe</cx:pt>
          <cx:pt idx="22389">Western Europe</cx:pt>
          <cx:pt idx="22390">Western Europe</cx:pt>
          <cx:pt idx="22391">Western Europe</cx:pt>
          <cx:pt idx="22392">Northern America</cx:pt>
          <cx:pt idx="22393">Western Europe</cx:pt>
          <cx:pt idx="22394">Northern America</cx:pt>
          <cx:pt idx="22395">Western Europe</cx:pt>
          <cx:pt idx="22396">Western Europe</cx:pt>
          <cx:pt idx="22397">Western Europe</cx:pt>
          <cx:pt idx="22398">Western Europe</cx:pt>
          <cx:pt idx="22399">Eastern Europe</cx:pt>
          <cx:pt idx="22400">Western Europe</cx:pt>
          <cx:pt idx="22401">Western Europe</cx:pt>
          <cx:pt idx="22402">Northern America</cx:pt>
          <cx:pt idx="22403">Northern America</cx:pt>
          <cx:pt idx="22404">Western Europe</cx:pt>
          <cx:pt idx="22405">Asiatic Region</cx:pt>
          <cx:pt idx="22406">Western Europe</cx:pt>
          <cx:pt idx="22407">Western Europe</cx:pt>
          <cx:pt idx="22408">Eastern Europe</cx:pt>
          <cx:pt idx="22409">Western Europe</cx:pt>
          <cx:pt idx="22410">Western Europe</cx:pt>
          <cx:pt idx="22411">Northern America</cx:pt>
          <cx:pt idx="22412">Western Europe</cx:pt>
          <cx:pt idx="22413">Western Europe</cx:pt>
          <cx:pt idx="22414">Western Europe</cx:pt>
          <cx:pt idx="22415">Northern America</cx:pt>
          <cx:pt idx="22416">Northern America</cx:pt>
          <cx:pt idx="22417">Western Europe</cx:pt>
          <cx:pt idx="22418">Western Europe</cx:pt>
          <cx:pt idx="22419">Western Europe</cx:pt>
          <cx:pt idx="22420">Western Europe</cx:pt>
          <cx:pt idx="22421">Eastern Europe</cx:pt>
          <cx:pt idx="22422">Western Europe</cx:pt>
          <cx:pt idx="22423">Northern America</cx:pt>
          <cx:pt idx="22424">Eastern Europe</cx:pt>
          <cx:pt idx="22425">Latin America</cx:pt>
          <cx:pt idx="22426">Northern America</cx:pt>
          <cx:pt idx="22427">Asiatic Region</cx:pt>
          <cx:pt idx="22428">Western Europe</cx:pt>
          <cx:pt idx="22429">Western Europe</cx:pt>
          <cx:pt idx="22430">Asiatic Region</cx:pt>
          <cx:pt idx="22431">Western Europe</cx:pt>
          <cx:pt idx="22432">Northern America</cx:pt>
          <cx:pt idx="22433">Western Europe</cx:pt>
          <cx:pt idx="22434">Western Europe</cx:pt>
          <cx:pt idx="22435">Middle East</cx:pt>
          <cx:pt idx="22436">Western Europe</cx:pt>
          <cx:pt idx="22437">Middle East</cx:pt>
          <cx:pt idx="22438">Western Europe</cx:pt>
          <cx:pt idx="22439">Asiatic Region</cx:pt>
          <cx:pt idx="22440">Western Europe</cx:pt>
          <cx:pt idx="22441">Eastern Europe</cx:pt>
          <cx:pt idx="22442">Latin America</cx:pt>
          <cx:pt idx="22443">Asiatic Region</cx:pt>
          <cx:pt idx="22444">Western Europe</cx:pt>
          <cx:pt idx="22445">Western Europe</cx:pt>
          <cx:pt idx="22446">Western Europe</cx:pt>
          <cx:pt idx="22447">Western Europe</cx:pt>
          <cx:pt idx="22448">Middle East</cx:pt>
          <cx:pt idx="22449">Western Europe</cx:pt>
          <cx:pt idx="22450">Eastern Europe</cx:pt>
          <cx:pt idx="22451">Western Europe</cx:pt>
          <cx:pt idx="22452">Western Europe</cx:pt>
          <cx:pt idx="22453">Latin America</cx:pt>
          <cx:pt idx="22454">Northern America</cx:pt>
          <cx:pt idx="22455">Western Europe</cx:pt>
          <cx:pt idx="22456">Western Europe</cx:pt>
          <cx:pt idx="22457">Western Europe</cx:pt>
          <cx:pt idx="22458">Western Europe</cx:pt>
          <cx:pt idx="22459">Western Europe</cx:pt>
          <cx:pt idx="22460">Eastern Europe</cx:pt>
          <cx:pt idx="22461">Western Europe</cx:pt>
          <cx:pt idx="22462">Northern America</cx:pt>
          <cx:pt idx="22463">Western Europe</cx:pt>
          <cx:pt idx="22464">Northern America</cx:pt>
          <cx:pt idx="22465">Eastern Europe</cx:pt>
          <cx:pt idx="22466">Western Europe</cx:pt>
          <cx:pt idx="22467">Western Europe</cx:pt>
          <cx:pt idx="22468">Western Europe</cx:pt>
          <cx:pt idx="22469">Eastern Europe</cx:pt>
          <cx:pt idx="22470">Northern America</cx:pt>
          <cx:pt idx="22471">Asiatic Region</cx:pt>
          <cx:pt idx="22472">Eastern Europe</cx:pt>
          <cx:pt idx="22473">Asiatic Region</cx:pt>
          <cx:pt idx="22474">Eastern Europe</cx:pt>
          <cx:pt idx="22475">Eastern Europe</cx:pt>
          <cx:pt idx="22476">Asiatic Region</cx:pt>
          <cx:pt idx="22477">Middle East</cx:pt>
          <cx:pt idx="22478">Western Europe</cx:pt>
          <cx:pt idx="22479">Western Europe</cx:pt>
          <cx:pt idx="22480">Western Europe</cx:pt>
          <cx:pt idx="22481">Asiatic Region</cx:pt>
          <cx:pt idx="22482">Middle East</cx:pt>
          <cx:pt idx="22483">Eastern Europe</cx:pt>
          <cx:pt idx="22484">Eastern Europe</cx:pt>
          <cx:pt idx="22485">Eastern Europe</cx:pt>
          <cx:pt idx="22486">Asiatic Region</cx:pt>
          <cx:pt idx="22487">Eastern Europe</cx:pt>
          <cx:pt idx="22488">Western Europe</cx:pt>
          <cx:pt idx="22489">Eastern Europe</cx:pt>
          <cx:pt idx="22490">Latin America</cx:pt>
          <cx:pt idx="22491">Middle East</cx:pt>
          <cx:pt idx="22492">Western Europe</cx:pt>
          <cx:pt idx="22493">Western Europe</cx:pt>
          <cx:pt idx="22494">Northern America</cx:pt>
          <cx:pt idx="22495">Western Europe</cx:pt>
          <cx:pt idx="22496">Western Europe</cx:pt>
          <cx:pt idx="22497">Western Europe</cx:pt>
          <cx:pt idx="22498">Eastern Europe</cx:pt>
          <cx:pt idx="22499">Northern America</cx:pt>
          <cx:pt idx="22500">Western Europe</cx:pt>
          <cx:pt idx="22501">Western Europe</cx:pt>
          <cx:pt idx="22502">Western Europe</cx:pt>
          <cx:pt idx="22503">Asiatic Region</cx:pt>
          <cx:pt idx="22504">Western Europe</cx:pt>
          <cx:pt idx="22505">Western Europe</cx:pt>
          <cx:pt idx="22506">Middle East</cx:pt>
          <cx:pt idx="22507">Asiatic Region</cx:pt>
          <cx:pt idx="22508">Western Europe</cx:pt>
          <cx:pt idx="22509">Middle East</cx:pt>
          <cx:pt idx="22510">Western Europe</cx:pt>
          <cx:pt idx="22511">Asiatic Region</cx:pt>
          <cx:pt idx="22512">Middle East</cx:pt>
          <cx:pt idx="22513">Northern America</cx:pt>
          <cx:pt idx="22514">Northern America</cx:pt>
          <cx:pt idx="22515">Northern America</cx:pt>
          <cx:pt idx="22516">Western Europe</cx:pt>
          <cx:pt idx="22517">Western Europe</cx:pt>
          <cx:pt idx="22518">Western Europe</cx:pt>
          <cx:pt idx="22519">Western Europe</cx:pt>
          <cx:pt idx="22520">Western Europe</cx:pt>
          <cx:pt idx="22521">Asiatic Region</cx:pt>
          <cx:pt idx="22522">Asiatic Region</cx:pt>
          <cx:pt idx="22523">Western Europe</cx:pt>
          <cx:pt idx="22524">Northern America</cx:pt>
          <cx:pt idx="22525">Northern America</cx:pt>
          <cx:pt idx="22526">Western Europe</cx:pt>
          <cx:pt idx="22527">Northern America</cx:pt>
          <cx:pt idx="22528">Western Europe</cx:pt>
          <cx:pt idx="22529">Western Europe</cx:pt>
          <cx:pt idx="22530">Northern America</cx:pt>
          <cx:pt idx="22531">Northern America</cx:pt>
          <cx:pt idx="22532">Western Europe</cx:pt>
          <cx:pt idx="22533">Northern America</cx:pt>
          <cx:pt idx="22534">Western Europe</cx:pt>
          <cx:pt idx="22535">Northern America</cx:pt>
          <cx:pt idx="22536">Western Europe</cx:pt>
          <cx:pt idx="22537">Western Europe</cx:pt>
          <cx:pt idx="22538">Northern America</cx:pt>
          <cx:pt idx="22539">Western Europe</cx:pt>
          <cx:pt idx="22540">Northern America</cx:pt>
          <cx:pt idx="22541">Northern America</cx:pt>
          <cx:pt idx="22542">Western Europe</cx:pt>
          <cx:pt idx="22543">Western Europe</cx:pt>
          <cx:pt idx="22544">Western Europe</cx:pt>
          <cx:pt idx="22545">Western Europe</cx:pt>
          <cx:pt idx="22546">Middle East</cx:pt>
          <cx:pt idx="22547">Western Europe</cx:pt>
          <cx:pt idx="22548">Western Europe</cx:pt>
          <cx:pt idx="22549">Northern America</cx:pt>
          <cx:pt idx="22550">Western Europe</cx:pt>
          <cx:pt idx="22551">Middle East</cx:pt>
          <cx:pt idx="22552">Western Europe</cx:pt>
          <cx:pt idx="22553">Western Europe</cx:pt>
          <cx:pt idx="22554">Northern America</cx:pt>
          <cx:pt idx="22555">Western Europe</cx:pt>
          <cx:pt idx="22556">Northern America</cx:pt>
          <cx:pt idx="22557">Northern America</cx:pt>
          <cx:pt idx="22558">Northern America</cx:pt>
          <cx:pt idx="22559">Western Europe</cx:pt>
          <cx:pt idx="22560">Northern America</cx:pt>
          <cx:pt idx="22561">Western Europe</cx:pt>
          <cx:pt idx="22562">Northern America</cx:pt>
          <cx:pt idx="22563">Northern America</cx:pt>
          <cx:pt idx="22564">Eastern Europe</cx:pt>
          <cx:pt idx="22565">Western Europe</cx:pt>
          <cx:pt idx="22566">Northern America</cx:pt>
          <cx:pt idx="22567">Western Europe</cx:pt>
          <cx:pt idx="22568">Western Europe</cx:pt>
          <cx:pt idx="22569">Northern America</cx:pt>
          <cx:pt idx="22570">Northern America</cx:pt>
          <cx:pt idx="22571">Western Europe</cx:pt>
          <cx:pt idx="22572">Western Europe</cx:pt>
          <cx:pt idx="22573">Northern America</cx:pt>
          <cx:pt idx="22574">Northern America</cx:pt>
          <cx:pt idx="22575">Northern America</cx:pt>
          <cx:pt idx="22576">Northern America</cx:pt>
          <cx:pt idx="22577">Western Europe</cx:pt>
          <cx:pt idx="22578">Western Europe</cx:pt>
          <cx:pt idx="22579">Northern America</cx:pt>
          <cx:pt idx="22580">Western Europe</cx:pt>
          <cx:pt idx="22581">Northern America</cx:pt>
          <cx:pt idx="22582">Northern America</cx:pt>
          <cx:pt idx="22583">Northern America</cx:pt>
          <cx:pt idx="22584">Western Europe</cx:pt>
          <cx:pt idx="22585">Western Europe</cx:pt>
          <cx:pt idx="22586">Western Europe</cx:pt>
          <cx:pt idx="22587">Northern America</cx:pt>
          <cx:pt idx="22588">Asiatic Region</cx:pt>
          <cx:pt idx="22589">Western Europe</cx:pt>
          <cx:pt idx="22590">Northern America</cx:pt>
          <cx:pt idx="22591">Asiatic Region</cx:pt>
          <cx:pt idx="22592">Northern America</cx:pt>
          <cx:pt idx="22593">Western Europe</cx:pt>
          <cx:pt idx="22594">Western Europe</cx:pt>
          <cx:pt idx="22595">Western Europe</cx:pt>
          <cx:pt idx="22596">Middle East</cx:pt>
          <cx:pt idx="22597">Asiatic Region</cx:pt>
          <cx:pt idx="22598">Northern America</cx:pt>
          <cx:pt idx="22599">Western Europe</cx:pt>
          <cx:pt idx="22600">Western Europe</cx:pt>
          <cx:pt idx="22601">Western Europe</cx:pt>
          <cx:pt idx="22602">Northern America</cx:pt>
          <cx:pt idx="22603">Western Europe</cx:pt>
          <cx:pt idx="22604">Western Europe</cx:pt>
          <cx:pt idx="22605">Northern America</cx:pt>
          <cx:pt idx="22606">Western Europe</cx:pt>
          <cx:pt idx="22607">Northern America</cx:pt>
          <cx:pt idx="22608">Northern America</cx:pt>
          <cx:pt idx="22609">Asiatic Region</cx:pt>
          <cx:pt idx="22610">Northern America</cx:pt>
          <cx:pt idx="22611">Northern America</cx:pt>
          <cx:pt idx="22612">Western Europe</cx:pt>
          <cx:pt idx="22613">Northern America</cx:pt>
          <cx:pt idx="22614">Western Europe</cx:pt>
          <cx:pt idx="22615">Western Europe</cx:pt>
          <cx:pt idx="22616">Western Europe</cx:pt>
          <cx:pt idx="22617">Northern America</cx:pt>
          <cx:pt idx="22618">Northern America</cx:pt>
          <cx:pt idx="22619">Asiatic Region</cx:pt>
          <cx:pt idx="22620">Northern America</cx:pt>
          <cx:pt idx="22621">Northern America</cx:pt>
          <cx:pt idx="22622">Northern America</cx:pt>
          <cx:pt idx="22623">Western Europe</cx:pt>
          <cx:pt idx="22624">Western Europe</cx:pt>
          <cx:pt idx="22625">Western Europe</cx:pt>
          <cx:pt idx="22626">Northern America</cx:pt>
          <cx:pt idx="22627">Northern America</cx:pt>
          <cx:pt idx="22628">Northern America</cx:pt>
          <cx:pt idx="22629">Western Europe</cx:pt>
          <cx:pt idx="22630">Northern America</cx:pt>
          <cx:pt idx="22631">Western Europe</cx:pt>
          <cx:pt idx="22632">Western Europe</cx:pt>
          <cx:pt idx="22633">Western Europe</cx:pt>
          <cx:pt idx="22634">Asiatic Region</cx:pt>
          <cx:pt idx="22635">Eastern Europe</cx:pt>
          <cx:pt idx="22636">Western Europe</cx:pt>
          <cx:pt idx="22637">Northern America</cx:pt>
          <cx:pt idx="22638">Western Europe</cx:pt>
          <cx:pt idx="22639">Western Europe</cx:pt>
          <cx:pt idx="22640">Northern America</cx:pt>
          <cx:pt idx="22641">Western Europe</cx:pt>
          <cx:pt idx="22642">Western Europe</cx:pt>
          <cx:pt idx="22643">Asiatic Region</cx:pt>
          <cx:pt idx="22644">Middle East</cx:pt>
          <cx:pt idx="22645">Western Europe</cx:pt>
          <cx:pt idx="22646">Asiatic Region</cx:pt>
          <cx:pt idx="22647">Western Europe</cx:pt>
          <cx:pt idx="22648">Northern America</cx:pt>
          <cx:pt idx="22649">Western Europe</cx:pt>
          <cx:pt idx="22650">Northern America</cx:pt>
          <cx:pt idx="22651">Western Europe</cx:pt>
          <cx:pt idx="22652">Northern America</cx:pt>
          <cx:pt idx="22653">Western Europe</cx:pt>
          <cx:pt idx="22654">Western Europe</cx:pt>
          <cx:pt idx="22655">Western Europe</cx:pt>
          <cx:pt idx="22656">Northern America</cx:pt>
          <cx:pt idx="22657">Eastern Europe</cx:pt>
          <cx:pt idx="22658">Northern America</cx:pt>
          <cx:pt idx="22659">Asiatic Region</cx:pt>
          <cx:pt idx="22660">Western Europe</cx:pt>
          <cx:pt idx="22661">Northern America</cx:pt>
          <cx:pt idx="22662">Northern America</cx:pt>
          <cx:pt idx="22663">Northern America</cx:pt>
          <cx:pt idx="22664">Western Europe</cx:pt>
          <cx:pt idx="22665">Western Europe</cx:pt>
          <cx:pt idx="22666">Western Europe</cx:pt>
          <cx:pt idx="22667">Western Europe</cx:pt>
          <cx:pt idx="22668">Eastern Europe</cx:pt>
          <cx:pt idx="22669">Northern America</cx:pt>
          <cx:pt idx="22670">Asiatic Region</cx:pt>
          <cx:pt idx="22671">Asiatic Region</cx:pt>
          <cx:pt idx="22672">Northern America</cx:pt>
          <cx:pt idx="22673">Western Europe</cx:pt>
          <cx:pt idx="22674">Eastern Europe</cx:pt>
          <cx:pt idx="22675">Northern America</cx:pt>
          <cx:pt idx="22676">Northern America</cx:pt>
          <cx:pt idx="22677">Western Europe</cx:pt>
          <cx:pt idx="22678">Western Europe</cx:pt>
          <cx:pt idx="22679">Western Europe</cx:pt>
          <cx:pt idx="22680">Eastern Europe</cx:pt>
          <cx:pt idx="22681">Western Europe</cx:pt>
          <cx:pt idx="22682">Asiatic Region</cx:pt>
          <cx:pt idx="22683">Western Europe</cx:pt>
          <cx:pt idx="22684">Western Europe</cx:pt>
          <cx:pt idx="22685">Eastern Europe</cx:pt>
          <cx:pt idx="22686">Northern America</cx:pt>
          <cx:pt idx="22687">Northern America</cx:pt>
          <cx:pt idx="22688">Northern America</cx:pt>
          <cx:pt idx="22689">Northern America</cx:pt>
          <cx:pt idx="22690">Eastern Europe</cx:pt>
          <cx:pt idx="22691">Northern America</cx:pt>
          <cx:pt idx="22692">Western Europe</cx:pt>
          <cx:pt idx="22693">Western Europe</cx:pt>
          <cx:pt idx="22694">Asiatic Region</cx:pt>
          <cx:pt idx="22695">Western Europe</cx:pt>
          <cx:pt idx="22696">Western Europe</cx:pt>
          <cx:pt idx="22697">Northern America</cx:pt>
          <cx:pt idx="22698">Northern America</cx:pt>
          <cx:pt idx="22699">Western Europe</cx:pt>
          <cx:pt idx="22700">Northern America</cx:pt>
          <cx:pt idx="22701">Western Europe</cx:pt>
          <cx:pt idx="22702">Northern America</cx:pt>
          <cx:pt idx="22703">Western Europe</cx:pt>
          <cx:pt idx="22704">Northern America</cx:pt>
          <cx:pt idx="22705">Western Europe</cx:pt>
          <cx:pt idx="22706">Northern America</cx:pt>
          <cx:pt idx="22707">Western Europe</cx:pt>
          <cx:pt idx="22708">Northern America</cx:pt>
          <cx:pt idx="22709">Western Europe</cx:pt>
          <cx:pt idx="22710">Western Europe</cx:pt>
          <cx:pt idx="22711">Northern America</cx:pt>
          <cx:pt idx="22712">Western Europe</cx:pt>
          <cx:pt idx="22713">Northern America</cx:pt>
          <cx:pt idx="22714">Western Europe</cx:pt>
          <cx:pt idx="22715">Middle East</cx:pt>
          <cx:pt idx="22716">Western Europe</cx:pt>
          <cx:pt idx="22717">Eastern Europe</cx:pt>
          <cx:pt idx="22718">Africa</cx:pt>
          <cx:pt idx="22719">Western Europe</cx:pt>
          <cx:pt idx="22720">Western Europe</cx:pt>
          <cx:pt idx="22721">Northern America</cx:pt>
          <cx:pt idx="22722">Western Europe</cx:pt>
          <cx:pt idx="22723">Northern America</cx:pt>
          <cx:pt idx="22724">Western Europe</cx:pt>
          <cx:pt idx="22725">Western Europe</cx:pt>
          <cx:pt idx="22726">Western Europe</cx:pt>
          <cx:pt idx="22727">Eastern Europe</cx:pt>
          <cx:pt idx="22728">Western Europe</cx:pt>
          <cx:pt idx="22729">Northern America</cx:pt>
          <cx:pt idx="22730">Western Europe</cx:pt>
          <cx:pt idx="22731">Northern America</cx:pt>
          <cx:pt idx="22732">Western Europe</cx:pt>
          <cx:pt idx="22733">Northern America</cx:pt>
          <cx:pt idx="22734">Western Europe</cx:pt>
          <cx:pt idx="22735">Western Europe</cx:pt>
          <cx:pt idx="22736">Northern America</cx:pt>
          <cx:pt idx="22737">Western Europe</cx:pt>
          <cx:pt idx="22738">Western Europe</cx:pt>
          <cx:pt idx="22739">Western Europe</cx:pt>
          <cx:pt idx="22740">Northern America</cx:pt>
          <cx:pt idx="22741">Asiatic Region</cx:pt>
          <cx:pt idx="22742">Western Europe</cx:pt>
          <cx:pt idx="22743">Western Europe</cx:pt>
          <cx:pt idx="22744">Asiatic Region</cx:pt>
          <cx:pt idx="22745">Western Europe</cx:pt>
          <cx:pt idx="22746">Eastern Europe</cx:pt>
          <cx:pt idx="22747">Western Europe</cx:pt>
          <cx:pt idx="22748">Asiatic Region</cx:pt>
          <cx:pt idx="22749">Northern America</cx:pt>
          <cx:pt idx="22750">Western Europe</cx:pt>
          <cx:pt idx="22751">Western Europe</cx:pt>
          <cx:pt idx="22752">Africa</cx:pt>
          <cx:pt idx="22753">Western Europe</cx:pt>
          <cx:pt idx="22754">Northern America</cx:pt>
          <cx:pt idx="22755">Western Europe</cx:pt>
          <cx:pt idx="22756">Western Europe</cx:pt>
          <cx:pt idx="22757">Northern America</cx:pt>
          <cx:pt idx="22758">Latin America</cx:pt>
          <cx:pt idx="22759">Asiatic Region</cx:pt>
          <cx:pt idx="22760">Western Europe</cx:pt>
          <cx:pt idx="22761">Asiatic Region</cx:pt>
          <cx:pt idx="22762">Western Europe</cx:pt>
          <cx:pt idx="22763">Western Europe</cx:pt>
          <cx:pt idx="22764">Western Europe</cx:pt>
          <cx:pt idx="22765">Eastern Europe</cx:pt>
          <cx:pt idx="22766">Northern America</cx:pt>
          <cx:pt idx="22767">Western Europe</cx:pt>
          <cx:pt idx="22768">Northern America</cx:pt>
          <cx:pt idx="22769">Eastern Europe</cx:pt>
          <cx:pt idx="22770">Western Europe</cx:pt>
          <cx:pt idx="22771">Latin America</cx:pt>
          <cx:pt idx="22772">Asiatic Region</cx:pt>
          <cx:pt idx="22773">Eastern Europe</cx:pt>
          <cx:pt idx="22774">Asiatic Region</cx:pt>
          <cx:pt idx="22775">Eastern Europe</cx:pt>
          <cx:pt idx="22776">Northern America</cx:pt>
          <cx:pt idx="22777">Middle East</cx:pt>
          <cx:pt idx="22778">Western Europe</cx:pt>
          <cx:pt idx="22779">Western Europe</cx:pt>
          <cx:pt idx="22780">Northern America</cx:pt>
          <cx:pt idx="22781">Eastern Europe</cx:pt>
          <cx:pt idx="22782">Eastern Europe</cx:pt>
          <cx:pt idx="22783">Western Europe</cx:pt>
          <cx:pt idx="22784">Northern America</cx:pt>
          <cx:pt idx="22785">Western Europe</cx:pt>
          <cx:pt idx="22786">Western Europe</cx:pt>
          <cx:pt idx="22787">Western Europe</cx:pt>
          <cx:pt idx="22788">Northern America</cx:pt>
          <cx:pt idx="22789">Northern America</cx:pt>
          <cx:pt idx="22790">Western Europe</cx:pt>
          <cx:pt idx="22791">Western Europe</cx:pt>
          <cx:pt idx="22792">Western Europe</cx:pt>
          <cx:pt idx="22793">Asiatic Region</cx:pt>
          <cx:pt idx="22794">Eastern Europe</cx:pt>
          <cx:pt idx="22795">Western Europe</cx:pt>
          <cx:pt idx="22796">Western Europe</cx:pt>
          <cx:pt idx="22797">Western Europe</cx:pt>
          <cx:pt idx="22798">Latin America</cx:pt>
          <cx:pt idx="22799">Western Europe</cx:pt>
          <cx:pt idx="22800">Western Europe</cx:pt>
          <cx:pt idx="22801">Northern America</cx:pt>
          <cx:pt idx="22802">Asiatic Region</cx:pt>
          <cx:pt idx="22803">Asiatic Region</cx:pt>
          <cx:pt idx="22804">Western Europe</cx:pt>
          <cx:pt idx="22805">Northern America</cx:pt>
          <cx:pt idx="22806">Northern America</cx:pt>
          <cx:pt idx="22807">Asiatic Region</cx:pt>
          <cx:pt idx="22808">Northern America</cx:pt>
          <cx:pt idx="22809">Western Europe</cx:pt>
          <cx:pt idx="22810">Western Europe</cx:pt>
          <cx:pt idx="22811">Western Europe</cx:pt>
          <cx:pt idx="22812">Asiatic Region</cx:pt>
          <cx:pt idx="22813">Western Europe</cx:pt>
          <cx:pt idx="22814">Western Europe</cx:pt>
          <cx:pt idx="22815">Western Europe</cx:pt>
          <cx:pt idx="22816">Western Europe</cx:pt>
          <cx:pt idx="22817">Western Europe</cx:pt>
          <cx:pt idx="22818">Western Europe</cx:pt>
          <cx:pt idx="22819">Western Europe</cx:pt>
          <cx:pt idx="22820">Latin America</cx:pt>
          <cx:pt idx="22821">Asiatic Region</cx:pt>
          <cx:pt idx="22822">Northern America</cx:pt>
          <cx:pt idx="22823">Western Europe</cx:pt>
          <cx:pt idx="22824">Western Europe</cx:pt>
          <cx:pt idx="22825">Middle East</cx:pt>
          <cx:pt idx="22826">Northern America</cx:pt>
          <cx:pt idx="22827">Western Europe</cx:pt>
          <cx:pt idx="22828">Northern America</cx:pt>
          <cx:pt idx="22829">Northern America</cx:pt>
          <cx:pt idx="22830">Western Europe</cx:pt>
          <cx:pt idx="22831">Northern America</cx:pt>
          <cx:pt idx="22832">Western Europe</cx:pt>
          <cx:pt idx="22833">Eastern Europe</cx:pt>
          <cx:pt idx="22834">Pacific Region</cx:pt>
          <cx:pt idx="22835">Western Europe</cx:pt>
          <cx:pt idx="22836">Northern America</cx:pt>
          <cx:pt idx="22837">Western Europe</cx:pt>
          <cx:pt idx="22838">Middle East</cx:pt>
          <cx:pt idx="22839">Eastern Europe</cx:pt>
          <cx:pt idx="22840">Middle East</cx:pt>
          <cx:pt idx="22841">Northern America</cx:pt>
          <cx:pt idx="22842">Northern America</cx:pt>
          <cx:pt idx="22843">Western Europe</cx:pt>
          <cx:pt idx="22844">Western Europe</cx:pt>
          <cx:pt idx="22845">Western Europe</cx:pt>
          <cx:pt idx="22846">Northern America</cx:pt>
          <cx:pt idx="22847">Western Europe</cx:pt>
          <cx:pt idx="22848">Western Europe</cx:pt>
          <cx:pt idx="22849">Western Europe</cx:pt>
          <cx:pt idx="22850">Asiatic Region</cx:pt>
          <cx:pt idx="22851">Western Europe</cx:pt>
          <cx:pt idx="22852">Western Europe</cx:pt>
          <cx:pt idx="22853">Northern America</cx:pt>
          <cx:pt idx="22854">Northern America</cx:pt>
          <cx:pt idx="22855">Eastern Europe</cx:pt>
          <cx:pt idx="22856">Western Europe</cx:pt>
          <cx:pt idx="22857">Western Europe</cx:pt>
          <cx:pt idx="22858">Western Europe</cx:pt>
          <cx:pt idx="22859">Northern America</cx:pt>
          <cx:pt idx="22860">Western Europe</cx:pt>
          <cx:pt idx="22861">Western Europe</cx:pt>
          <cx:pt idx="22862">Western Europe</cx:pt>
          <cx:pt idx="22863">Western Europe</cx:pt>
          <cx:pt idx="22864">Northern America</cx:pt>
          <cx:pt idx="22865">Northern America</cx:pt>
          <cx:pt idx="22866">Western Europe</cx:pt>
          <cx:pt idx="22867">Western Europe</cx:pt>
          <cx:pt idx="22868">Western Europe</cx:pt>
          <cx:pt idx="22869">Western Europe</cx:pt>
          <cx:pt idx="22870">Western Europe</cx:pt>
          <cx:pt idx="22871">Western Europe</cx:pt>
          <cx:pt idx="22872">Western Europe</cx:pt>
          <cx:pt idx="22873">Northern America</cx:pt>
          <cx:pt idx="22874">Western Europe</cx:pt>
          <cx:pt idx="22875">Eastern Europe</cx:pt>
          <cx:pt idx="22876">Western Europe</cx:pt>
          <cx:pt idx="22877">Northern America</cx:pt>
          <cx:pt idx="22878">Northern America</cx:pt>
          <cx:pt idx="22879">Western Europe</cx:pt>
          <cx:pt idx="22880">Latin America</cx:pt>
          <cx:pt idx="22881">Northern America</cx:pt>
          <cx:pt idx="22882">Asiatic Region</cx:pt>
          <cx:pt idx="22883">Western Europe</cx:pt>
          <cx:pt idx="22884">Asiatic Region</cx:pt>
          <cx:pt idx="22885">Northern America</cx:pt>
          <cx:pt idx="22886">Western Europe</cx:pt>
          <cx:pt idx="22887">Western Europe</cx:pt>
          <cx:pt idx="22888">Middle East</cx:pt>
          <cx:pt idx="22889">Western Europe</cx:pt>
          <cx:pt idx="22890">Northern America</cx:pt>
          <cx:pt idx="22891">Western Europe</cx:pt>
          <cx:pt idx="22892">Western Europe</cx:pt>
          <cx:pt idx="22893">Eastern Europe</cx:pt>
          <cx:pt idx="22894">Asiatic Region</cx:pt>
          <cx:pt idx="22895">Western Europe</cx:pt>
          <cx:pt idx="22896">Northern America</cx:pt>
          <cx:pt idx="22897">Middle East</cx:pt>
          <cx:pt idx="22898">Middle East</cx:pt>
          <cx:pt idx="22899">Asiatic Region</cx:pt>
          <cx:pt idx="22900">Asiatic Region</cx:pt>
          <cx:pt idx="22901">Western Europe</cx:pt>
          <cx:pt idx="22902">Northern America</cx:pt>
          <cx:pt idx="22903">Western Europe</cx:pt>
          <cx:pt idx="22904">Western Europe</cx:pt>
          <cx:pt idx="22905">Western Europe</cx:pt>
          <cx:pt idx="22906">Northern America</cx:pt>
          <cx:pt idx="22907">Asiatic Region</cx:pt>
          <cx:pt idx="22908">Northern America</cx:pt>
          <cx:pt idx="22909">Northern America</cx:pt>
          <cx:pt idx="22910">Northern America</cx:pt>
          <cx:pt idx="22911">Western Europe</cx:pt>
          <cx:pt idx="22912">Northern America</cx:pt>
          <cx:pt idx="22913">Northern America</cx:pt>
          <cx:pt idx="22914">Eastern Europe</cx:pt>
          <cx:pt idx="22915">Eastern Europe</cx:pt>
          <cx:pt idx="22916">Northern America</cx:pt>
          <cx:pt idx="22917">Western Europe</cx:pt>
          <cx:pt idx="22918">Western Europe</cx:pt>
          <cx:pt idx="22919">Western Europe</cx:pt>
          <cx:pt idx="22920">Northern America</cx:pt>
          <cx:pt idx="22921">Northern America</cx:pt>
          <cx:pt idx="22922">Northern America</cx:pt>
          <cx:pt idx="22923">Northern America</cx:pt>
          <cx:pt idx="22924">Northern America</cx:pt>
          <cx:pt idx="22925">Northern America</cx:pt>
          <cx:pt idx="22926">Western Europe</cx:pt>
          <cx:pt idx="22927">Western Europe</cx:pt>
          <cx:pt idx="22928">Northern America</cx:pt>
          <cx:pt idx="22929">Western Europe</cx:pt>
          <cx:pt idx="22930">Western Europe</cx:pt>
          <cx:pt idx="22931">Western Europe</cx:pt>
          <cx:pt idx="22932">Northern America</cx:pt>
          <cx:pt idx="22933">Eastern Europe</cx:pt>
          <cx:pt idx="22934">Northern America</cx:pt>
          <cx:pt idx="22935">Northern America</cx:pt>
          <cx:pt idx="22936">Eastern Europe</cx:pt>
          <cx:pt idx="22937">Northern America</cx:pt>
          <cx:pt idx="22938">Northern America</cx:pt>
          <cx:pt idx="22939">Western Europe</cx:pt>
          <cx:pt idx="22940">Western Europe</cx:pt>
          <cx:pt idx="22941">Asiatic Region</cx:pt>
          <cx:pt idx="22942">Western Europe</cx:pt>
          <cx:pt idx="22943">Asiatic Region</cx:pt>
          <cx:pt idx="22944">Western Europe</cx:pt>
          <cx:pt idx="22945">Eastern Europe</cx:pt>
          <cx:pt idx="22946">Western Europe</cx:pt>
          <cx:pt idx="22947">Western Europe</cx:pt>
          <cx:pt idx="22948">Western Europe</cx:pt>
          <cx:pt idx="22949">Western Europe</cx:pt>
          <cx:pt idx="22950">Western Europe</cx:pt>
          <cx:pt idx="22951">Latin America</cx:pt>
          <cx:pt idx="22952">Northern America</cx:pt>
          <cx:pt idx="22953">Western Europe</cx:pt>
          <cx:pt idx="22954">Asiatic Region</cx:pt>
          <cx:pt idx="22955">Western Europe</cx:pt>
          <cx:pt idx="22956">Asiatic Region</cx:pt>
          <cx:pt idx="22957">Western Europe</cx:pt>
          <cx:pt idx="22958">Western Europe</cx:pt>
          <cx:pt idx="22959">Western Europe</cx:pt>
          <cx:pt idx="22960">Western Europe</cx:pt>
          <cx:pt idx="22961">Western Europe</cx:pt>
          <cx:pt idx="22962">Asiatic Region</cx:pt>
          <cx:pt idx="22963">Northern America</cx:pt>
          <cx:pt idx="22964">Northern America</cx:pt>
          <cx:pt idx="22965">Northern America</cx:pt>
          <cx:pt idx="22966">Western Europe</cx:pt>
          <cx:pt idx="22967">Eastern Europe</cx:pt>
          <cx:pt idx="22968">Northern America</cx:pt>
          <cx:pt idx="22969">Northern America</cx:pt>
          <cx:pt idx="22970">Northern America</cx:pt>
          <cx:pt idx="22971">Northern America</cx:pt>
          <cx:pt idx="22972">Western Europe</cx:pt>
          <cx:pt idx="22973">Western Europe</cx:pt>
          <cx:pt idx="22974">Middle East</cx:pt>
          <cx:pt idx="22975">Latin America</cx:pt>
          <cx:pt idx="22976">Latin America</cx:pt>
          <cx:pt idx="22977">Middle East</cx:pt>
          <cx:pt idx="22978">Western Europe</cx:pt>
          <cx:pt idx="22979">Western Europe</cx:pt>
          <cx:pt idx="22980">Western Europe</cx:pt>
          <cx:pt idx="22981">Western Europe</cx:pt>
          <cx:pt idx="22982">Western Europe</cx:pt>
          <cx:pt idx="22983">Northern America</cx:pt>
          <cx:pt idx="22984">Asiatic Region</cx:pt>
          <cx:pt idx="22985">Western Europe</cx:pt>
          <cx:pt idx="22986">Western Europe</cx:pt>
          <cx:pt idx="22987">Western Europe</cx:pt>
          <cx:pt idx="22988">Western Europe</cx:pt>
          <cx:pt idx="22989">Northern America</cx:pt>
          <cx:pt idx="22990">Western Europe</cx:pt>
          <cx:pt idx="22991">Western Europe</cx:pt>
          <cx:pt idx="22992">Northern America</cx:pt>
          <cx:pt idx="22993">Western Europe</cx:pt>
          <cx:pt idx="22994">Western Europe</cx:pt>
          <cx:pt idx="22995">Northern America</cx:pt>
          <cx:pt idx="22996">Latin America</cx:pt>
          <cx:pt idx="22997">Western Europe</cx:pt>
          <cx:pt idx="22998">Western Europe</cx:pt>
          <cx:pt idx="22999">Western Europe</cx:pt>
          <cx:pt idx="23000">Western Europe</cx:pt>
          <cx:pt idx="23001">Eastern Europe</cx:pt>
          <cx:pt idx="23002">Western Europe</cx:pt>
          <cx:pt idx="23003">Western Europe</cx:pt>
          <cx:pt idx="23004">Northern America</cx:pt>
          <cx:pt idx="23005">Western Europe</cx:pt>
          <cx:pt idx="23006">Asiatic Region</cx:pt>
          <cx:pt idx="23007">Western Europe</cx:pt>
          <cx:pt idx="23008">Western Europe</cx:pt>
          <cx:pt idx="23009">Western Europe</cx:pt>
          <cx:pt idx="23010">Western Europe</cx:pt>
          <cx:pt idx="23011">Middle East</cx:pt>
          <cx:pt idx="23012">Eastern Europe</cx:pt>
          <cx:pt idx="23013">Western Europe</cx:pt>
          <cx:pt idx="23014">Western Europe</cx:pt>
          <cx:pt idx="23015">Northern America</cx:pt>
          <cx:pt idx="23016">Middle East</cx:pt>
          <cx:pt idx="23017">Western Europe</cx:pt>
          <cx:pt idx="23018">Asiatic Region</cx:pt>
          <cx:pt idx="23019">Western Europe</cx:pt>
          <cx:pt idx="23020">Northern America</cx:pt>
          <cx:pt idx="23021">Western Europe</cx:pt>
          <cx:pt idx="23022">Northern America</cx:pt>
          <cx:pt idx="23023">Asiatic Region</cx:pt>
          <cx:pt idx="23024">Western Europe</cx:pt>
          <cx:pt idx="23025">Western Europe</cx:pt>
          <cx:pt idx="23026">Northern America</cx:pt>
          <cx:pt idx="23027">Western Europe</cx:pt>
          <cx:pt idx="23028">Eastern Europe</cx:pt>
          <cx:pt idx="23029">Western Europe</cx:pt>
          <cx:pt idx="23030">Eastern Europe</cx:pt>
          <cx:pt idx="23031">Eastern Europe</cx:pt>
          <cx:pt idx="23032">Western Europe</cx:pt>
          <cx:pt idx="23033">Middle East</cx:pt>
          <cx:pt idx="23034">Western Europe</cx:pt>
          <cx:pt idx="23035">Western Europe</cx:pt>
          <cx:pt idx="23036">Northern America</cx:pt>
          <cx:pt idx="23037">Northern America</cx:pt>
          <cx:pt idx="23038">Northern America</cx:pt>
          <cx:pt idx="23039">Eastern Europe</cx:pt>
          <cx:pt idx="23040">Western Europe</cx:pt>
          <cx:pt idx="23041">Northern America</cx:pt>
          <cx:pt idx="23042">Asiatic Region</cx:pt>
          <cx:pt idx="23043">Western Europe</cx:pt>
          <cx:pt idx="23044">Western Europe</cx:pt>
          <cx:pt idx="23045">Western Europe</cx:pt>
          <cx:pt idx="23046">Middle East</cx:pt>
          <cx:pt idx="23047">Eastern Europe</cx:pt>
          <cx:pt idx="23048">Western Europe</cx:pt>
          <cx:pt idx="23049">Northern America</cx:pt>
          <cx:pt idx="23050">Northern America</cx:pt>
          <cx:pt idx="23051">Western Europe</cx:pt>
          <cx:pt idx="23052">Middle East</cx:pt>
          <cx:pt idx="23053">Asiatic Region</cx:pt>
          <cx:pt idx="23054">Asiatic Region</cx:pt>
          <cx:pt idx="23055">Asiatic Region</cx:pt>
          <cx:pt idx="23056">Western Europe</cx:pt>
          <cx:pt idx="23057">Western Europe</cx:pt>
          <cx:pt idx="23058">Middle East</cx:pt>
          <cx:pt idx="23059">Asiatic Region</cx:pt>
          <cx:pt idx="23060">Western Europe</cx:pt>
          <cx:pt idx="23061">Western Europe</cx:pt>
          <cx:pt idx="23062">Western Europe</cx:pt>
          <cx:pt idx="23063">Western Europe</cx:pt>
          <cx:pt idx="23064">Latin America</cx:pt>
          <cx:pt idx="23065">Western Europe</cx:pt>
          <cx:pt idx="23066">Western Europe</cx:pt>
          <cx:pt idx="23067">Western Europe</cx:pt>
          <cx:pt idx="23068">Pacific Region</cx:pt>
          <cx:pt idx="23069">Western Europe</cx:pt>
          <cx:pt idx="23070">Asiatic Region</cx:pt>
          <cx:pt idx="23071">Western Europe</cx:pt>
          <cx:pt idx="23072">Northern America</cx:pt>
          <cx:pt idx="23073">Western Europe</cx:pt>
          <cx:pt idx="23074">Western Europe</cx:pt>
          <cx:pt idx="23075">Western Europe</cx:pt>
          <cx:pt idx="23076">Africa/Middle East</cx:pt>
          <cx:pt idx="23077">Middle East</cx:pt>
          <cx:pt idx="23078">Western Europe</cx:pt>
          <cx:pt idx="23079">Western Europe</cx:pt>
          <cx:pt idx="23080">Northern America</cx:pt>
          <cx:pt idx="23081">Western Europe</cx:pt>
          <cx:pt idx="23082">Western Europe</cx:pt>
          <cx:pt idx="23083">Western Europe</cx:pt>
          <cx:pt idx="23084">Western Europe</cx:pt>
          <cx:pt idx="23085">Western Europe</cx:pt>
          <cx:pt idx="23086">Asiatic Region</cx:pt>
          <cx:pt idx="23087">Western Europe</cx:pt>
          <cx:pt idx="23088">Northern America</cx:pt>
          <cx:pt idx="23089">Western Europe</cx:pt>
          <cx:pt idx="23090">Northern America</cx:pt>
          <cx:pt idx="23091">Western Europe</cx:pt>
          <cx:pt idx="23092">Northern America</cx:pt>
          <cx:pt idx="23093">Eastern Europe</cx:pt>
          <cx:pt idx="23094">Eastern Europe</cx:pt>
          <cx:pt idx="23095">Western Europe</cx:pt>
          <cx:pt idx="23096">Western Europe</cx:pt>
          <cx:pt idx="23097">Northern America</cx:pt>
          <cx:pt idx="23098">Eastern Europe</cx:pt>
          <cx:pt idx="23099">Northern America</cx:pt>
          <cx:pt idx="23100">Western Europe</cx:pt>
          <cx:pt idx="23101">Northern America</cx:pt>
          <cx:pt idx="23102">Western Europe</cx:pt>
          <cx:pt idx="23103">Western Europe</cx:pt>
          <cx:pt idx="23104">Western Europe</cx:pt>
          <cx:pt idx="23105">Asiatic Region</cx:pt>
          <cx:pt idx="23106">Asiatic Region</cx:pt>
          <cx:pt idx="23107">Western Europe</cx:pt>
          <cx:pt idx="23108">Western Europe</cx:pt>
          <cx:pt idx="23109">Western Europe</cx:pt>
          <cx:pt idx="23110">Latin America</cx:pt>
          <cx:pt idx="23111">Western Europe</cx:pt>
          <cx:pt idx="23112">Western Europe</cx:pt>
          <cx:pt idx="23113">Western Europe</cx:pt>
          <cx:pt idx="23114">Western Europe</cx:pt>
          <cx:pt idx="23115">Western Europe</cx:pt>
          <cx:pt idx="23116">Western Europe</cx:pt>
          <cx:pt idx="23117">Western Europe</cx:pt>
          <cx:pt idx="23118">Latin America</cx:pt>
          <cx:pt idx="23119">Latin America</cx:pt>
          <cx:pt idx="23120">Northern America</cx:pt>
          <cx:pt idx="23121">Latin America</cx:pt>
          <cx:pt idx="23122">Western Europe</cx:pt>
          <cx:pt idx="23123">Asiatic Region</cx:pt>
          <cx:pt idx="23124">Western Europe</cx:pt>
          <cx:pt idx="23125">Western Europe</cx:pt>
          <cx:pt idx="23126">Asiatic Region</cx:pt>
          <cx:pt idx="23127">Western Europe</cx:pt>
          <cx:pt idx="23128">Northern America</cx:pt>
          <cx:pt idx="23129">Asiatic Region</cx:pt>
          <cx:pt idx="23130">Western Europe</cx:pt>
          <cx:pt idx="23131">Eastern Europe</cx:pt>
          <cx:pt idx="23132">Western Europe</cx:pt>
          <cx:pt idx="23133">Western Europe</cx:pt>
          <cx:pt idx="23134">Western Europe</cx:pt>
          <cx:pt idx="23135">Pacific Region</cx:pt>
          <cx:pt idx="23136">Asiatic Region</cx:pt>
          <cx:pt idx="23137">Asiatic Region</cx:pt>
          <cx:pt idx="23138">Asiatic Region</cx:pt>
          <cx:pt idx="23139">Western Europe</cx:pt>
          <cx:pt idx="23140">Northern America</cx:pt>
          <cx:pt idx="23141">Northern America</cx:pt>
          <cx:pt idx="23142">Northern America</cx:pt>
          <cx:pt idx="23143">Northern America</cx:pt>
          <cx:pt idx="23144">Northern America</cx:pt>
          <cx:pt idx="23145">Northern America</cx:pt>
          <cx:pt idx="23146">Western Europe</cx:pt>
          <cx:pt idx="23147">Western Europe</cx:pt>
          <cx:pt idx="23148">Western Europe</cx:pt>
          <cx:pt idx="23149">Eastern Europe</cx:pt>
          <cx:pt idx="23150">Western Europe</cx:pt>
          <cx:pt idx="23151">Western Europe</cx:pt>
          <cx:pt idx="23152">Western Europe</cx:pt>
          <cx:pt idx="23153">Northern America</cx:pt>
          <cx:pt idx="23154">Western Europe</cx:pt>
          <cx:pt idx="23155">Western Europe</cx:pt>
          <cx:pt idx="23156">Northern America</cx:pt>
          <cx:pt idx="23157">Northern America</cx:pt>
          <cx:pt idx="23158">Northern America</cx:pt>
          <cx:pt idx="23159">Western Europe</cx:pt>
          <cx:pt idx="23160">Northern America</cx:pt>
          <cx:pt idx="23161">Asiatic Region</cx:pt>
          <cx:pt idx="23162">Northern America</cx:pt>
          <cx:pt idx="23163">Western Europe</cx:pt>
          <cx:pt idx="23164">Asiatic Region</cx:pt>
          <cx:pt idx="23165">Western Europe</cx:pt>
          <cx:pt idx="23166">Western Europe</cx:pt>
          <cx:pt idx="23167">Eastern Europe</cx:pt>
          <cx:pt idx="23168">Asiatic Region</cx:pt>
          <cx:pt idx="23169">Eastern Europe</cx:pt>
          <cx:pt idx="23170">Western Europe</cx:pt>
          <cx:pt idx="23171">Western Europe</cx:pt>
          <cx:pt idx="23172">Northern America</cx:pt>
          <cx:pt idx="23173">Northern America</cx:pt>
          <cx:pt idx="23174">Northern America</cx:pt>
          <cx:pt idx="23175">Northern America</cx:pt>
          <cx:pt idx="23176">Western Europe</cx:pt>
          <cx:pt idx="23177">Northern America</cx:pt>
          <cx:pt idx="23178">Western Europe</cx:pt>
          <cx:pt idx="23179">Northern America</cx:pt>
          <cx:pt idx="23180">Eastern Europe</cx:pt>
          <cx:pt idx="23181">Western Europe</cx:pt>
          <cx:pt idx="23182">Northern America</cx:pt>
          <cx:pt idx="23183">Western Europe</cx:pt>
          <cx:pt idx="23184">Western Europe</cx:pt>
          <cx:pt idx="23185">Western Europe</cx:pt>
          <cx:pt idx="23186">Northern America</cx:pt>
          <cx:pt idx="23187">Western Europe</cx:pt>
          <cx:pt idx="23188">Latin America</cx:pt>
          <cx:pt idx="23189">Western Europe</cx:pt>
          <cx:pt idx="23190">Western Europe</cx:pt>
          <cx:pt idx="23191">Western Europe</cx:pt>
          <cx:pt idx="23192">Western Europe</cx:pt>
          <cx:pt idx="23193">Latin America</cx:pt>
          <cx:pt idx="23194">Northern America</cx:pt>
          <cx:pt idx="23195">Western Europe</cx:pt>
          <cx:pt idx="23196">Western Europe</cx:pt>
          <cx:pt idx="23197">Western Europe</cx:pt>
          <cx:pt idx="23198">Western Europe</cx:pt>
          <cx:pt idx="23199">Eastern Europe</cx:pt>
          <cx:pt idx="23200">Western Europe</cx:pt>
          <cx:pt idx="23201">Northern America</cx:pt>
          <cx:pt idx="23202">Eastern Europe</cx:pt>
          <cx:pt idx="23203">Western Europe</cx:pt>
          <cx:pt idx="23204">Northern America</cx:pt>
          <cx:pt idx="23205">Asiatic Region</cx:pt>
          <cx:pt idx="23206">Western Europe</cx:pt>
          <cx:pt idx="23207">Western Europe</cx:pt>
          <cx:pt idx="23208">Western Europe</cx:pt>
          <cx:pt idx="23209">Western Europe</cx:pt>
          <cx:pt idx="23210">Western Europe</cx:pt>
          <cx:pt idx="23211">Western Europe</cx:pt>
          <cx:pt idx="23212">Western Europe</cx:pt>
          <cx:pt idx="23213">Western Europe</cx:pt>
          <cx:pt idx="23214">Asiatic Region</cx:pt>
          <cx:pt idx="23215">Western Europe</cx:pt>
          <cx:pt idx="23216">Western Europe</cx:pt>
          <cx:pt idx="23217">Western Europe</cx:pt>
          <cx:pt idx="23218">Western Europe</cx:pt>
          <cx:pt idx="23219">Northern America</cx:pt>
          <cx:pt idx="23220">Western Europe</cx:pt>
          <cx:pt idx="23221">Northern America</cx:pt>
          <cx:pt idx="23222">Western Europe</cx:pt>
          <cx:pt idx="23223">Western Europe</cx:pt>
          <cx:pt idx="23224">Northern America</cx:pt>
          <cx:pt idx="23225">Asiatic Region</cx:pt>
          <cx:pt idx="23226">Western Europe</cx:pt>
          <cx:pt idx="23227">Western Europe</cx:pt>
          <cx:pt idx="23228">Asiatic Region</cx:pt>
          <cx:pt idx="23229">Eastern Europe</cx:pt>
          <cx:pt idx="23230">Western Europe</cx:pt>
          <cx:pt idx="23231">Western Europe</cx:pt>
          <cx:pt idx="23232">Asiatic Region</cx:pt>
          <cx:pt idx="23233">Asiatic Region</cx:pt>
          <cx:pt idx="23234">Northern America</cx:pt>
          <cx:pt idx="23235">Western Europe</cx:pt>
          <cx:pt idx="23236">Western Europe</cx:pt>
          <cx:pt idx="23237">Northern America</cx:pt>
          <cx:pt idx="23238">Western Europe</cx:pt>
          <cx:pt idx="23239">Western Europe</cx:pt>
          <cx:pt idx="23240">Western Europe</cx:pt>
          <cx:pt idx="23241">Northern America</cx:pt>
          <cx:pt idx="23242">Eastern Europe</cx:pt>
          <cx:pt idx="23243">Northern America</cx:pt>
          <cx:pt idx="23244">Western Europe</cx:pt>
          <cx:pt idx="23245">Eastern Europe</cx:pt>
          <cx:pt idx="23246">Western Europe</cx:pt>
          <cx:pt idx="23247">Western Europe</cx:pt>
          <cx:pt idx="23248">Western Europe</cx:pt>
          <cx:pt idx="23249">Western Europe</cx:pt>
          <cx:pt idx="23250">Africa/Middle East</cx:pt>
          <cx:pt idx="23251">Western Europe</cx:pt>
          <cx:pt idx="23252">Western Europe</cx:pt>
          <cx:pt idx="23253">Asiatic Region</cx:pt>
          <cx:pt idx="23254">Northern America</cx:pt>
          <cx:pt idx="23255">Asiatic Region</cx:pt>
          <cx:pt idx="23256">Northern America</cx:pt>
          <cx:pt idx="23257">Western Europe</cx:pt>
          <cx:pt idx="23258">Northern America</cx:pt>
          <cx:pt idx="23259">Asiatic Region</cx:pt>
          <cx:pt idx="23260">Northern America</cx:pt>
          <cx:pt idx="23261">Western Europe</cx:pt>
          <cx:pt idx="23262">Northern America</cx:pt>
          <cx:pt idx="23263">Northern America</cx:pt>
          <cx:pt idx="23264">Northern America</cx:pt>
          <cx:pt idx="23265">Western Europe</cx:pt>
          <cx:pt idx="23266">Western Europe</cx:pt>
          <cx:pt idx="23267">Northern America</cx:pt>
          <cx:pt idx="23268">Western Europe</cx:pt>
          <cx:pt idx="23269">Northern America</cx:pt>
          <cx:pt idx="23270">Northern America</cx:pt>
          <cx:pt idx="23271">Northern America</cx:pt>
          <cx:pt idx="23272">Asiatic Region</cx:pt>
          <cx:pt idx="23273">Western Europe</cx:pt>
          <cx:pt idx="23274">Asiatic Region</cx:pt>
          <cx:pt idx="23275">Western Europe</cx:pt>
          <cx:pt idx="23276">Western Europe</cx:pt>
          <cx:pt idx="23277">Northern America</cx:pt>
          <cx:pt idx="23278">Western Europe</cx:pt>
          <cx:pt idx="23279">Northern America</cx:pt>
          <cx:pt idx="23280">Asiatic Region</cx:pt>
          <cx:pt idx="23281">Eastern Europe</cx:pt>
          <cx:pt idx="23282">Western Europe</cx:pt>
          <cx:pt idx="23283">Northern America</cx:pt>
          <cx:pt idx="23284">Western Europe</cx:pt>
          <cx:pt idx="23285">Western Europe</cx:pt>
          <cx:pt idx="23286">Western Europe</cx:pt>
          <cx:pt idx="23287">Western Europe</cx:pt>
          <cx:pt idx="23288">Northern America</cx:pt>
          <cx:pt idx="23289">Northern America</cx:pt>
          <cx:pt idx="23290">Western Europe</cx:pt>
          <cx:pt idx="23291">Northern America</cx:pt>
          <cx:pt idx="23292">Northern America</cx:pt>
          <cx:pt idx="23293">Western Europe</cx:pt>
          <cx:pt idx="23294">Middle East</cx:pt>
          <cx:pt idx="23295">Western Europe</cx:pt>
          <cx:pt idx="23296">Northern America</cx:pt>
          <cx:pt idx="23297">Western Europe</cx:pt>
          <cx:pt idx="23298">Western Europe</cx:pt>
          <cx:pt idx="23299">Western Europe</cx:pt>
          <cx:pt idx="23300">Western Europe</cx:pt>
          <cx:pt idx="23301">Western Europe</cx:pt>
          <cx:pt idx="23302">Western Europe</cx:pt>
          <cx:pt idx="23303">Northern America</cx:pt>
          <cx:pt idx="23304">Western Europe</cx:pt>
          <cx:pt idx="23305">Northern America</cx:pt>
          <cx:pt idx="23306">Western Europe</cx:pt>
          <cx:pt idx="23307">Middle East</cx:pt>
          <cx:pt idx="23308">Eastern Europe</cx:pt>
          <cx:pt idx="23309">Eastern Europe</cx:pt>
          <cx:pt idx="23310">Northern America</cx:pt>
          <cx:pt idx="23311">Western Europe</cx:pt>
          <cx:pt idx="23312">Northern America</cx:pt>
          <cx:pt idx="23313">Western Europe</cx:pt>
          <cx:pt idx="23314">Western Europe</cx:pt>
          <cx:pt idx="23315">Northern America</cx:pt>
          <cx:pt idx="23316">Western Europe</cx:pt>
          <cx:pt idx="23317">Western Europe</cx:pt>
          <cx:pt idx="23318">Northern America</cx:pt>
          <cx:pt idx="23319">Latin America</cx:pt>
          <cx:pt idx="23320">Western Europe</cx:pt>
          <cx:pt idx="23321">Western Europe</cx:pt>
          <cx:pt idx="23322">Western Europe</cx:pt>
          <cx:pt idx="23323">Western Europe</cx:pt>
          <cx:pt idx="23324">Asiatic Region</cx:pt>
          <cx:pt idx="23325">Asiatic Region</cx:pt>
          <cx:pt idx="23326">Western Europe</cx:pt>
          <cx:pt idx="23327">Western Europe</cx:pt>
          <cx:pt idx="23328">Western Europe</cx:pt>
          <cx:pt idx="23329">Western Europe</cx:pt>
          <cx:pt idx="23330">Eastern Europe</cx:pt>
          <cx:pt idx="23331">Western Europe</cx:pt>
          <cx:pt idx="23332">Western Europe</cx:pt>
          <cx:pt idx="23333">Asiatic Region</cx:pt>
          <cx:pt idx="23334">Western Europe</cx:pt>
          <cx:pt idx="23335">Northern America</cx:pt>
          <cx:pt idx="23336">Western Europe</cx:pt>
          <cx:pt idx="23337">Western Europe</cx:pt>
          <cx:pt idx="23338">Western Europe</cx:pt>
          <cx:pt idx="23339">Asiatic Region</cx:pt>
          <cx:pt idx="23340">Northern America</cx:pt>
          <cx:pt idx="23341">Western Europe</cx:pt>
          <cx:pt idx="23342">Northern America</cx:pt>
          <cx:pt idx="23343">Western Europe</cx:pt>
          <cx:pt idx="23344">Western Europe</cx:pt>
          <cx:pt idx="23345">Western Europe</cx:pt>
          <cx:pt idx="23346">Northern America</cx:pt>
          <cx:pt idx="23347">Western Europe</cx:pt>
          <cx:pt idx="23348">Asiatic Region</cx:pt>
          <cx:pt idx="23349">Western Europe</cx:pt>
          <cx:pt idx="23350">Northern America</cx:pt>
          <cx:pt idx="23351">Northern America</cx:pt>
          <cx:pt idx="23352">Western Europe</cx:pt>
          <cx:pt idx="23353">Northern America</cx:pt>
          <cx:pt idx="23354">Western Europe</cx:pt>
          <cx:pt idx="23355">Northern America</cx:pt>
          <cx:pt idx="23356">Northern America</cx:pt>
          <cx:pt idx="23357">Northern America</cx:pt>
          <cx:pt idx="23358">Western Europe</cx:pt>
          <cx:pt idx="23359">Western Europe</cx:pt>
          <cx:pt idx="23360">Western Europe</cx:pt>
          <cx:pt idx="23361">Eastern Europe</cx:pt>
          <cx:pt idx="23362">Western Europe</cx:pt>
          <cx:pt idx="23363">Western Europe</cx:pt>
          <cx:pt idx="23364">Western Europe</cx:pt>
          <cx:pt idx="23365">Western Europe</cx:pt>
          <cx:pt idx="23366">Western Europe</cx:pt>
          <cx:pt idx="23367">Western Europe</cx:pt>
          <cx:pt idx="23368">Northern America</cx:pt>
          <cx:pt idx="23369">Western Europe</cx:pt>
          <cx:pt idx="23370">Western Europe</cx:pt>
          <cx:pt idx="23371">Western Europe</cx:pt>
          <cx:pt idx="23372">Western Europe</cx:pt>
          <cx:pt idx="23373">Western Europe</cx:pt>
          <cx:pt idx="23374">Middle East</cx:pt>
          <cx:pt idx="23375">Western Europe</cx:pt>
          <cx:pt idx="23376">Western Europe</cx:pt>
          <cx:pt idx="23377">Western Europe</cx:pt>
          <cx:pt idx="23378">Western Europe</cx:pt>
          <cx:pt idx="23379">Western Europe</cx:pt>
          <cx:pt idx="23380">Northern America</cx:pt>
          <cx:pt idx="23381">Western Europe</cx:pt>
          <cx:pt idx="23382">Northern America</cx:pt>
          <cx:pt idx="23383">Western Europe</cx:pt>
          <cx:pt idx="23384">Western Europe</cx:pt>
          <cx:pt idx="23385">Western Europe</cx:pt>
          <cx:pt idx="23386">Asiatic Region</cx:pt>
          <cx:pt idx="23387">Asiatic Region</cx:pt>
          <cx:pt idx="23388">Western Europe</cx:pt>
          <cx:pt idx="23389">Eastern Europe</cx:pt>
          <cx:pt idx="23390">Western Europe</cx:pt>
          <cx:pt idx="23391">Western Europe</cx:pt>
          <cx:pt idx="23392">Western Europe</cx:pt>
          <cx:pt idx="23393">Western Europe</cx:pt>
          <cx:pt idx="23394">Western Europe</cx:pt>
          <cx:pt idx="23395">Western Europe</cx:pt>
          <cx:pt idx="23396">Northern America</cx:pt>
          <cx:pt idx="23397">Western Europe</cx:pt>
          <cx:pt idx="23398">Asiatic Region</cx:pt>
          <cx:pt idx="23399">Northern America</cx:pt>
          <cx:pt idx="23400">Western Europe</cx:pt>
          <cx:pt idx="23401">Eastern Europe</cx:pt>
          <cx:pt idx="23402">Asiatic Region</cx:pt>
          <cx:pt idx="23403">Western Europe</cx:pt>
          <cx:pt idx="23404">Western Europe</cx:pt>
          <cx:pt idx="23405">Western Europe</cx:pt>
          <cx:pt idx="23406">Middle East</cx:pt>
          <cx:pt idx="23407">Eastern Europe</cx:pt>
          <cx:pt idx="23408">Northern America</cx:pt>
          <cx:pt idx="23409">Northern America</cx:pt>
          <cx:pt idx="23410">Western Europe</cx:pt>
          <cx:pt idx="23411">Western Europe</cx:pt>
          <cx:pt idx="23412">Western Europe</cx:pt>
          <cx:pt idx="23413">Eastern Europe</cx:pt>
          <cx:pt idx="23414">Africa/Middle East</cx:pt>
          <cx:pt idx="23415">Western Europe</cx:pt>
          <cx:pt idx="23416">Northern America</cx:pt>
          <cx:pt idx="23417">Asiatic Region</cx:pt>
          <cx:pt idx="23418">Northern America</cx:pt>
          <cx:pt idx="23419">Western Europe</cx:pt>
          <cx:pt idx="23420">Eastern Europe</cx:pt>
          <cx:pt idx="23421">Asiatic Region</cx:pt>
          <cx:pt idx="23422">Asiatic Region</cx:pt>
          <cx:pt idx="23423">Northern America</cx:pt>
          <cx:pt idx="23424">Northern America</cx:pt>
          <cx:pt idx="23425">Northern America</cx:pt>
          <cx:pt idx="23426">Western Europe</cx:pt>
          <cx:pt idx="23427">Western Europe</cx:pt>
          <cx:pt idx="23428">Western Europe</cx:pt>
          <cx:pt idx="23429">Western Europe</cx:pt>
          <cx:pt idx="23430">Western Europe</cx:pt>
          <cx:pt idx="23431">Northern America</cx:pt>
          <cx:pt idx="23432">Eastern Europe</cx:pt>
          <cx:pt idx="23433">Asiatic Region</cx:pt>
          <cx:pt idx="23434">Western Europe</cx:pt>
          <cx:pt idx="23435">Western Europe</cx:pt>
          <cx:pt idx="23436">Western Europe</cx:pt>
          <cx:pt idx="23437">Western Europe</cx:pt>
          <cx:pt idx="23438">Western Europe</cx:pt>
          <cx:pt idx="23439">Western Europe</cx:pt>
          <cx:pt idx="23440">Latin America</cx:pt>
          <cx:pt idx="23441">Western Europe</cx:pt>
          <cx:pt idx="23442">Northern America</cx:pt>
          <cx:pt idx="23443">Eastern Europe</cx:pt>
          <cx:pt idx="23444">Western Europe</cx:pt>
          <cx:pt idx="23445">Western Europe</cx:pt>
          <cx:pt idx="23446">Africa/Middle East</cx:pt>
          <cx:pt idx="23447">Northern America</cx:pt>
          <cx:pt idx="23448">Middle East</cx:pt>
          <cx:pt idx="23449">Western Europe</cx:pt>
          <cx:pt idx="23450">Western Europe</cx:pt>
          <cx:pt idx="23451">Asiatic Region</cx:pt>
          <cx:pt idx="23452">Middle East</cx:pt>
          <cx:pt idx="23453">Eastern Europe</cx:pt>
          <cx:pt idx="23454">Western Europe</cx:pt>
          <cx:pt idx="23455">Western Europe</cx:pt>
          <cx:pt idx="23456">Asiatic Region</cx:pt>
          <cx:pt idx="23457">Latin America</cx:pt>
          <cx:pt idx="23458">Northern America</cx:pt>
          <cx:pt idx="23459">Western Europe</cx:pt>
          <cx:pt idx="23460">Western Europe</cx:pt>
          <cx:pt idx="23461">Western Europe</cx:pt>
          <cx:pt idx="23462">Northern America</cx:pt>
          <cx:pt idx="23463">Western Europe</cx:pt>
          <cx:pt idx="23464">Northern America</cx:pt>
          <cx:pt idx="23465">Western Europe</cx:pt>
          <cx:pt idx="23466">Western Europe</cx:pt>
          <cx:pt idx="23467">Northern America</cx:pt>
          <cx:pt idx="23468">Northern America</cx:pt>
          <cx:pt idx="23469">Northern America</cx:pt>
          <cx:pt idx="23470">Asiatic Region</cx:pt>
          <cx:pt idx="23471">Middle East</cx:pt>
          <cx:pt idx="23472">Western Europe</cx:pt>
          <cx:pt idx="23473">Western Europe</cx:pt>
          <cx:pt idx="23474">Asiatic Region</cx:pt>
          <cx:pt idx="23475">Eastern Europe</cx:pt>
          <cx:pt idx="23476">Northern America</cx:pt>
          <cx:pt idx="23477">Western Europe</cx:pt>
          <cx:pt idx="23478">Eastern Europe</cx:pt>
          <cx:pt idx="23479">Northern America</cx:pt>
          <cx:pt idx="23480">Western Europe</cx:pt>
          <cx:pt idx="23481">Asiatic Region</cx:pt>
          <cx:pt idx="23482">Western Europe</cx:pt>
          <cx:pt idx="23483">Eastern Europe</cx:pt>
          <cx:pt idx="23484">Asiatic Region</cx:pt>
          <cx:pt idx="23485">Northern America</cx:pt>
          <cx:pt idx="23486">Northern America</cx:pt>
          <cx:pt idx="23487">Northern America</cx:pt>
          <cx:pt idx="23488">Latin America</cx:pt>
          <cx:pt idx="23489">Western Europe</cx:pt>
          <cx:pt idx="23490">Northern America</cx:pt>
          <cx:pt idx="23491">Western Europe</cx:pt>
          <cx:pt idx="23492">Asiatic Region</cx:pt>
          <cx:pt idx="23493">Western Europe</cx:pt>
          <cx:pt idx="23494">Northern America</cx:pt>
          <cx:pt idx="23495">Asiatic Region</cx:pt>
          <cx:pt idx="23496">Western Europe</cx:pt>
          <cx:pt idx="23497">Asiatic Region</cx:pt>
          <cx:pt idx="23498">Northern America</cx:pt>
          <cx:pt idx="23499">Western Europe</cx:pt>
          <cx:pt idx="23500">Northern America</cx:pt>
          <cx:pt idx="23501">Western Europe</cx:pt>
          <cx:pt idx="23502">Western Europe</cx:pt>
          <cx:pt idx="23503">Western Europe</cx:pt>
          <cx:pt idx="23504">Western Europe</cx:pt>
          <cx:pt idx="23505">Middle East</cx:pt>
          <cx:pt idx="23506">Eastern Europe</cx:pt>
          <cx:pt idx="23507">Western Europe</cx:pt>
          <cx:pt idx="23508">Eastern Europe</cx:pt>
          <cx:pt idx="23509">Western Europe</cx:pt>
          <cx:pt idx="23510">Asiatic Region</cx:pt>
          <cx:pt idx="23511">Western Europe</cx:pt>
          <cx:pt idx="23512">Northern America</cx:pt>
          <cx:pt idx="23513">Northern America</cx:pt>
          <cx:pt idx="23514">Western Europe</cx:pt>
          <cx:pt idx="23515">Western Europe</cx:pt>
          <cx:pt idx="23516">Western Europe</cx:pt>
          <cx:pt idx="23517">Northern America</cx:pt>
          <cx:pt idx="23518">Western Europe</cx:pt>
          <cx:pt idx="23519">Western Europe</cx:pt>
          <cx:pt idx="23520">Western Europe</cx:pt>
          <cx:pt idx="23521">Eastern Europe</cx:pt>
          <cx:pt idx="23522">Western Europe</cx:pt>
          <cx:pt idx="23523">Northern America</cx:pt>
          <cx:pt idx="23524">Western Europe</cx:pt>
          <cx:pt idx="23525">Western Europe</cx:pt>
          <cx:pt idx="23526">Northern America</cx:pt>
          <cx:pt idx="23527">Northern America</cx:pt>
          <cx:pt idx="23528">Western Europe</cx:pt>
          <cx:pt idx="23529">Western Europe</cx:pt>
          <cx:pt idx="23530">Western Europe</cx:pt>
          <cx:pt idx="23531">Northern America</cx:pt>
          <cx:pt idx="23532">Eastern Europe</cx:pt>
          <cx:pt idx="23533">Western Europe</cx:pt>
          <cx:pt idx="23534">Eastern Europe</cx:pt>
          <cx:pt idx="23535">Western Europe</cx:pt>
          <cx:pt idx="23536">Western Europe</cx:pt>
          <cx:pt idx="23537">Asiatic Region</cx:pt>
          <cx:pt idx="23538">Northern America</cx:pt>
          <cx:pt idx="23539">Western Europe</cx:pt>
          <cx:pt idx="23540">Western Europe</cx:pt>
          <cx:pt idx="23541">Northern America</cx:pt>
          <cx:pt idx="23542">Western Europe</cx:pt>
          <cx:pt idx="23543">Northern America</cx:pt>
          <cx:pt idx="23544">Northern America</cx:pt>
          <cx:pt idx="23545">Eastern Europe</cx:pt>
          <cx:pt idx="23546">Eastern Europe</cx:pt>
          <cx:pt idx="23547">Asiatic Region</cx:pt>
          <cx:pt idx="23548">Northern America</cx:pt>
          <cx:pt idx="23549">Western Europe</cx:pt>
          <cx:pt idx="23550">Western Europe</cx:pt>
          <cx:pt idx="23551">Western Europe</cx:pt>
          <cx:pt idx="23552">Western Europe</cx:pt>
          <cx:pt idx="23553">Western Europe</cx:pt>
          <cx:pt idx="23554">Eastern Europe</cx:pt>
          <cx:pt idx="23555">Western Europe</cx:pt>
          <cx:pt idx="23556">Western Europe</cx:pt>
          <cx:pt idx="23557">Western Europe</cx:pt>
          <cx:pt idx="23558">Western Europe</cx:pt>
          <cx:pt idx="23559">Western Europe</cx:pt>
          <cx:pt idx="23560">Asiatic Region</cx:pt>
          <cx:pt idx="23561">Western Europe</cx:pt>
          <cx:pt idx="23562">Western Europe</cx:pt>
          <cx:pt idx="23563">Western Europe</cx:pt>
          <cx:pt idx="23564">Northern America</cx:pt>
          <cx:pt idx="23565">Northern America</cx:pt>
          <cx:pt idx="23566">Western Europe</cx:pt>
          <cx:pt idx="23567">Northern America</cx:pt>
          <cx:pt idx="23568">Western Europe</cx:pt>
          <cx:pt idx="23569">Middle East</cx:pt>
          <cx:pt idx="23570">Western Europe</cx:pt>
          <cx:pt idx="23571">Western Europe</cx:pt>
          <cx:pt idx="23572">Northern America</cx:pt>
          <cx:pt idx="23573">Western Europe</cx:pt>
          <cx:pt idx="23574">Western Europe</cx:pt>
          <cx:pt idx="23575">Northern America</cx:pt>
          <cx:pt idx="23576">Western Europe</cx:pt>
          <cx:pt idx="23577">Western Europe</cx:pt>
          <cx:pt idx="23578">Asiatic Region</cx:pt>
          <cx:pt idx="23579">Western Europe</cx:pt>
          <cx:pt idx="23580">Northern America</cx:pt>
          <cx:pt idx="23581">Northern America</cx:pt>
          <cx:pt idx="23582">Northern America</cx:pt>
          <cx:pt idx="23583">Western Europe</cx:pt>
          <cx:pt idx="23584">Western Europe</cx:pt>
          <cx:pt idx="23585">Western Europe</cx:pt>
          <cx:pt idx="23586">Western Europe</cx:pt>
          <cx:pt idx="23587">Western Europe</cx:pt>
          <cx:pt idx="23588">Western Europe</cx:pt>
          <cx:pt idx="23589">Northern America</cx:pt>
          <cx:pt idx="23590">Northern America</cx:pt>
          <cx:pt idx="23591">Western Europe</cx:pt>
          <cx:pt idx="23592">Western Europe</cx:pt>
          <cx:pt idx="23593">Western Europe</cx:pt>
          <cx:pt idx="23594">Western Europe</cx:pt>
          <cx:pt idx="23595">Northern America</cx:pt>
          <cx:pt idx="23596">Northern America</cx:pt>
          <cx:pt idx="23597">Asiatic Region</cx:pt>
          <cx:pt idx="23598">Asiatic Region</cx:pt>
          <cx:pt idx="23599">Northern America</cx:pt>
          <cx:pt idx="23600">Northern America</cx:pt>
          <cx:pt idx="23601">Western Europe</cx:pt>
          <cx:pt idx="23602">Eastern Europe</cx:pt>
          <cx:pt idx="23603">Eastern Europe</cx:pt>
          <cx:pt idx="23604">Western Europe</cx:pt>
          <cx:pt idx="23605">Northern America</cx:pt>
          <cx:pt idx="23606">Northern America</cx:pt>
          <cx:pt idx="23607">Asiatic Region</cx:pt>
          <cx:pt idx="23608">Northern America</cx:pt>
          <cx:pt idx="23609">Western Europe</cx:pt>
          <cx:pt idx="23610">Western Europe</cx:pt>
          <cx:pt idx="23611">Northern America</cx:pt>
          <cx:pt idx="23612">Western Europe</cx:pt>
          <cx:pt idx="23613">Western Europe</cx:pt>
          <cx:pt idx="23614">Western Europe</cx:pt>
          <cx:pt idx="23615">Western Europe</cx:pt>
          <cx:pt idx="23616">Western Europe</cx:pt>
          <cx:pt idx="23617">Asiatic Region</cx:pt>
          <cx:pt idx="23618">Western Europe</cx:pt>
          <cx:pt idx="23619">Western Europe</cx:pt>
          <cx:pt idx="23620">Eastern Europe</cx:pt>
          <cx:pt idx="23621">Western Europe</cx:pt>
          <cx:pt idx="23622">Western Europe</cx:pt>
          <cx:pt idx="23623">Asiatic Region</cx:pt>
          <cx:pt idx="23624">Western Europe</cx:pt>
          <cx:pt idx="23625">Western Europe</cx:pt>
          <cx:pt idx="23626">Western Europe</cx:pt>
          <cx:pt idx="23627">Western Europe</cx:pt>
          <cx:pt idx="23628">Western Europe</cx:pt>
          <cx:pt idx="23629">Western Europe</cx:pt>
          <cx:pt idx="23630">Western Europe</cx:pt>
          <cx:pt idx="23631">Western Europe</cx:pt>
          <cx:pt idx="23632">Northern America</cx:pt>
          <cx:pt idx="23633">Northern America</cx:pt>
          <cx:pt idx="23634">Western Europe</cx:pt>
          <cx:pt idx="23635">Western Europe</cx:pt>
          <cx:pt idx="23636">Middle East</cx:pt>
          <cx:pt idx="23637">Western Europe</cx:pt>
          <cx:pt idx="23638">Western Europe</cx:pt>
          <cx:pt idx="23639">Western Europe</cx:pt>
          <cx:pt idx="23640">Western Europe</cx:pt>
          <cx:pt idx="23641">Northern America</cx:pt>
          <cx:pt idx="23642">Asiatic Region</cx:pt>
          <cx:pt idx="23643">Northern America</cx:pt>
          <cx:pt idx="23644">Western Europe</cx:pt>
          <cx:pt idx="23645">Eastern Europe</cx:pt>
          <cx:pt idx="23646">Western Europe</cx:pt>
          <cx:pt idx="23647">Northern America</cx:pt>
          <cx:pt idx="23648">Northern America</cx:pt>
          <cx:pt idx="23649">Western Europe</cx:pt>
          <cx:pt idx="23650">Northern America</cx:pt>
          <cx:pt idx="23651">Eastern Europe</cx:pt>
          <cx:pt idx="23652">Western Europe</cx:pt>
          <cx:pt idx="23653">Latin America</cx:pt>
          <cx:pt idx="23654">Eastern Europe</cx:pt>
          <cx:pt idx="23655">Africa</cx:pt>
          <cx:pt idx="23656">Western Europe</cx:pt>
          <cx:pt idx="23657">Northern America</cx:pt>
          <cx:pt idx="23658">Northern America</cx:pt>
          <cx:pt idx="23659">Asiatic Region</cx:pt>
          <cx:pt idx="23660">Western Europe</cx:pt>
          <cx:pt idx="23661">Western Europe</cx:pt>
          <cx:pt idx="23662">Western Europe</cx:pt>
          <cx:pt idx="23663">Western Europe</cx:pt>
          <cx:pt idx="23664">Western Europe</cx:pt>
          <cx:pt idx="23665">Western Europe</cx:pt>
          <cx:pt idx="23666">Western Europe</cx:pt>
          <cx:pt idx="23667">Northern America</cx:pt>
          <cx:pt idx="23668">Pacific Region</cx:pt>
          <cx:pt idx="23669">Western Europe</cx:pt>
          <cx:pt idx="23670">Western Europe</cx:pt>
          <cx:pt idx="23671">Northern America</cx:pt>
          <cx:pt idx="23672">Latin America</cx:pt>
          <cx:pt idx="23673">Latin America</cx:pt>
          <cx:pt idx="23674">Western Europe</cx:pt>
          <cx:pt idx="23675">Western Europe</cx:pt>
          <cx:pt idx="23676">Asiatic Region</cx:pt>
          <cx:pt idx="23677">Eastern Europe</cx:pt>
          <cx:pt idx="23678">Asiatic Region</cx:pt>
          <cx:pt idx="23679">Western Europe</cx:pt>
          <cx:pt idx="23680">Western Europe</cx:pt>
          <cx:pt idx="23681">Northern America</cx:pt>
          <cx:pt idx="23682">Western Europe</cx:pt>
          <cx:pt idx="23683">Western Europe</cx:pt>
          <cx:pt idx="23684">Western Europe</cx:pt>
          <cx:pt idx="23685">Western Europe</cx:pt>
          <cx:pt idx="23686">Northern America</cx:pt>
          <cx:pt idx="23687">Eastern Europe</cx:pt>
          <cx:pt idx="23688">Western Europe</cx:pt>
          <cx:pt idx="23689">Western Europe</cx:pt>
          <cx:pt idx="23690">Western Europe</cx:pt>
          <cx:pt idx="23691">Latin America</cx:pt>
          <cx:pt idx="23692">Eastern Europe</cx:pt>
          <cx:pt idx="23693">Latin America</cx:pt>
          <cx:pt idx="23694">Western Europe</cx:pt>
          <cx:pt idx="23695">Northern America</cx:pt>
          <cx:pt idx="23696">Western Europe</cx:pt>
          <cx:pt idx="23697">Eastern Europe</cx:pt>
          <cx:pt idx="23698">Eastern Europe</cx:pt>
          <cx:pt idx="23699">Western Europe</cx:pt>
          <cx:pt idx="23700">Western Europe</cx:pt>
          <cx:pt idx="23701">Western Europe</cx:pt>
          <cx:pt idx="23702">Eastern Europe</cx:pt>
          <cx:pt idx="23703">Western Europe</cx:pt>
          <cx:pt idx="23704">Western Europe</cx:pt>
          <cx:pt idx="23705">Western Europe</cx:pt>
          <cx:pt idx="23706">Asiatic Region</cx:pt>
          <cx:pt idx="23707">Latin America</cx:pt>
          <cx:pt idx="23708">Western Europe</cx:pt>
          <cx:pt idx="23709">Asiatic Region</cx:pt>
          <cx:pt idx="23710">Western Europe</cx:pt>
          <cx:pt idx="23711">Latin America</cx:pt>
          <cx:pt idx="23712">Asiatic Region</cx:pt>
          <cx:pt idx="23713">Western Europe</cx:pt>
          <cx:pt idx="23714">Western Europe</cx:pt>
          <cx:pt idx="23715">Latin America</cx:pt>
          <cx:pt idx="23716">Eastern Europe</cx:pt>
          <cx:pt idx="23717">Latin America</cx:pt>
          <cx:pt idx="23718">Latin America</cx:pt>
          <cx:pt idx="23719">Western Europe</cx:pt>
          <cx:pt idx="23720">Western Europe</cx:pt>
          <cx:pt idx="23721">Western Europe</cx:pt>
          <cx:pt idx="23722">Eastern Europe</cx:pt>
          <cx:pt idx="23723">Eastern Europe</cx:pt>
          <cx:pt idx="23724">Middle East</cx:pt>
          <cx:pt idx="23725">Western Europe</cx:pt>
          <cx:pt idx="23726">Asiatic Region</cx:pt>
          <cx:pt idx="23727">Western Europe</cx:pt>
          <cx:pt idx="23728">Northern America</cx:pt>
          <cx:pt idx="23729">Northern America</cx:pt>
          <cx:pt idx="23730">Asiatic Region</cx:pt>
          <cx:pt idx="23731">Western Europe</cx:pt>
          <cx:pt idx="23732">Northern America</cx:pt>
          <cx:pt idx="23733">Middle East</cx:pt>
          <cx:pt idx="23734">Northern America</cx:pt>
          <cx:pt idx="23735">Eastern Europe</cx:pt>
          <cx:pt idx="23736">Western Europe</cx:pt>
          <cx:pt idx="23737">Asiatic Region</cx:pt>
          <cx:pt idx="23738">Northern America</cx:pt>
          <cx:pt idx="23739">Asiatic Region</cx:pt>
          <cx:pt idx="23740">Western Europe</cx:pt>
          <cx:pt idx="23741">Western Europe</cx:pt>
          <cx:pt idx="23742">Northern America</cx:pt>
          <cx:pt idx="23743">Northern America</cx:pt>
          <cx:pt idx="23744">Africa/Middle East</cx:pt>
          <cx:pt idx="23745">Northern America</cx:pt>
          <cx:pt idx="23746">Western Europe</cx:pt>
          <cx:pt idx="23747">Asiatic Region</cx:pt>
          <cx:pt idx="23748">Western Europe</cx:pt>
          <cx:pt idx="23749">Western Europe</cx:pt>
          <cx:pt idx="23750">Northern America</cx:pt>
          <cx:pt idx="23751">Eastern Europe</cx:pt>
          <cx:pt idx="23752">Asiatic Region</cx:pt>
          <cx:pt idx="23753">Western Europe</cx:pt>
          <cx:pt idx="23754">Western Europe</cx:pt>
          <cx:pt idx="23755">Eastern Europe</cx:pt>
          <cx:pt idx="23756">Western Europe</cx:pt>
          <cx:pt idx="23757">Asiatic Region</cx:pt>
          <cx:pt idx="23758">Asiatic Region</cx:pt>
          <cx:pt idx="23759">Western Europe</cx:pt>
          <cx:pt idx="23760">Northern America</cx:pt>
          <cx:pt idx="23761">Western Europe</cx:pt>
          <cx:pt idx="23762">Northern America</cx:pt>
          <cx:pt idx="23763">Western Europe</cx:pt>
          <cx:pt idx="23764">Northern America</cx:pt>
          <cx:pt idx="23765">Eastern Europe</cx:pt>
          <cx:pt idx="23766">Western Europe</cx:pt>
          <cx:pt idx="23767">Western Europe</cx:pt>
          <cx:pt idx="23768">Northern America</cx:pt>
          <cx:pt idx="23769">Northern America</cx:pt>
          <cx:pt idx="23770">Northern America</cx:pt>
          <cx:pt idx="23771">Northern America</cx:pt>
          <cx:pt idx="23772">Northern America</cx:pt>
          <cx:pt idx="23773">Western Europe</cx:pt>
          <cx:pt idx="23774">Northern America</cx:pt>
          <cx:pt idx="23775">Western Europe</cx:pt>
          <cx:pt idx="23776">Asiatic Region</cx:pt>
          <cx:pt idx="23777">Northern America</cx:pt>
          <cx:pt idx="23778">Western Europe</cx:pt>
          <cx:pt idx="23779">Northern America</cx:pt>
          <cx:pt idx="23780">Western Europe</cx:pt>
          <cx:pt idx="23781">Northern America</cx:pt>
          <cx:pt idx="23782">Asiatic Region</cx:pt>
          <cx:pt idx="23783">Western Europe</cx:pt>
          <cx:pt idx="23784">Western Europe</cx:pt>
          <cx:pt idx="23785">Western Europe</cx:pt>
          <cx:pt idx="23786">Western Europe</cx:pt>
          <cx:pt idx="23787">Northern America</cx:pt>
          <cx:pt idx="23788">Middle East</cx:pt>
          <cx:pt idx="23789">Western Europe</cx:pt>
          <cx:pt idx="23790">Western Europe</cx:pt>
          <cx:pt idx="23791">Western Europe</cx:pt>
          <cx:pt idx="23792">Eastern Europe</cx:pt>
          <cx:pt idx="23793">Northern America</cx:pt>
          <cx:pt idx="23794">Western Europe</cx:pt>
          <cx:pt idx="23795">Western Europe</cx:pt>
          <cx:pt idx="23796">Middle East</cx:pt>
          <cx:pt idx="23797">Northern America</cx:pt>
          <cx:pt idx="23798">Western Europe</cx:pt>
          <cx:pt idx="23799">Western Europe</cx:pt>
          <cx:pt idx="23800">Western Europe</cx:pt>
          <cx:pt idx="23801">Western Europe</cx:pt>
          <cx:pt idx="23802">Northern America</cx:pt>
          <cx:pt idx="23803">Western Europe</cx:pt>
          <cx:pt idx="23804">Asiatic Region</cx:pt>
          <cx:pt idx="23805">Northern America</cx:pt>
          <cx:pt idx="23806">Asiatic Region</cx:pt>
          <cx:pt idx="23807">Western Europe</cx:pt>
          <cx:pt idx="23808">Northern America</cx:pt>
          <cx:pt idx="23809">Western Europe</cx:pt>
          <cx:pt idx="23810">Western Europe</cx:pt>
          <cx:pt idx="23811">Western Europe</cx:pt>
          <cx:pt idx="23812">Western Europe</cx:pt>
          <cx:pt idx="23813">Western Europe</cx:pt>
          <cx:pt idx="23814">Western Europe</cx:pt>
          <cx:pt idx="23815">Western Europe</cx:pt>
          <cx:pt idx="23816">Western Europe</cx:pt>
          <cx:pt idx="23817">Western Europe</cx:pt>
          <cx:pt idx="23818">Western Europe</cx:pt>
          <cx:pt idx="23819">Eastern Europe</cx:pt>
          <cx:pt idx="23820">Northern America</cx:pt>
          <cx:pt idx="23821">Western Europe</cx:pt>
          <cx:pt idx="23822">Middle East</cx:pt>
          <cx:pt idx="23823">Northern America</cx:pt>
          <cx:pt idx="23824">Western Europe</cx:pt>
          <cx:pt idx="23825">Western Europe</cx:pt>
          <cx:pt idx="23826">Western Europe</cx:pt>
          <cx:pt idx="23827">Northern America</cx:pt>
          <cx:pt idx="23828">Western Europe</cx:pt>
          <cx:pt idx="23829">Northern America</cx:pt>
          <cx:pt idx="23830">Western Europe</cx:pt>
          <cx:pt idx="23831">Western Europe</cx:pt>
          <cx:pt idx="23832">Latin America</cx:pt>
          <cx:pt idx="23833">Western Europe</cx:pt>
          <cx:pt idx="23834">Western Europe</cx:pt>
          <cx:pt idx="23835">Northern America</cx:pt>
          <cx:pt idx="23836">Asiatic Region</cx:pt>
          <cx:pt idx="23837">Northern America</cx:pt>
          <cx:pt idx="23838">Northern America</cx:pt>
          <cx:pt idx="23839">Western Europe</cx:pt>
          <cx:pt idx="23840">Western Europe</cx:pt>
          <cx:pt idx="23841">Western Europe</cx:pt>
          <cx:pt idx="23842">Western Europe</cx:pt>
          <cx:pt idx="23843">Northern America</cx:pt>
          <cx:pt idx="23844">Western Europe</cx:pt>
          <cx:pt idx="23845">Northern America</cx:pt>
          <cx:pt idx="23846">Northern America</cx:pt>
          <cx:pt idx="23847">Asiatic Region</cx:pt>
          <cx:pt idx="23848">Northern America</cx:pt>
          <cx:pt idx="23849">Western Europe</cx:pt>
          <cx:pt idx="23850">Northern America</cx:pt>
          <cx:pt idx="23851">Latin America</cx:pt>
          <cx:pt idx="23852">Northern America</cx:pt>
          <cx:pt idx="23853">Western Europe</cx:pt>
          <cx:pt idx="23854">Northern America</cx:pt>
          <cx:pt idx="23855">Asiatic Region</cx:pt>
          <cx:pt idx="23856">Northern America</cx:pt>
          <cx:pt idx="23857">Northern America</cx:pt>
          <cx:pt idx="23858">Eastern Europe</cx:pt>
          <cx:pt idx="23859">Western Europe</cx:pt>
          <cx:pt idx="23860">Western Europe</cx:pt>
          <cx:pt idx="23861">Northern America</cx:pt>
          <cx:pt idx="23862">Northern America</cx:pt>
          <cx:pt idx="23863">Northern America</cx:pt>
          <cx:pt idx="23864">Western Europe</cx:pt>
          <cx:pt idx="23865">Western Europe</cx:pt>
          <cx:pt idx="23866">Northern America</cx:pt>
          <cx:pt idx="23867">Asiatic Region</cx:pt>
          <cx:pt idx="23868">Eastern Europe</cx:pt>
          <cx:pt idx="23869">Northern America</cx:pt>
          <cx:pt idx="23870">Northern America</cx:pt>
          <cx:pt idx="23871">Northern America</cx:pt>
          <cx:pt idx="23872">Northern America</cx:pt>
          <cx:pt idx="23873">Western Europe</cx:pt>
          <cx:pt idx="23874">Western Europe</cx:pt>
          <cx:pt idx="23875">Northern America</cx:pt>
          <cx:pt idx="23876">Northern America</cx:pt>
          <cx:pt idx="23877">Northern America</cx:pt>
          <cx:pt idx="23878">Western Europe</cx:pt>
          <cx:pt idx="23879">Western Europe</cx:pt>
          <cx:pt idx="23880">Northern America</cx:pt>
          <cx:pt idx="23881">Asiatic Region</cx:pt>
          <cx:pt idx="23882">Latin America</cx:pt>
          <cx:pt idx="23883">Western Europe</cx:pt>
          <cx:pt idx="23884">Eastern Europe</cx:pt>
          <cx:pt idx="23885">Western Europe</cx:pt>
          <cx:pt idx="23886">Eastern Europe</cx:pt>
          <cx:pt idx="23887">Northern America</cx:pt>
          <cx:pt idx="23888">Western Europe</cx:pt>
          <cx:pt idx="23889">Eastern Europe</cx:pt>
          <cx:pt idx="23890">Western Europe</cx:pt>
          <cx:pt idx="23891">Western Europe</cx:pt>
          <cx:pt idx="23892">Western Europe</cx:pt>
          <cx:pt idx="23893">Western Europe</cx:pt>
          <cx:pt idx="23894">Northern America</cx:pt>
          <cx:pt idx="23895">Western Europe</cx:pt>
          <cx:pt idx="23896">Northern America</cx:pt>
          <cx:pt idx="23897">Western Europe</cx:pt>
          <cx:pt idx="23898">Western Europe</cx:pt>
          <cx:pt idx="23899">Western Europe</cx:pt>
          <cx:pt idx="23900">Northern America</cx:pt>
          <cx:pt idx="23901">Western Europe</cx:pt>
          <cx:pt idx="23902">Western Europe</cx:pt>
          <cx:pt idx="23903">Western Europe</cx:pt>
          <cx:pt idx="23904">Western Europe</cx:pt>
          <cx:pt idx="23905">Western Europe</cx:pt>
          <cx:pt idx="23906">Western Europe</cx:pt>
          <cx:pt idx="23907">Western Europe</cx:pt>
          <cx:pt idx="23908">Northern America</cx:pt>
          <cx:pt idx="23909">Western Europe</cx:pt>
          <cx:pt idx="23910">Eastern Europe</cx:pt>
          <cx:pt idx="23911">Northern America</cx:pt>
          <cx:pt idx="23912">Asiatic Region</cx:pt>
          <cx:pt idx="23913">Northern America</cx:pt>
          <cx:pt idx="23914">Asiatic Region</cx:pt>
          <cx:pt idx="23915">Northern America</cx:pt>
          <cx:pt idx="23916">Asiatic Region</cx:pt>
          <cx:pt idx="23917">Western Europe</cx:pt>
          <cx:pt idx="23918">Western Europe</cx:pt>
          <cx:pt idx="23919">Western Europe</cx:pt>
          <cx:pt idx="23920">Northern America</cx:pt>
          <cx:pt idx="23921">Northern America</cx:pt>
          <cx:pt idx="23922">Western Europe</cx:pt>
          <cx:pt idx="23923">Northern America</cx:pt>
          <cx:pt idx="23924">Western Europe</cx:pt>
          <cx:pt idx="23925">Asiatic Region</cx:pt>
          <cx:pt idx="23926">Latin America</cx:pt>
          <cx:pt idx="23927">Western Europe</cx:pt>
          <cx:pt idx="23928">Eastern Europe</cx:pt>
          <cx:pt idx="23929">Asiatic Region</cx:pt>
          <cx:pt idx="23930">Eastern Europe</cx:pt>
          <cx:pt idx="23931">Middle East</cx:pt>
          <cx:pt idx="23932">Western Europe</cx:pt>
          <cx:pt idx="23933">Western Europe</cx:pt>
          <cx:pt idx="23934">Western Europe</cx:pt>
          <cx:pt idx="23935">Western Europe</cx:pt>
          <cx:pt idx="23936">Northern America</cx:pt>
          <cx:pt idx="23937">Northern America</cx:pt>
          <cx:pt idx="23938">Western Europe</cx:pt>
          <cx:pt idx="23939">Western Europe</cx:pt>
          <cx:pt idx="23940">Western Europe</cx:pt>
          <cx:pt idx="23941">Northern America</cx:pt>
          <cx:pt idx="23942">Western Europe</cx:pt>
          <cx:pt idx="23943">Asiatic Region</cx:pt>
          <cx:pt idx="23944">Northern America</cx:pt>
          <cx:pt idx="23945">Western Europe</cx:pt>
          <cx:pt idx="23946">Eastern Europe</cx:pt>
          <cx:pt idx="23947">Northern America</cx:pt>
          <cx:pt idx="23948">Western Europe</cx:pt>
          <cx:pt idx="23949">Western Europe</cx:pt>
          <cx:pt idx="23950">Northern America</cx:pt>
          <cx:pt idx="23951">Northern America</cx:pt>
          <cx:pt idx="23952">Western Europe</cx:pt>
          <cx:pt idx="23953">Asiatic Region</cx:pt>
          <cx:pt idx="23954">Western Europe</cx:pt>
          <cx:pt idx="23955">Asiatic Region</cx:pt>
          <cx:pt idx="23956">Western Europe</cx:pt>
          <cx:pt idx="23957">Northern America</cx:pt>
          <cx:pt idx="23958">Latin America</cx:pt>
          <cx:pt idx="23959">Western Europe</cx:pt>
          <cx:pt idx="23960">Asiatic Region</cx:pt>
          <cx:pt idx="23961">Western Europe</cx:pt>
          <cx:pt idx="23962">Eastern Europe</cx:pt>
          <cx:pt idx="23963">Western Europe</cx:pt>
          <cx:pt idx="23964">Asiatic Region</cx:pt>
          <cx:pt idx="23965">Northern America</cx:pt>
          <cx:pt idx="23966">Western Europe</cx:pt>
          <cx:pt idx="23967">Asiatic Region</cx:pt>
          <cx:pt idx="23968">Asiatic Region</cx:pt>
          <cx:pt idx="23969">Northern America</cx:pt>
          <cx:pt idx="23970">Northern America</cx:pt>
          <cx:pt idx="23971">Northern America</cx:pt>
          <cx:pt idx="23972">Northern America</cx:pt>
          <cx:pt idx="23973">Western Europe</cx:pt>
          <cx:pt idx="23974">Western Europe</cx:pt>
          <cx:pt idx="23975">Northern America</cx:pt>
          <cx:pt idx="23976">Northern America</cx:pt>
          <cx:pt idx="23977">Eastern Europe</cx:pt>
          <cx:pt idx="23978">Northern America</cx:pt>
          <cx:pt idx="23979">Northern America</cx:pt>
          <cx:pt idx="23980">Western Europe</cx:pt>
          <cx:pt idx="23981">Western Europe</cx:pt>
          <cx:pt idx="23982">Northern America</cx:pt>
          <cx:pt idx="23983">Northern America</cx:pt>
          <cx:pt idx="23984">Northern America</cx:pt>
          <cx:pt idx="23985">Northern America</cx:pt>
          <cx:pt idx="23986">Western Europe</cx:pt>
          <cx:pt idx="23987">Northern America</cx:pt>
          <cx:pt idx="23988">Western Europe</cx:pt>
          <cx:pt idx="23989">Eastern Europe</cx:pt>
          <cx:pt idx="23990">Western Europe</cx:pt>
          <cx:pt idx="23991">Northern America</cx:pt>
          <cx:pt idx="23992">Northern America</cx:pt>
          <cx:pt idx="23993">Western Europe</cx:pt>
          <cx:pt idx="23994">Western Europe</cx:pt>
          <cx:pt idx="23995">Eastern Europe</cx:pt>
          <cx:pt idx="23996">Western Europe</cx:pt>
          <cx:pt idx="23997">Northern America</cx:pt>
          <cx:pt idx="23998">Eastern Europe</cx:pt>
          <cx:pt idx="23999">Western Europe</cx:pt>
          <cx:pt idx="24000">Western Europe</cx:pt>
          <cx:pt idx="24001">Western Europe</cx:pt>
          <cx:pt idx="24002">Asiatic Region</cx:pt>
          <cx:pt idx="24003">Western Europe</cx:pt>
          <cx:pt idx="24004">Western Europe</cx:pt>
          <cx:pt idx="24005">Eastern Europe</cx:pt>
          <cx:pt idx="24006">Northern America</cx:pt>
          <cx:pt idx="24007">Western Europe</cx:pt>
          <cx:pt idx="24008">Western Europe</cx:pt>
          <cx:pt idx="24009">Pacific Region</cx:pt>
          <cx:pt idx="24010">Asiatic Region</cx:pt>
          <cx:pt idx="24011">Western Europe</cx:pt>
          <cx:pt idx="24012">Western Europe</cx:pt>
          <cx:pt idx="24013">Northern America</cx:pt>
          <cx:pt idx="24014">Northern America</cx:pt>
          <cx:pt idx="24015">Western Europe</cx:pt>
          <cx:pt idx="24016">Western Europe</cx:pt>
          <cx:pt idx="24017">Western Europe</cx:pt>
          <cx:pt idx="24018">Middle East</cx:pt>
          <cx:pt idx="24019">Western Europe</cx:pt>
          <cx:pt idx="24020">Western Europe</cx:pt>
          <cx:pt idx="24021">Western Europe</cx:pt>
          <cx:pt idx="24022">Northern America</cx:pt>
          <cx:pt idx="24023">Eastern Europe</cx:pt>
          <cx:pt idx="24024">Eastern Europe</cx:pt>
          <cx:pt idx="24025">Northern America</cx:pt>
          <cx:pt idx="24026">Eastern Europe</cx:pt>
          <cx:pt idx="24027">Asiatic Region</cx:pt>
          <cx:pt idx="24028">Eastern Europe</cx:pt>
          <cx:pt idx="24029">Western Europe</cx:pt>
          <cx:pt idx="24030">Asiatic Region</cx:pt>
          <cx:pt idx="24031">Western Europe</cx:pt>
          <cx:pt idx="24032">Western Europe</cx:pt>
          <cx:pt idx="24033">Asiatic Region</cx:pt>
          <cx:pt idx="24034">Western Europe</cx:pt>
          <cx:pt idx="24035">Asiatic Region</cx:pt>
          <cx:pt idx="24036">Asiatic Region</cx:pt>
          <cx:pt idx="24037">Western Europe</cx:pt>
          <cx:pt idx="24038">Western Europe</cx:pt>
          <cx:pt idx="24039">Western Europe</cx:pt>
          <cx:pt idx="24040">Latin America</cx:pt>
          <cx:pt idx="24041">Western Europe</cx:pt>
          <cx:pt idx="24042">Asiatic Region</cx:pt>
          <cx:pt idx="24043">Latin America</cx:pt>
          <cx:pt idx="24044">Asiatic Region</cx:pt>
          <cx:pt idx="24045">Asiatic Region</cx:pt>
          <cx:pt idx="24046">Western Europe</cx:pt>
          <cx:pt idx="24047">Northern America</cx:pt>
          <cx:pt idx="24048">Northern America</cx:pt>
          <cx:pt idx="24049">Western Europe</cx:pt>
          <cx:pt idx="24050">Asiatic Region</cx:pt>
          <cx:pt idx="24051">Western Europe</cx:pt>
          <cx:pt idx="24052">Asiatic Region</cx:pt>
          <cx:pt idx="24053">Northern America</cx:pt>
          <cx:pt idx="24054">Western Europe</cx:pt>
          <cx:pt idx="24055">Northern America</cx:pt>
          <cx:pt idx="24056">Western Europe</cx:pt>
          <cx:pt idx="24057">Western Europe</cx:pt>
          <cx:pt idx="24058">Western Europe</cx:pt>
          <cx:pt idx="24059">Western Europe</cx:pt>
          <cx:pt idx="24060">Western Europe</cx:pt>
          <cx:pt idx="24061">Western Europe</cx:pt>
          <cx:pt idx="24062">Western Europe</cx:pt>
          <cx:pt idx="24063">Asiatic Region</cx:pt>
          <cx:pt idx="24064">Northern America</cx:pt>
          <cx:pt idx="24065">Western Europe</cx:pt>
          <cx:pt idx="24066">Western Europe</cx:pt>
          <cx:pt idx="24067">Western Europe</cx:pt>
          <cx:pt idx="24068">Western Europe</cx:pt>
          <cx:pt idx="24069">Asiatic Region</cx:pt>
          <cx:pt idx="24070">Western Europe</cx:pt>
          <cx:pt idx="24071">Western Europe</cx:pt>
          <cx:pt idx="24072">Northern America</cx:pt>
          <cx:pt idx="24073">Northern America</cx:pt>
          <cx:pt idx="24074">Western Europe</cx:pt>
          <cx:pt idx="24075">Northern America</cx:pt>
          <cx:pt idx="24076">Western Europe</cx:pt>
          <cx:pt idx="24077">Western Europe</cx:pt>
          <cx:pt idx="24078">Northern America</cx:pt>
          <cx:pt idx="24079">Northern America</cx:pt>
          <cx:pt idx="24080">Eastern Europe</cx:pt>
          <cx:pt idx="24081">Africa</cx:pt>
          <cx:pt idx="24082">Western Europe</cx:pt>
          <cx:pt idx="24083">Northern America</cx:pt>
          <cx:pt idx="24084">Western Europe</cx:pt>
          <cx:pt idx="24085">Western Europe</cx:pt>
          <cx:pt idx="24086">Northern America</cx:pt>
          <cx:pt idx="24087">Asiatic Region</cx:pt>
          <cx:pt idx="24088">Northern America</cx:pt>
          <cx:pt idx="24089">Asiatic Region</cx:pt>
          <cx:pt idx="24090">Northern America</cx:pt>
          <cx:pt idx="24091">Western Europe</cx:pt>
          <cx:pt idx="24092">Asiatic Region</cx:pt>
          <cx:pt idx="24093">Northern America</cx:pt>
          <cx:pt idx="24094">Western Europe</cx:pt>
          <cx:pt idx="24095">Western Europe</cx:pt>
          <cx:pt idx="24096">Western Europe</cx:pt>
          <cx:pt idx="24097">Eastern Europe</cx:pt>
          <cx:pt idx="24098">Middle East</cx:pt>
          <cx:pt idx="24099">Latin America</cx:pt>
          <cx:pt idx="24100">Western Europe</cx:pt>
          <cx:pt idx="24101">Western Europe</cx:pt>
          <cx:pt idx="24102">Northern America</cx:pt>
          <cx:pt idx="24103">Western Europe</cx:pt>
          <cx:pt idx="24104">Western Europe</cx:pt>
          <cx:pt idx="24105">Western Europe</cx:pt>
          <cx:pt idx="24106">Western Europe</cx:pt>
          <cx:pt idx="24107">Northern America</cx:pt>
          <cx:pt idx="24108">Western Europe</cx:pt>
          <cx:pt idx="24109">Middle East</cx:pt>
          <cx:pt idx="24110">Northern America</cx:pt>
          <cx:pt idx="24111">Northern America</cx:pt>
          <cx:pt idx="24112">Northern America</cx:pt>
          <cx:pt idx="24113">Western Europe</cx:pt>
          <cx:pt idx="24114">Northern America</cx:pt>
          <cx:pt idx="24115">Western Europe</cx:pt>
          <cx:pt idx="24116">Asiatic Region</cx:pt>
          <cx:pt idx="24117">Northern America</cx:pt>
          <cx:pt idx="24118">Northern America</cx:pt>
          <cx:pt idx="24119">Northern America</cx:pt>
          <cx:pt idx="24120">Western Europe</cx:pt>
          <cx:pt idx="24121">Asiatic Region</cx:pt>
          <cx:pt idx="24122">Western Europe</cx:pt>
          <cx:pt idx="24123">Western Europe</cx:pt>
          <cx:pt idx="24124">Asiatic Region</cx:pt>
          <cx:pt idx="24125">Northern America</cx:pt>
          <cx:pt idx="24126">Northern America</cx:pt>
          <cx:pt idx="24127">Northern America</cx:pt>
          <cx:pt idx="24128">Eastern Europe</cx:pt>
          <cx:pt idx="24129">Western Europe</cx:pt>
          <cx:pt idx="24130">Western Europe</cx:pt>
          <cx:pt idx="24131">Northern America</cx:pt>
          <cx:pt idx="24132">Northern America</cx:pt>
          <cx:pt idx="24133">Western Europe</cx:pt>
          <cx:pt idx="24134">Western Europe</cx:pt>
          <cx:pt idx="24135">Northern America</cx:pt>
          <cx:pt idx="24136">Western Europe</cx:pt>
          <cx:pt idx="24137">Asiatic Region</cx:pt>
          <cx:pt idx="24138">Western Europe</cx:pt>
          <cx:pt idx="24139">Western Europe</cx:pt>
          <cx:pt idx="24140">Northern America</cx:pt>
          <cx:pt idx="24141">Northern America</cx:pt>
          <cx:pt idx="24142">Northern America</cx:pt>
          <cx:pt idx="24143">Northern America</cx:pt>
          <cx:pt idx="24144">Asiatic Region</cx:pt>
          <cx:pt idx="24145">Eastern Europe</cx:pt>
          <cx:pt idx="24146">Northern America</cx:pt>
          <cx:pt idx="24147">Western Europe</cx:pt>
          <cx:pt idx="24148">Eastern Europe</cx:pt>
          <cx:pt idx="24149">Western Europe</cx:pt>
          <cx:pt idx="24150">Western Europe</cx:pt>
          <cx:pt idx="24151">Northern America</cx:pt>
          <cx:pt idx="24152">Western Europe</cx:pt>
          <cx:pt idx="24153">Northern America</cx:pt>
          <cx:pt idx="24154">Asiatic Region</cx:pt>
          <cx:pt idx="24155">Western Europe</cx:pt>
          <cx:pt idx="24156">Western Europe</cx:pt>
          <cx:pt idx="24157">Western Europe</cx:pt>
          <cx:pt idx="24158">Northern America</cx:pt>
          <cx:pt idx="24159">Western Europe</cx:pt>
          <cx:pt idx="24160">Eastern Europe</cx:pt>
          <cx:pt idx="24161">Northern America</cx:pt>
          <cx:pt idx="24162">Northern America</cx:pt>
          <cx:pt idx="24163">Western Europe</cx:pt>
          <cx:pt idx="24164">Asiatic Region</cx:pt>
          <cx:pt idx="24165">Asiatic Region</cx:pt>
          <cx:pt idx="24166">Western Europe</cx:pt>
          <cx:pt idx="24167">Western Europe</cx:pt>
          <cx:pt idx="24168">Western Europe</cx:pt>
          <cx:pt idx="24169">Asiatic Region</cx:pt>
          <cx:pt idx="24170">Asiatic Region</cx:pt>
          <cx:pt idx="24171">Northern America</cx:pt>
          <cx:pt idx="24172">Western Europe</cx:pt>
          <cx:pt idx="24173">Western Europe</cx:pt>
          <cx:pt idx="24174">Asiatic Region</cx:pt>
          <cx:pt idx="24175">Western Europe</cx:pt>
          <cx:pt idx="24176">Middle East</cx:pt>
          <cx:pt idx="24177">Western Europe</cx:pt>
          <cx:pt idx="24178">Western Europe</cx:pt>
          <cx:pt idx="24179">Northern America</cx:pt>
          <cx:pt idx="24180">Northern America</cx:pt>
          <cx:pt idx="24181">Eastern Europe</cx:pt>
          <cx:pt idx="24182">Western Europe</cx:pt>
          <cx:pt idx="24183">Asiatic Region</cx:pt>
          <cx:pt idx="24184">Western Europe</cx:pt>
          <cx:pt idx="24185">Northern America</cx:pt>
          <cx:pt idx="24186">Western Europe</cx:pt>
          <cx:pt idx="24187">Latin America</cx:pt>
          <cx:pt idx="24188">Asiatic Region</cx:pt>
          <cx:pt idx="24189">Northern America</cx:pt>
          <cx:pt idx="24190">Northern America</cx:pt>
          <cx:pt idx="24191">Northern America</cx:pt>
          <cx:pt idx="24192">Northern America</cx:pt>
          <cx:pt idx="24193">Western Europe</cx:pt>
          <cx:pt idx="24194">Northern America</cx:pt>
          <cx:pt idx="24195">Western Europe</cx:pt>
          <cx:pt idx="24196">Eastern Europe</cx:pt>
          <cx:pt idx="24197">Western Europe</cx:pt>
          <cx:pt idx="24198">Western Europe</cx:pt>
          <cx:pt idx="24199">Western Europe</cx:pt>
          <cx:pt idx="24200">Western Europe</cx:pt>
          <cx:pt idx="24201">Pacific Region</cx:pt>
          <cx:pt idx="24202">Western Europe</cx:pt>
          <cx:pt idx="24203">Asiatic Region</cx:pt>
          <cx:pt idx="24204">Northern America</cx:pt>
          <cx:pt idx="24205">Northern America</cx:pt>
          <cx:pt idx="24206">Western Europe</cx:pt>
          <cx:pt idx="24207">Northern America</cx:pt>
          <cx:pt idx="24208">Western Europe</cx:pt>
          <cx:pt idx="24209">Eastern Europe</cx:pt>
          <cx:pt idx="24210">Northern America</cx:pt>
          <cx:pt idx="24211">Western Europe</cx:pt>
          <cx:pt idx="24212">Western Europe</cx:pt>
          <cx:pt idx="24213">Northern America</cx:pt>
          <cx:pt idx="24214">Western Europe</cx:pt>
          <cx:pt idx="24215">Northern America</cx:pt>
          <cx:pt idx="24216">Western Europe</cx:pt>
          <cx:pt idx="24217">Western Europe</cx:pt>
          <cx:pt idx="24218">Western Europe</cx:pt>
          <cx:pt idx="24219">Northern America</cx:pt>
          <cx:pt idx="24220">Western Europe</cx:pt>
          <cx:pt idx="24221">Western Europe</cx:pt>
          <cx:pt idx="24222">Northern America</cx:pt>
          <cx:pt idx="24223">Western Europe</cx:pt>
          <cx:pt idx="24224">Western Europe</cx:pt>
          <cx:pt idx="24225">Northern America</cx:pt>
          <cx:pt idx="24226">Northern America</cx:pt>
          <cx:pt idx="24227">Eastern Europe</cx:pt>
          <cx:pt idx="24228">Northern America</cx:pt>
          <cx:pt idx="24229">Northern America</cx:pt>
          <cx:pt idx="24230">Western Europe</cx:pt>
          <cx:pt idx="24231">Asiatic Region</cx:pt>
          <cx:pt idx="24232">Latin America</cx:pt>
          <cx:pt idx="24233">Western Europe</cx:pt>
          <cx:pt idx="24234">Northern America</cx:pt>
          <cx:pt idx="24235">Eastern Europe</cx:pt>
          <cx:pt idx="24236">Eastern Europe</cx:pt>
          <cx:pt idx="24237">Africa</cx:pt>
          <cx:pt idx="24238">Eastern Europe</cx:pt>
          <cx:pt idx="24239">Western Europe</cx:pt>
          <cx:pt idx="24240">Western Europe</cx:pt>
          <cx:pt idx="24241">Eastern Europe</cx:pt>
          <cx:pt idx="24242">Northern America</cx:pt>
          <cx:pt idx="24243">Western Europe</cx:pt>
          <cx:pt idx="24244">Asiatic Region</cx:pt>
          <cx:pt idx="24245">Western Europe</cx:pt>
          <cx:pt idx="24246">Western Europe</cx:pt>
          <cx:pt idx="24247">Asiatic Region</cx:pt>
          <cx:pt idx="24248">Western Europe</cx:pt>
          <cx:pt idx="24249">Northern America</cx:pt>
          <cx:pt idx="24250">Northern America</cx:pt>
          <cx:pt idx="24251">Asiatic Region</cx:pt>
          <cx:pt idx="24252">Western Europe</cx:pt>
          <cx:pt idx="24253">Western Europe</cx:pt>
          <cx:pt idx="24254">Northern America</cx:pt>
          <cx:pt idx="24255">Western Europe</cx:pt>
          <cx:pt idx="24256">Asiatic Region</cx:pt>
          <cx:pt idx="24257">Northern America</cx:pt>
          <cx:pt idx="24258">Northern America</cx:pt>
          <cx:pt idx="24259">Western Europe</cx:pt>
          <cx:pt idx="24260">Asiatic Region</cx:pt>
          <cx:pt idx="24261">Western Europe</cx:pt>
          <cx:pt idx="24262">Northern America</cx:pt>
          <cx:pt idx="24263">Asiatic Region</cx:pt>
          <cx:pt idx="24264">Northern America</cx:pt>
          <cx:pt idx="24265">Western Europe</cx:pt>
          <cx:pt idx="24266">Northern America</cx:pt>
          <cx:pt idx="24267">Asiatic Region</cx:pt>
          <cx:pt idx="24268">Northern America</cx:pt>
          <cx:pt idx="24269">Northern America</cx:pt>
          <cx:pt idx="24270">Northern America</cx:pt>
          <cx:pt idx="24271">Western Europe</cx:pt>
          <cx:pt idx="24272">Western Europe</cx:pt>
          <cx:pt idx="24273">Western Europe</cx:pt>
          <cx:pt idx="24274">Western Europe</cx:pt>
          <cx:pt idx="24275">Northern America</cx:pt>
          <cx:pt idx="24276">Eastern Europe</cx:pt>
          <cx:pt idx="24277">Western Europe</cx:pt>
          <cx:pt idx="24278">Northern America</cx:pt>
          <cx:pt idx="24279">Eastern Europe</cx:pt>
          <cx:pt idx="24280">Asiatic Region</cx:pt>
          <cx:pt idx="24281">Eastern Europe</cx:pt>
          <cx:pt idx="24282">Latin America</cx:pt>
          <cx:pt idx="24283">Eastern Europe</cx:pt>
          <cx:pt idx="24284">Western Europe</cx:pt>
          <cx:pt idx="24285">Western Europe</cx:pt>
          <cx:pt idx="24286">Northern America</cx:pt>
          <cx:pt idx="24287">Western Europe</cx:pt>
          <cx:pt idx="24288">Western Europe</cx:pt>
          <cx:pt idx="24289">Western Europe</cx:pt>
          <cx:pt idx="24290">Western Europe</cx:pt>
          <cx:pt idx="24291">Northern America</cx:pt>
          <cx:pt idx="24292">Northern America</cx:pt>
          <cx:pt idx="24293">Western Europe</cx:pt>
          <cx:pt idx="24294">Northern America</cx:pt>
          <cx:pt idx="24295">Western Europe</cx:pt>
          <cx:pt idx="24296">Africa/Middle East</cx:pt>
          <cx:pt idx="24297">Western Europe</cx:pt>
          <cx:pt idx="24298">Northern America</cx:pt>
          <cx:pt idx="24299">Northern America</cx:pt>
          <cx:pt idx="24300">Western Europe</cx:pt>
          <cx:pt idx="24301">Northern America</cx:pt>
          <cx:pt idx="24302">Northern America</cx:pt>
          <cx:pt idx="24303">Middle East</cx:pt>
          <cx:pt idx="24304">Western Europe</cx:pt>
          <cx:pt idx="24305">Asiatic Region</cx:pt>
          <cx:pt idx="24306">Northern America</cx:pt>
          <cx:pt idx="24307">Northern America</cx:pt>
          <cx:pt idx="24308">Asiatic Region</cx:pt>
          <cx:pt idx="24309">Middle East</cx:pt>
          <cx:pt idx="24310">Northern America</cx:pt>
          <cx:pt idx="24311">Western Europe</cx:pt>
          <cx:pt idx="24312">Western Europe</cx:pt>
          <cx:pt idx="24313">Western Europe</cx:pt>
          <cx:pt idx="24314">Western Europe</cx:pt>
          <cx:pt idx="24315">Western Europe</cx:pt>
          <cx:pt idx="24316">Northern America</cx:pt>
          <cx:pt idx="24317">Western Europe</cx:pt>
          <cx:pt idx="24318">Western Europe</cx:pt>
          <cx:pt idx="24319">Asiatic Region</cx:pt>
          <cx:pt idx="24320">Western Europe</cx:pt>
          <cx:pt idx="24321">Western Europe</cx:pt>
          <cx:pt idx="24322">Northern America</cx:pt>
          <cx:pt idx="24323">Northern America</cx:pt>
          <cx:pt idx="24324">Western Europe</cx:pt>
          <cx:pt idx="24325">Western Europe</cx:pt>
          <cx:pt idx="24326">Northern America</cx:pt>
          <cx:pt idx="24327">Western Europe</cx:pt>
          <cx:pt idx="24328">Western Europe</cx:pt>
          <cx:pt idx="24329">Western Europe</cx:pt>
          <cx:pt idx="24330">Western Europe</cx:pt>
          <cx:pt idx="24331">Western Europe</cx:pt>
          <cx:pt idx="24332">Western Europe</cx:pt>
          <cx:pt idx="24333">Latin America</cx:pt>
          <cx:pt idx="24334">Western Europe</cx:pt>
          <cx:pt idx="24335">Western Europe</cx:pt>
          <cx:pt idx="24336">Western Europe</cx:pt>
          <cx:pt idx="24337">Western Europe</cx:pt>
          <cx:pt idx="24338">Latin America</cx:pt>
          <cx:pt idx="24339">Middle East</cx:pt>
          <cx:pt idx="24340">Middle East</cx:pt>
          <cx:pt idx="24341">Western Europe</cx:pt>
          <cx:pt idx="24342">Western Europe</cx:pt>
          <cx:pt idx="24343">Western Europe</cx:pt>
          <cx:pt idx="24344">Northern America</cx:pt>
          <cx:pt idx="24345">Western Europe</cx:pt>
          <cx:pt idx="24346">Asiatic Region</cx:pt>
          <cx:pt idx="24347">Western Europe</cx:pt>
          <cx:pt idx="24348">Northern America</cx:pt>
          <cx:pt idx="24349">Northern America</cx:pt>
          <cx:pt idx="24350">Western Europe</cx:pt>
          <cx:pt idx="24351">Western Europe</cx:pt>
          <cx:pt idx="24352">Western Europe</cx:pt>
          <cx:pt idx="24353">Western Europe</cx:pt>
          <cx:pt idx="24354">Africa/Middle East</cx:pt>
          <cx:pt idx="24355">Latin America</cx:pt>
          <cx:pt idx="24356">Western Europe</cx:pt>
          <cx:pt idx="24357">Western Europe</cx:pt>
          <cx:pt idx="24358">Northern America</cx:pt>
          <cx:pt idx="24359">Western Europe</cx:pt>
          <cx:pt idx="24360">Western Europe</cx:pt>
          <cx:pt idx="24361">Western Europe</cx:pt>
          <cx:pt idx="24362">Western Europe</cx:pt>
          <cx:pt idx="24363">Western Europe</cx:pt>
          <cx:pt idx="24364">Northern America</cx:pt>
          <cx:pt idx="24365">Western Europe</cx:pt>
          <cx:pt idx="24366">Western Europe</cx:pt>
          <cx:pt idx="24367">Eastern Europe</cx:pt>
          <cx:pt idx="24368">Eastern Europe</cx:pt>
          <cx:pt idx="24369">Western Europe</cx:pt>
          <cx:pt idx="24370">Northern America</cx:pt>
          <cx:pt idx="24371">Western Europe</cx:pt>
          <cx:pt idx="24372">Asiatic Region</cx:pt>
          <cx:pt idx="24373">Western Europe</cx:pt>
          <cx:pt idx="24374">Western Europe</cx:pt>
          <cx:pt idx="24375">Western Europe</cx:pt>
          <cx:pt idx="24376">Middle East</cx:pt>
          <cx:pt idx="24377">Northern America</cx:pt>
          <cx:pt idx="24378">Western Europe</cx:pt>
          <cx:pt idx="24379">Northern America</cx:pt>
          <cx:pt idx="24380">Northern America</cx:pt>
          <cx:pt idx="24381">Northern America</cx:pt>
          <cx:pt idx="24382">Western Europe</cx:pt>
          <cx:pt idx="24383">Western Europe</cx:pt>
          <cx:pt idx="24384">Northern America</cx:pt>
          <cx:pt idx="24385">Northern America</cx:pt>
          <cx:pt idx="24386">Northern America</cx:pt>
          <cx:pt idx="24387">Asiatic Region</cx:pt>
          <cx:pt idx="24388">Western Europe</cx:pt>
          <cx:pt idx="24389">Northern America</cx:pt>
          <cx:pt idx="24390">Latin America</cx:pt>
          <cx:pt idx="24391">Western Europe</cx:pt>
          <cx:pt idx="24392">Western Europe</cx:pt>
          <cx:pt idx="24393">Northern America</cx:pt>
          <cx:pt idx="24394">Western Europe</cx:pt>
          <cx:pt idx="24395">Western Europe</cx:pt>
          <cx:pt idx="24396">Northern America</cx:pt>
          <cx:pt idx="24397">Western Europe</cx:pt>
          <cx:pt idx="24398">Middle East</cx:pt>
          <cx:pt idx="24399">Western Europe</cx:pt>
          <cx:pt idx="24400">Northern America</cx:pt>
          <cx:pt idx="24401">Northern America</cx:pt>
          <cx:pt idx="24402">Western Europe</cx:pt>
          <cx:pt idx="24403">Western Europe</cx:pt>
          <cx:pt idx="24404">Western Europe</cx:pt>
          <cx:pt idx="24405">Western Europe</cx:pt>
          <cx:pt idx="24406">Middle East</cx:pt>
          <cx:pt idx="24407">Northern America</cx:pt>
          <cx:pt idx="24408">Western Europe</cx:pt>
          <cx:pt idx="24409">Western Europe</cx:pt>
          <cx:pt idx="24410">Western Europe</cx:pt>
          <cx:pt idx="24411">Western Europe</cx:pt>
          <cx:pt idx="24412">Northern America</cx:pt>
          <cx:pt idx="24413">Northern America</cx:pt>
          <cx:pt idx="24414">Northern America</cx:pt>
          <cx:pt idx="24415">Asiatic Region</cx:pt>
          <cx:pt idx="24416">Western Europe</cx:pt>
          <cx:pt idx="24417">Northern America</cx:pt>
          <cx:pt idx="24418">Northern America</cx:pt>
          <cx:pt idx="24419">Northern America</cx:pt>
          <cx:pt idx="24420">Western Europe</cx:pt>
          <cx:pt idx="24421">Asiatic Region</cx:pt>
          <cx:pt idx="24422">Western Europe</cx:pt>
          <cx:pt idx="24423">Northern America</cx:pt>
          <cx:pt idx="24424">Western Europe</cx:pt>
          <cx:pt idx="24425">Western Europe</cx:pt>
          <cx:pt idx="24426">Northern America</cx:pt>
          <cx:pt idx="24427">Western Europe</cx:pt>
          <cx:pt idx="24428">Northern America</cx:pt>
          <cx:pt idx="24429">Northern America</cx:pt>
          <cx:pt idx="24430">Asiatic Region</cx:pt>
          <cx:pt idx="24431">Western Europe</cx:pt>
          <cx:pt idx="24432">Northern America</cx:pt>
          <cx:pt idx="24433">Western Europe</cx:pt>
          <cx:pt idx="24434">Northern America</cx:pt>
          <cx:pt idx="24435">Eastern Europe</cx:pt>
          <cx:pt idx="24436">Northern America</cx:pt>
          <cx:pt idx="24437">Western Europe</cx:pt>
          <cx:pt idx="24438">Western Europe</cx:pt>
          <cx:pt idx="24439">Western Europe</cx:pt>
          <cx:pt idx="24440">Western Europe</cx:pt>
          <cx:pt idx="24441">Western Europe</cx:pt>
          <cx:pt idx="24442">Asiatic Region</cx:pt>
          <cx:pt idx="24443">Western Europe</cx:pt>
          <cx:pt idx="24444">Northern America</cx:pt>
          <cx:pt idx="24445">Northern America</cx:pt>
          <cx:pt idx="24446">Northern America</cx:pt>
          <cx:pt idx="24447">Northern America</cx:pt>
          <cx:pt idx="24448">Western Europe</cx:pt>
          <cx:pt idx="24449">Western Europe</cx:pt>
          <cx:pt idx="24450">Northern America</cx:pt>
          <cx:pt idx="24451">Western Europe</cx:pt>
          <cx:pt idx="24452">Asiatic Region</cx:pt>
          <cx:pt idx="24453">Northern America</cx:pt>
          <cx:pt idx="24454">Eastern Europe</cx:pt>
          <cx:pt idx="24455">Western Europe</cx:pt>
          <cx:pt idx="24456">Northern America</cx:pt>
          <cx:pt idx="24457">Western Europe</cx:pt>
          <cx:pt idx="24458">Western Europe</cx:pt>
          <cx:pt idx="24459">Northern America</cx:pt>
          <cx:pt idx="24460">Northern America</cx:pt>
          <cx:pt idx="24461">Northern America</cx:pt>
          <cx:pt idx="24462">Western Europe</cx:pt>
          <cx:pt idx="24463">Western Europe</cx:pt>
          <cx:pt idx="24464">Western Europe</cx:pt>
          <cx:pt idx="24465">Western Europe</cx:pt>
          <cx:pt idx="24466">Western Europe</cx:pt>
          <cx:pt idx="24467">Northern America</cx:pt>
          <cx:pt idx="24468">Northern America</cx:pt>
          <cx:pt idx="24469">Western Europe</cx:pt>
          <cx:pt idx="24470">Africa</cx:pt>
          <cx:pt idx="24471">Northern America</cx:pt>
          <cx:pt idx="24472">Northern America</cx:pt>
          <cx:pt idx="24473">Western Europe</cx:pt>
          <cx:pt idx="24474">Northern America</cx:pt>
          <cx:pt idx="24475">Northern America</cx:pt>
          <cx:pt idx="24476">Western Europe</cx:pt>
          <cx:pt idx="24477">Western Europe</cx:pt>
          <cx:pt idx="24478">Northern America</cx:pt>
          <cx:pt idx="24479">Northern America</cx:pt>
          <cx:pt idx="24480">Asiatic Region</cx:pt>
          <cx:pt idx="24481">Western Europe</cx:pt>
          <cx:pt idx="24482">Western Europe</cx:pt>
          <cx:pt idx="24483">Northern America</cx:pt>
          <cx:pt idx="24484">Latin America</cx:pt>
          <cx:pt idx="24485">Pacific Region</cx:pt>
          <cx:pt idx="24486">Western Europe</cx:pt>
          <cx:pt idx="24487">Northern America</cx:pt>
          <cx:pt idx="24488">Northern America</cx:pt>
          <cx:pt idx="24489">Western Europe</cx:pt>
          <cx:pt idx="24490">Western Europe</cx:pt>
          <cx:pt idx="24491">Northern America</cx:pt>
          <cx:pt idx="24492">Western Europe</cx:pt>
          <cx:pt idx="24493">Western Europe</cx:pt>
          <cx:pt idx="24494">Western Europe</cx:pt>
          <cx:pt idx="24495">Western Europe</cx:pt>
          <cx:pt idx="24496">Asiatic Region</cx:pt>
          <cx:pt idx="24497">Asiatic Region</cx:pt>
          <cx:pt idx="24498">Western Europe</cx:pt>
          <cx:pt idx="24499">Asiatic Region</cx:pt>
          <cx:pt idx="24500">Western Europe</cx:pt>
          <cx:pt idx="24501">Northern America</cx:pt>
          <cx:pt idx="24502">Northern America</cx:pt>
          <cx:pt idx="24503">Western Europe</cx:pt>
          <cx:pt idx="24504">Asiatic Region</cx:pt>
          <cx:pt idx="24505">Western Europe</cx:pt>
          <cx:pt idx="24506">Africa</cx:pt>
          <cx:pt idx="24507">Eastern Europe</cx:pt>
          <cx:pt idx="24508">Western Europe</cx:pt>
          <cx:pt idx="24509">Northern America</cx:pt>
          <cx:pt idx="24510">Eastern Europe</cx:pt>
          <cx:pt idx="24511">Asiatic Region</cx:pt>
          <cx:pt idx="24512">Asiatic Region</cx:pt>
          <cx:pt idx="24513">Western Europe</cx:pt>
          <cx:pt idx="24514">Eastern Europe</cx:pt>
          <cx:pt idx="24515">Northern America</cx:pt>
          <cx:pt idx="24516">Asiatic Region</cx:pt>
          <cx:pt idx="24517">Western Europe</cx:pt>
          <cx:pt idx="24518">Northern America</cx:pt>
          <cx:pt idx="24519">Asiatic Region</cx:pt>
          <cx:pt idx="24520">Western Europe</cx:pt>
          <cx:pt idx="24521">Asiatic Region</cx:pt>
          <cx:pt idx="24522">Eastern Europe</cx:pt>
          <cx:pt idx="24523">Asiatic Region</cx:pt>
          <cx:pt idx="24524">Middle East</cx:pt>
          <cx:pt idx="24525">Western Europe</cx:pt>
          <cx:pt idx="24526">Western Europe</cx:pt>
          <cx:pt idx="24527">Western Europe</cx:pt>
          <cx:pt idx="24528">Western Europe</cx:pt>
          <cx:pt idx="24529">Western Europe</cx:pt>
          <cx:pt idx="24530">Latin America</cx:pt>
          <cx:pt idx="24531">Western Europe</cx:pt>
          <cx:pt idx="24532">Western Europe</cx:pt>
          <cx:pt idx="24533">Asiatic Region</cx:pt>
          <cx:pt idx="24534">Western Europe</cx:pt>
          <cx:pt idx="24535">Eastern Europe</cx:pt>
          <cx:pt idx="24536">Eastern Europe</cx:pt>
          <cx:pt idx="24537">Northern America</cx:pt>
          <cx:pt idx="24538">Eastern Europe</cx:pt>
          <cx:pt idx="24539">Western Europe</cx:pt>
          <cx:pt idx="24540">Western Europe</cx:pt>
          <cx:pt idx="24541">Western Europe</cx:pt>
          <cx:pt idx="24542">Western Europe</cx:pt>
          <cx:pt idx="24543">Western Europe</cx:pt>
          <cx:pt idx="24544">Latin America</cx:pt>
          <cx:pt idx="24545">Western Europe</cx:pt>
          <cx:pt idx="24546">Eastern Europe</cx:pt>
          <cx:pt idx="24547">Latin America</cx:pt>
          <cx:pt idx="24548">Northern America</cx:pt>
          <cx:pt idx="24549">Northern America</cx:pt>
          <cx:pt idx="24550">Western Europe</cx:pt>
          <cx:pt idx="24551">Northern America</cx:pt>
          <cx:pt idx="24552">Asiatic Region</cx:pt>
          <cx:pt idx="24553">Pacific Region</cx:pt>
          <cx:pt idx="24554">Western Europe</cx:pt>
          <cx:pt idx="24555">Eastern Europe</cx:pt>
          <cx:pt idx="24556">Western Europe</cx:pt>
          <cx:pt idx="24557">Asiatic Region</cx:pt>
          <cx:pt idx="24558">Western Europe</cx:pt>
          <cx:pt idx="24559">Western Europe</cx:pt>
          <cx:pt idx="24560">Western Europe</cx:pt>
          <cx:pt idx="24561">Northern America</cx:pt>
          <cx:pt idx="24562">Latin America</cx:pt>
          <cx:pt idx="24563">Western Europe</cx:pt>
          <cx:pt idx="24564">Western Europe</cx:pt>
          <cx:pt idx="24565">Middle East</cx:pt>
          <cx:pt idx="24566">Eastern Europe</cx:pt>
          <cx:pt idx="24567">Eastern Europe</cx:pt>
          <cx:pt idx="24568">Western Europe</cx:pt>
          <cx:pt idx="24569">Western Europe</cx:pt>
          <cx:pt idx="24570">Eastern Europe</cx:pt>
          <cx:pt idx="24571">Asiatic Region</cx:pt>
          <cx:pt idx="24572">Northern America</cx:pt>
          <cx:pt idx="24573">Western Europe</cx:pt>
          <cx:pt idx="24574">Eastern Europe</cx:pt>
          <cx:pt idx="24575">Western Europe</cx:pt>
          <cx:pt idx="24576">Africa</cx:pt>
          <cx:pt idx="24577">Western Europe</cx:pt>
          <cx:pt idx="24578">Asiatic Region</cx:pt>
          <cx:pt idx="24579">Eastern Europe</cx:pt>
          <cx:pt idx="24580">Middle East</cx:pt>
          <cx:pt idx="24581">Northern America</cx:pt>
          <cx:pt idx="24582">Middle East</cx:pt>
          <cx:pt idx="24583">Northern America</cx:pt>
          <cx:pt idx="24584">Northern America</cx:pt>
          <cx:pt idx="24585">Northern America</cx:pt>
          <cx:pt idx="24586">Western Europe</cx:pt>
          <cx:pt idx="24587">Western Europe</cx:pt>
          <cx:pt idx="24588">Western Europe</cx:pt>
          <cx:pt idx="24589">Western Europe</cx:pt>
          <cx:pt idx="24590">Northern America</cx:pt>
          <cx:pt idx="24591">Northern America</cx:pt>
          <cx:pt idx="24592">Northern America</cx:pt>
          <cx:pt idx="24593">Western Europe</cx:pt>
          <cx:pt idx="24594">Western Europe</cx:pt>
          <cx:pt idx="24595">Western Europe</cx:pt>
          <cx:pt idx="24596">Western Europe</cx:pt>
          <cx:pt idx="24597">Northern America</cx:pt>
          <cx:pt idx="24598">Northern America</cx:pt>
          <cx:pt idx="24599">Eastern Europe</cx:pt>
          <cx:pt idx="24600">Western Europe</cx:pt>
          <cx:pt idx="24601">Western Europe</cx:pt>
          <cx:pt idx="24602">Western Europe</cx:pt>
          <cx:pt idx="24603">Western Europe</cx:pt>
          <cx:pt idx="24604">Northern America</cx:pt>
          <cx:pt idx="24605">Western Europe</cx:pt>
          <cx:pt idx="24606">Asiatic Region</cx:pt>
          <cx:pt idx="24607">Asiatic Region</cx:pt>
          <cx:pt idx="24608">Western Europe</cx:pt>
          <cx:pt idx="24609">Northern America</cx:pt>
          <cx:pt idx="24610">Western Europe</cx:pt>
          <cx:pt idx="24611">Western Europe</cx:pt>
          <cx:pt idx="24612">Western Europe</cx:pt>
          <cx:pt idx="24613">Northern America</cx:pt>
          <cx:pt idx="24614">Western Europe</cx:pt>
          <cx:pt idx="24615">Northern America</cx:pt>
          <cx:pt idx="24616">Western Europe</cx:pt>
          <cx:pt idx="24617">Western Europe</cx:pt>
          <cx:pt idx="24618">Western Europe</cx:pt>
          <cx:pt idx="24619">Western Europe</cx:pt>
          <cx:pt idx="24620">Western Europe</cx:pt>
          <cx:pt idx="24621">Western Europe</cx:pt>
          <cx:pt idx="24622">Western Europe</cx:pt>
          <cx:pt idx="24623">Africa</cx:pt>
          <cx:pt idx="24624">Northern America</cx:pt>
          <cx:pt idx="24625">Northern America</cx:pt>
          <cx:pt idx="24626">Northern America</cx:pt>
          <cx:pt idx="24627">Eastern Europe</cx:pt>
          <cx:pt idx="24628">Northern America</cx:pt>
          <cx:pt idx="24629">Asiatic Region</cx:pt>
          <cx:pt idx="24630">Western Europe</cx:pt>
          <cx:pt idx="24631">Asiatic Region</cx:pt>
          <cx:pt idx="24632">Northern America</cx:pt>
          <cx:pt idx="24633">Northern America</cx:pt>
          <cx:pt idx="24634">Western Europe</cx:pt>
          <cx:pt idx="24635">Western Europe</cx:pt>
          <cx:pt idx="24636">Western Europe</cx:pt>
          <cx:pt idx="24637">Western Europe</cx:pt>
          <cx:pt idx="24638">Northern America</cx:pt>
          <cx:pt idx="24639">Northern America</cx:pt>
          <cx:pt idx="24640">Asiatic Region</cx:pt>
          <cx:pt idx="24641">Eastern Europe</cx:pt>
          <cx:pt idx="24642">Asiatic Region</cx:pt>
          <cx:pt idx="24643">Northern America</cx:pt>
          <cx:pt idx="24644">Eastern Europe</cx:pt>
          <cx:pt idx="24645">Eastern Europe</cx:pt>
          <cx:pt idx="24646">Western Europe</cx:pt>
          <cx:pt idx="24647">Western Europe</cx:pt>
          <cx:pt idx="24648">Asiatic Region</cx:pt>
          <cx:pt idx="24649">Northern America</cx:pt>
          <cx:pt idx="24650">Asiatic Region</cx:pt>
          <cx:pt idx="24651">Middle East</cx:pt>
          <cx:pt idx="24652">Eastern Europe</cx:pt>
          <cx:pt idx="24653">Asiatic Region</cx:pt>
          <cx:pt idx="24654">Western Europe</cx:pt>
          <cx:pt idx="24655">Western Europe</cx:pt>
          <cx:pt idx="24656">Northern America</cx:pt>
          <cx:pt idx="24657">Western Europe</cx:pt>
          <cx:pt idx="24658">Western Europe</cx:pt>
          <cx:pt idx="24659">Western Europe</cx:pt>
          <cx:pt idx="24660">Eastern Europe</cx:pt>
          <cx:pt idx="24661">Eastern Europe</cx:pt>
          <cx:pt idx="24662">Northern America</cx:pt>
          <cx:pt idx="24663">Northern America</cx:pt>
          <cx:pt idx="24664">Western Europe</cx:pt>
          <cx:pt idx="24665">Asiatic Region</cx:pt>
          <cx:pt idx="24666">Latin America</cx:pt>
          <cx:pt idx="24667">Western Europe</cx:pt>
          <cx:pt idx="24668">Western Europe</cx:pt>
          <cx:pt idx="24669">Western Europe</cx:pt>
          <cx:pt idx="24670">Western Europe</cx:pt>
          <cx:pt idx="24671">Western Europe</cx:pt>
          <cx:pt idx="24672">Northern America</cx:pt>
          <cx:pt idx="24673">Northern America</cx:pt>
          <cx:pt idx="24674">Western Europe</cx:pt>
          <cx:pt idx="24675">Eastern Europe</cx:pt>
          <cx:pt idx="24676">Eastern Europe</cx:pt>
          <cx:pt idx="24677">Northern America</cx:pt>
          <cx:pt idx="24678">Western Europe</cx:pt>
          <cx:pt idx="24679">Western Europe</cx:pt>
          <cx:pt idx="24680">Western Europe</cx:pt>
          <cx:pt idx="24681">Eastern Europe</cx:pt>
          <cx:pt idx="24682">Northern America</cx:pt>
          <cx:pt idx="24683">Eastern Europe</cx:pt>
          <cx:pt idx="24684">Asiatic Region</cx:pt>
          <cx:pt idx="24685">Western Europe</cx:pt>
          <cx:pt idx="24686">Eastern Europe</cx:pt>
          <cx:pt idx="24687">Latin America</cx:pt>
          <cx:pt idx="24688">Western Europe</cx:pt>
          <cx:pt idx="24689">Western Europe</cx:pt>
          <cx:pt idx="24690">Western Europe</cx:pt>
          <cx:pt idx="24691">Northern America</cx:pt>
          <cx:pt idx="24692">Asiatic Region</cx:pt>
          <cx:pt idx="24693">Asiatic Region</cx:pt>
          <cx:pt idx="24694">Western Europe</cx:pt>
          <cx:pt idx="24695">Northern America</cx:pt>
          <cx:pt idx="24696">Asiatic Region</cx:pt>
          <cx:pt idx="24697">Northern America</cx:pt>
          <cx:pt idx="24698">Northern America</cx:pt>
          <cx:pt idx="24699">Asiatic Region</cx:pt>
          <cx:pt idx="24700">Northern America</cx:pt>
          <cx:pt idx="24701">Middle East</cx:pt>
          <cx:pt idx="24702">Northern America</cx:pt>
          <cx:pt idx="24703">Western Europe</cx:pt>
          <cx:pt idx="24704">Western Europe</cx:pt>
          <cx:pt idx="24705">Northern America</cx:pt>
          <cx:pt idx="24706">Western Europe</cx:pt>
          <cx:pt idx="24707">Western Europe</cx:pt>
          <cx:pt idx="24708">Northern America</cx:pt>
          <cx:pt idx="24709">Western Europe</cx:pt>
          <cx:pt idx="24710">Latin America</cx:pt>
          <cx:pt idx="24711">Western Europe</cx:pt>
          <cx:pt idx="24712">Western Europe</cx:pt>
          <cx:pt idx="24713">Eastern Europe</cx:pt>
          <cx:pt idx="24714">Western Europe</cx:pt>
          <cx:pt idx="24715">Western Europe</cx:pt>
          <cx:pt idx="24716">Western Europe</cx:pt>
          <cx:pt idx="24717">Africa/Middle East</cx:pt>
          <cx:pt idx="24718">Asiatic Region</cx:pt>
          <cx:pt idx="24719">Northern America</cx:pt>
          <cx:pt idx="24720">Eastern Europe</cx:pt>
          <cx:pt idx="24721">Eastern Europe</cx:pt>
          <cx:pt idx="24722">Western Europe</cx:pt>
          <cx:pt idx="24723">Western Europe</cx:pt>
          <cx:pt idx="24724">Western Europe</cx:pt>
          <cx:pt idx="24725">Northern America</cx:pt>
          <cx:pt idx="24726">Northern America</cx:pt>
          <cx:pt idx="24727">Eastern Europe</cx:pt>
          <cx:pt idx="24728">Western Europe</cx:pt>
          <cx:pt idx="24729">Northern America</cx:pt>
          <cx:pt idx="24730">Western Europe</cx:pt>
          <cx:pt idx="24731">Western Europe</cx:pt>
          <cx:pt idx="24732">Western Europe</cx:pt>
          <cx:pt idx="24733">Latin America</cx:pt>
          <cx:pt idx="24734">Asiatic Region</cx:pt>
          <cx:pt idx="24735">Western Europe</cx:pt>
          <cx:pt idx="24736">Asiatic Region</cx:pt>
          <cx:pt idx="24737">Western Europe</cx:pt>
          <cx:pt idx="24738">Northern America</cx:pt>
          <cx:pt idx="24739">Western Europe</cx:pt>
          <cx:pt idx="24740">Eastern Europe</cx:pt>
          <cx:pt idx="24741">Western Europe</cx:pt>
          <cx:pt idx="24742">Western Europe</cx:pt>
          <cx:pt idx="24743">Northern America</cx:pt>
          <cx:pt idx="24744">Eastern Europe</cx:pt>
          <cx:pt idx="24745">Northern America</cx:pt>
          <cx:pt idx="24746">Latin America</cx:pt>
          <cx:pt idx="24747">Northern America</cx:pt>
          <cx:pt idx="24748">Asiatic Region</cx:pt>
          <cx:pt idx="24749">Western Europe</cx:pt>
          <cx:pt idx="24750">Western Europe</cx:pt>
          <cx:pt idx="24751">Western Europe</cx:pt>
          <cx:pt idx="24752">Western Europe</cx:pt>
          <cx:pt idx="24753">Northern America</cx:pt>
          <cx:pt idx="24754">Western Europe</cx:pt>
          <cx:pt idx="24755">Western Europe</cx:pt>
          <cx:pt idx="24756">Western Europe</cx:pt>
          <cx:pt idx="24757">Northern America</cx:pt>
          <cx:pt idx="24758">Eastern Europe</cx:pt>
          <cx:pt idx="24759">Asiatic Region</cx:pt>
          <cx:pt idx="24760">Western Europe</cx:pt>
          <cx:pt idx="24761">Western Europe</cx:pt>
          <cx:pt idx="24762">Northern America</cx:pt>
          <cx:pt idx="24763">Western Europe</cx:pt>
          <cx:pt idx="24764">Eastern Europe</cx:pt>
          <cx:pt idx="24765">Western Europe</cx:pt>
          <cx:pt idx="24766">Western Europe</cx:pt>
          <cx:pt idx="24767">Northern America</cx:pt>
          <cx:pt idx="24768">Northern America</cx:pt>
          <cx:pt idx="24769">Latin America</cx:pt>
          <cx:pt idx="24770">Northern America</cx:pt>
          <cx:pt idx="24771">Western Europe</cx:pt>
          <cx:pt idx="24772">Northern America</cx:pt>
          <cx:pt idx="24773">Western Europe</cx:pt>
          <cx:pt idx="24774">Northern America</cx:pt>
          <cx:pt idx="24775">Western Europe</cx:pt>
          <cx:pt idx="24776">Middle East</cx:pt>
          <cx:pt idx="24777">Asiatic Region</cx:pt>
          <cx:pt idx="24778">Middle East</cx:pt>
          <cx:pt idx="24779">Asiatic Region</cx:pt>
          <cx:pt idx="24780">Asiatic Region</cx:pt>
          <cx:pt idx="24781">Asiatic Region</cx:pt>
          <cx:pt idx="24782">Western Europe</cx:pt>
          <cx:pt idx="24783">Western Europe</cx:pt>
          <cx:pt idx="24784">Western Europe</cx:pt>
          <cx:pt idx="24785">Northern America</cx:pt>
          <cx:pt idx="24786">Northern America</cx:pt>
          <cx:pt idx="24787">Western Europe</cx:pt>
          <cx:pt idx="24788">Northern America</cx:pt>
          <cx:pt idx="24789">Western Europe</cx:pt>
          <cx:pt idx="24790">Western Europe</cx:pt>
          <cx:pt idx="24791">Northern America</cx:pt>
          <cx:pt idx="24792">Northern America</cx:pt>
          <cx:pt idx="24793">Western Europe</cx:pt>
          <cx:pt idx="24794">Northern America</cx:pt>
          <cx:pt idx="24795">Western Europe</cx:pt>
          <cx:pt idx="24796">Western Europe</cx:pt>
          <cx:pt idx="24797">Northern America</cx:pt>
          <cx:pt idx="24798">Western Europe</cx:pt>
          <cx:pt idx="24799">Western Europe</cx:pt>
          <cx:pt idx="24800">Western Europe</cx:pt>
          <cx:pt idx="24801">Western Europe</cx:pt>
          <cx:pt idx="24802">Western Europe</cx:pt>
          <cx:pt idx="24803">Western Europe</cx:pt>
          <cx:pt idx="24804">Western Europe</cx:pt>
          <cx:pt idx="24805">Western Europe</cx:pt>
          <cx:pt idx="24806">Eastern Europe</cx:pt>
          <cx:pt idx="24807">Northern America</cx:pt>
          <cx:pt idx="24808">Asiatic Region</cx:pt>
          <cx:pt idx="24809">Western Europe</cx:pt>
          <cx:pt idx="24810">Western Europe</cx:pt>
          <cx:pt idx="24811">Asiatic Region</cx:pt>
          <cx:pt idx="24812">Western Europe</cx:pt>
          <cx:pt idx="24813">Asiatic Region</cx:pt>
          <cx:pt idx="24814">Western Europe</cx:pt>
          <cx:pt idx="24815">Western Europe</cx:pt>
          <cx:pt idx="24816">Asiatic Region</cx:pt>
          <cx:pt idx="24817">Western Europe</cx:pt>
          <cx:pt idx="24818">Western Europe</cx:pt>
          <cx:pt idx="24819">Western Europe</cx:pt>
          <cx:pt idx="24820">Asiatic Region</cx:pt>
          <cx:pt idx="24821">Western Europe</cx:pt>
          <cx:pt idx="24822">Western Europe</cx:pt>
          <cx:pt idx="24823">Asiatic Region</cx:pt>
          <cx:pt idx="24824">Eastern Europe</cx:pt>
          <cx:pt idx="24825">Western Europe</cx:pt>
          <cx:pt idx="24826">Western Europe</cx:pt>
          <cx:pt idx="24827">Middle East</cx:pt>
          <cx:pt idx="24828">Western Europe</cx:pt>
          <cx:pt idx="24829">Western Europe</cx:pt>
          <cx:pt idx="24830">Asiatic Region</cx:pt>
          <cx:pt idx="24831">Eastern Europe</cx:pt>
          <cx:pt idx="24832">Northern America</cx:pt>
          <cx:pt idx="24833">Latin America</cx:pt>
          <cx:pt idx="24834">Western Europe</cx:pt>
          <cx:pt idx="24835">Northern America</cx:pt>
          <cx:pt idx="24836">Asiatic Region</cx:pt>
          <cx:pt idx="24837">Northern America</cx:pt>
          <cx:pt idx="24838">Asiatic Region</cx:pt>
          <cx:pt idx="24839">Northern America</cx:pt>
          <cx:pt idx="24840">Western Europe</cx:pt>
          <cx:pt idx="24841">Middle East</cx:pt>
          <cx:pt idx="24842">Western Europe</cx:pt>
          <cx:pt idx="24843">Northern America</cx:pt>
          <cx:pt idx="24844">Western Europe</cx:pt>
          <cx:pt idx="24845">Western Europe</cx:pt>
          <cx:pt idx="24846">Northern America</cx:pt>
          <cx:pt idx="24847">Western Europe</cx:pt>
          <cx:pt idx="24848">Northern America</cx:pt>
          <cx:pt idx="24849">Northern America</cx:pt>
          <cx:pt idx="24850">Western Europe</cx:pt>
          <cx:pt idx="24851">Latin America</cx:pt>
          <cx:pt idx="24852">Western Europe</cx:pt>
          <cx:pt idx="24853">Western Europe</cx:pt>
          <cx:pt idx="24854">Northern America</cx:pt>
          <cx:pt idx="24855">Asiatic Region</cx:pt>
          <cx:pt idx="24856">Northern America</cx:pt>
          <cx:pt idx="24857">Northern America</cx:pt>
          <cx:pt idx="24858">Northern America</cx:pt>
          <cx:pt idx="24859">Eastern Europe</cx:pt>
          <cx:pt idx="24860">Northern America</cx:pt>
          <cx:pt idx="24861">Western Europe</cx:pt>
          <cx:pt idx="24862">Asiatic Region</cx:pt>
          <cx:pt idx="24863">Eastern Europe</cx:pt>
          <cx:pt idx="24864">Western Europe</cx:pt>
          <cx:pt idx="24865">Middle East</cx:pt>
          <cx:pt idx="24866">Northern America</cx:pt>
          <cx:pt idx="24867">Western Europe</cx:pt>
          <cx:pt idx="24868">Northern America</cx:pt>
          <cx:pt idx="24869">Western Europe</cx:pt>
          <cx:pt idx="24870">Western Europe</cx:pt>
          <cx:pt idx="24871">Western Europe</cx:pt>
          <cx:pt idx="24872">Western Europe</cx:pt>
          <cx:pt idx="24873">Northern America</cx:pt>
          <cx:pt idx="24874">Western Europe</cx:pt>
          <cx:pt idx="24875">Northern America</cx:pt>
          <cx:pt idx="24876">Northern America</cx:pt>
          <cx:pt idx="24877">Asiatic Region</cx:pt>
          <cx:pt idx="24878">Western Europe</cx:pt>
          <cx:pt idx="24879">Eastern Europe</cx:pt>
          <cx:pt idx="24880">Western Europe</cx:pt>
          <cx:pt idx="24881">Eastern Europe</cx:pt>
          <cx:pt idx="24882">Northern America</cx:pt>
          <cx:pt idx="24883">Asiatic Region</cx:pt>
          <cx:pt idx="24884">Asiatic Region</cx:pt>
          <cx:pt idx="24885">Northern America</cx:pt>
          <cx:pt idx="24886">Western Europe</cx:pt>
          <cx:pt idx="24887">Western Europe</cx:pt>
          <cx:pt idx="24888">Northern America</cx:pt>
          <cx:pt idx="24889">Northern America</cx:pt>
          <cx:pt idx="24890">Western Europe</cx:pt>
          <cx:pt idx="24891">Pacific Region</cx:pt>
          <cx:pt idx="24892">Asiatic Region</cx:pt>
          <cx:pt idx="24893">Asiatic Region</cx:pt>
          <cx:pt idx="24894">Asiatic Region</cx:pt>
          <cx:pt idx="24895">Western Europe</cx:pt>
          <cx:pt idx="24896">Northern America</cx:pt>
          <cx:pt idx="24897">Africa</cx:pt>
          <cx:pt idx="24898">Western Europe</cx:pt>
          <cx:pt idx="24899">Asiatic Region</cx:pt>
          <cx:pt idx="24900">Eastern Europe</cx:pt>
          <cx:pt idx="24901">Northern America</cx:pt>
          <cx:pt idx="24902">Western Europe</cx:pt>
          <cx:pt idx="24903">Western Europe</cx:pt>
          <cx:pt idx="24904">Western Europe</cx:pt>
          <cx:pt idx="24905">Western Europe</cx:pt>
          <cx:pt idx="24906">Western Europe</cx:pt>
          <cx:pt idx="24907">Western Europe</cx:pt>
          <cx:pt idx="24908">Western Europe</cx:pt>
          <cx:pt idx="24909">Western Europe</cx:pt>
          <cx:pt idx="24910">Western Europe</cx:pt>
          <cx:pt idx="24911">Asiatic Region</cx:pt>
          <cx:pt idx="24912">Northern America</cx:pt>
          <cx:pt idx="24913">Latin America</cx:pt>
          <cx:pt idx="24914">Northern America</cx:pt>
          <cx:pt idx="24915">Northern America</cx:pt>
          <cx:pt idx="24916">Northern America</cx:pt>
          <cx:pt idx="24917">Western Europe</cx:pt>
          <cx:pt idx="24918">Western Europe</cx:pt>
          <cx:pt idx="24919">Northern America</cx:pt>
          <cx:pt idx="24920">Western Europe</cx:pt>
          <cx:pt idx="24921">Western Europe</cx:pt>
          <cx:pt idx="24922">Asiatic Region</cx:pt>
          <cx:pt idx="24923">Northern America</cx:pt>
          <cx:pt idx="24924">Western Europe</cx:pt>
          <cx:pt idx="24925">Middle East</cx:pt>
          <cx:pt idx="24926">Asiatic Region</cx:pt>
          <cx:pt idx="24927">Western Europe</cx:pt>
          <cx:pt idx="24928">Northern America</cx:pt>
          <cx:pt idx="24929">Eastern Europe</cx:pt>
          <cx:pt idx="24930">Northern America</cx:pt>
          <cx:pt idx="24931">Northern America</cx:pt>
          <cx:pt idx="24932">Western Europe</cx:pt>
          <cx:pt idx="24933">Middle East</cx:pt>
          <cx:pt idx="24934">Pacific Region</cx:pt>
          <cx:pt idx="24935">Northern America</cx:pt>
          <cx:pt idx="24936">Western Europe</cx:pt>
          <cx:pt idx="24937">Northern America</cx:pt>
          <cx:pt idx="24938">Northern America</cx:pt>
          <cx:pt idx="24939">Eastern Europe</cx:pt>
          <cx:pt idx="24940">Northern America</cx:pt>
          <cx:pt idx="24941">Western Europe</cx:pt>
          <cx:pt idx="24942">Asiatic Region</cx:pt>
          <cx:pt idx="24943">Western Europe</cx:pt>
          <cx:pt idx="24944">Asiatic Region</cx:pt>
          <cx:pt idx="24945">Northern America</cx:pt>
          <cx:pt idx="24946">Northern America</cx:pt>
          <cx:pt idx="24947">Western Europe</cx:pt>
          <cx:pt idx="24948">Eastern Europe</cx:pt>
          <cx:pt idx="24949">Northern America</cx:pt>
          <cx:pt idx="24950">Western Europe</cx:pt>
          <cx:pt idx="24951">Eastern Europe</cx:pt>
          <cx:pt idx="24952">Western Europe</cx:pt>
          <cx:pt idx="24953">Northern America</cx:pt>
          <cx:pt idx="24954">Asiatic Region</cx:pt>
          <cx:pt idx="24955">Western Europe</cx:pt>
          <cx:pt idx="24956">Asiatic Region</cx:pt>
          <cx:pt idx="24957">Eastern Europe</cx:pt>
          <cx:pt idx="24958">Western Europe</cx:pt>
          <cx:pt idx="24959">Western Europe</cx:pt>
          <cx:pt idx="24960">Latin America</cx:pt>
          <cx:pt idx="24961">Middle East</cx:pt>
          <cx:pt idx="24962">Western Europe</cx:pt>
          <cx:pt idx="24963">Western Europe</cx:pt>
          <cx:pt idx="24964">Western Europe</cx:pt>
          <cx:pt idx="24965">Western Europe</cx:pt>
          <cx:pt idx="24966">Western Europe</cx:pt>
          <cx:pt idx="24967">Asiatic Region</cx:pt>
          <cx:pt idx="24968">Western Europe</cx:pt>
          <cx:pt idx="24969">Western Europe</cx:pt>
          <cx:pt idx="24970">Northern America</cx:pt>
          <cx:pt idx="24971">Western Europe</cx:pt>
          <cx:pt idx="24972">Northern America</cx:pt>
          <cx:pt idx="24973">Western Europe</cx:pt>
          <cx:pt idx="24974">Northern America</cx:pt>
          <cx:pt idx="24975">Northern America</cx:pt>
          <cx:pt idx="24976">Western Europe</cx:pt>
          <cx:pt idx="24977">Northern America</cx:pt>
          <cx:pt idx="24978">Northern America</cx:pt>
          <cx:pt idx="24979">Africa</cx:pt>
          <cx:pt idx="24980">Western Europe</cx:pt>
          <cx:pt idx="24981">Western Europe</cx:pt>
          <cx:pt idx="24982">Western Europe</cx:pt>
          <cx:pt idx="24983">Western Europe</cx:pt>
          <cx:pt idx="24984">Asiatic Region</cx:pt>
          <cx:pt idx="24985">Northern America</cx:pt>
          <cx:pt idx="24986">Western Europe</cx:pt>
          <cx:pt idx="24987">Northern America</cx:pt>
          <cx:pt idx="24988">Western Europe</cx:pt>
          <cx:pt idx="24989">Asiatic Region</cx:pt>
          <cx:pt idx="24990">Northern America</cx:pt>
          <cx:pt idx="24991">Asiatic Region</cx:pt>
          <cx:pt idx="24992">Western Europe</cx:pt>
          <cx:pt idx="24993">Northern America</cx:pt>
          <cx:pt idx="24994">Asiatic Region</cx:pt>
          <cx:pt idx="24995">Northern America</cx:pt>
          <cx:pt idx="24996">Western Europe</cx:pt>
          <cx:pt idx="24997">Western Europe</cx:pt>
          <cx:pt idx="24998">Latin America</cx:pt>
          <cx:pt idx="24999">Western Europe</cx:pt>
          <cx:pt idx="25000">Western Europe</cx:pt>
          <cx:pt idx="25001">Northern America</cx:pt>
          <cx:pt idx="25002">Western Europe</cx:pt>
          <cx:pt idx="25003">Western Europe</cx:pt>
          <cx:pt idx="25004">Northern America</cx:pt>
          <cx:pt idx="25005">Northern America</cx:pt>
          <cx:pt idx="25006">Northern America</cx:pt>
          <cx:pt idx="25007">Eastern Europe</cx:pt>
          <cx:pt idx="25008">Latin America</cx:pt>
          <cx:pt idx="25009">Western Europe</cx:pt>
          <cx:pt idx="25010">Western Europe</cx:pt>
          <cx:pt idx="25011">Eastern Europe</cx:pt>
          <cx:pt idx="25012">Northern America</cx:pt>
          <cx:pt idx="25013">Western Europe</cx:pt>
          <cx:pt idx="25014">Northern America</cx:pt>
          <cx:pt idx="25015">Western Europe</cx:pt>
          <cx:pt idx="25016">Western Europe</cx:pt>
          <cx:pt idx="25017">Northern America</cx:pt>
          <cx:pt idx="25018">Northern America</cx:pt>
          <cx:pt idx="25019">Asiatic Region</cx:pt>
          <cx:pt idx="25020">Northern America</cx:pt>
          <cx:pt idx="25021">Middle East</cx:pt>
          <cx:pt idx="25022">Northern America</cx:pt>
          <cx:pt idx="25023">Northern America</cx:pt>
          <cx:pt idx="25024">Northern America</cx:pt>
          <cx:pt idx="25025">Western Europe</cx:pt>
          <cx:pt idx="25026">Western Europe</cx:pt>
          <cx:pt idx="25027">Northern America</cx:pt>
          <cx:pt idx="25028">Northern America</cx:pt>
          <cx:pt idx="25029">Western Europe</cx:pt>
          <cx:pt idx="25030">Asiatic Region</cx:pt>
          <cx:pt idx="25031">Western Europe</cx:pt>
          <cx:pt idx="25032">Northern America</cx:pt>
          <cx:pt idx="25033">Western Europe</cx:pt>
          <cx:pt idx="25034">Northern America</cx:pt>
          <cx:pt idx="25035">Western Europe</cx:pt>
          <cx:pt idx="25036">Western Europe</cx:pt>
          <cx:pt idx="25037">Western Europe</cx:pt>
          <cx:pt idx="25038">Western Europe</cx:pt>
          <cx:pt idx="25039">Northern America</cx:pt>
          <cx:pt idx="25040">Western Europe</cx:pt>
          <cx:pt idx="25041">Northern America</cx:pt>
          <cx:pt idx="25042">Western Europe</cx:pt>
          <cx:pt idx="25043">Western Europe</cx:pt>
          <cx:pt idx="25044">Northern America</cx:pt>
          <cx:pt idx="25045">Western Europe</cx:pt>
          <cx:pt idx="25046">Northern America</cx:pt>
          <cx:pt idx="25047">Western Europe</cx:pt>
          <cx:pt idx="25048">Northern America</cx:pt>
          <cx:pt idx="25049">Western Europe</cx:pt>
          <cx:pt idx="25050">Western Europe</cx:pt>
          <cx:pt idx="25051">Northern America</cx:pt>
          <cx:pt idx="25052">Western Europe</cx:pt>
          <cx:pt idx="25053">Western Europe</cx:pt>
          <cx:pt idx="25054">Western Europe</cx:pt>
          <cx:pt idx="25055">Western Europe</cx:pt>
          <cx:pt idx="25056">Western Europe</cx:pt>
          <cx:pt idx="25057">Western Europe</cx:pt>
          <cx:pt idx="25058">Northern America</cx:pt>
          <cx:pt idx="25059">Western Europe</cx:pt>
          <cx:pt idx="25060">Northern America</cx:pt>
          <cx:pt idx="25061">Western Europe</cx:pt>
          <cx:pt idx="25062">Asiatic Region</cx:pt>
          <cx:pt idx="25063">Western Europe</cx:pt>
          <cx:pt idx="25064">Western Europe</cx:pt>
          <cx:pt idx="25065">Eastern Europe</cx:pt>
          <cx:pt idx="25066">Western Europe</cx:pt>
          <cx:pt idx="25067">Western Europe</cx:pt>
          <cx:pt idx="25068">Western Europe</cx:pt>
          <cx:pt idx="25069">Middle East</cx:pt>
          <cx:pt idx="25070">Africa</cx:pt>
          <cx:pt idx="25071">Asiatic Region</cx:pt>
          <cx:pt idx="25072">Eastern Europe</cx:pt>
          <cx:pt idx="25073">Northern America</cx:pt>
          <cx:pt idx="25074">Asiatic Region</cx:pt>
          <cx:pt idx="25075">Eastern Europe</cx:pt>
          <cx:pt idx="25076">Eastern Europe</cx:pt>
          <cx:pt idx="25077">Asiatic Region</cx:pt>
          <cx:pt idx="25078">Western Europe</cx:pt>
          <cx:pt idx="25079">Northern America</cx:pt>
          <cx:pt idx="25080">Western Europe</cx:pt>
          <cx:pt idx="25081">Northern America</cx:pt>
          <cx:pt idx="25082">Western Europe</cx:pt>
          <cx:pt idx="25083">Western Europe</cx:pt>
          <cx:pt idx="25084">Western Europe</cx:pt>
          <cx:pt idx="25085">Eastern Europe</cx:pt>
          <cx:pt idx="25086">Western Europe</cx:pt>
          <cx:pt idx="25087">Middle East</cx:pt>
          <cx:pt idx="25088">Asiatic Region</cx:pt>
          <cx:pt idx="25089">Northern America</cx:pt>
          <cx:pt idx="25090">Western Europe</cx:pt>
          <cx:pt idx="25091">Western Europe</cx:pt>
          <cx:pt idx="25092">Northern America</cx:pt>
          <cx:pt idx="25093">Eastern Europe</cx:pt>
          <cx:pt idx="25094">Northern America</cx:pt>
          <cx:pt idx="25095">Western Europe</cx:pt>
          <cx:pt idx="25096">Western Europe</cx:pt>
          <cx:pt idx="25097">Northern America</cx:pt>
          <cx:pt idx="25098">Western Europe</cx:pt>
          <cx:pt idx="25099">Eastern Europe</cx:pt>
          <cx:pt idx="25100">Western Europe</cx:pt>
          <cx:pt idx="25101">Northern America</cx:pt>
          <cx:pt idx="25102">Northern America</cx:pt>
          <cx:pt idx="25103">Western Europe</cx:pt>
          <cx:pt idx="25104">Western Europe</cx:pt>
          <cx:pt idx="25105">Western Europe</cx:pt>
          <cx:pt idx="25106">Asiatic Region</cx:pt>
          <cx:pt idx="25107">Asiatic Region</cx:pt>
          <cx:pt idx="25108">Western Europe</cx:pt>
          <cx:pt idx="25109">Western Europe</cx:pt>
          <cx:pt idx="25110">Western Europe</cx:pt>
          <cx:pt idx="25111">Northern America</cx:pt>
          <cx:pt idx="25112">Northern America</cx:pt>
          <cx:pt idx="25113">Eastern Europe</cx:pt>
          <cx:pt idx="25114">Western Europe</cx:pt>
          <cx:pt idx="25115">Western Europe</cx:pt>
          <cx:pt idx="25116">Western Europe</cx:pt>
          <cx:pt idx="25117">Northern America</cx:pt>
          <cx:pt idx="25118">Northern America</cx:pt>
          <cx:pt idx="25119">Western Europe</cx:pt>
          <cx:pt idx="25120">Western Europe</cx:pt>
          <cx:pt idx="25121">Northern America</cx:pt>
          <cx:pt idx="25122">Western Europe</cx:pt>
          <cx:pt idx="25123">Western Europe</cx:pt>
          <cx:pt idx="25124">Western Europe</cx:pt>
          <cx:pt idx="25125">Latin America</cx:pt>
          <cx:pt idx="25126">Western Europe</cx:pt>
          <cx:pt idx="25127">Middle East</cx:pt>
          <cx:pt idx="25128">Latin America</cx:pt>
          <cx:pt idx="25129">Eastern Europe</cx:pt>
          <cx:pt idx="25130">Western Europe</cx:pt>
          <cx:pt idx="25131">Western Europe</cx:pt>
          <cx:pt idx="25132">Northern America</cx:pt>
          <cx:pt idx="25133">Northern America</cx:pt>
          <cx:pt idx="25134">Eastern Europe</cx:pt>
          <cx:pt idx="25135">Northern America</cx:pt>
          <cx:pt idx="25136">Eastern Europe</cx:pt>
          <cx:pt idx="25137">Asiatic Region</cx:pt>
          <cx:pt idx="25138">Northern America</cx:pt>
          <cx:pt idx="25139">Northern America</cx:pt>
          <cx:pt idx="25140">Western Europe</cx:pt>
          <cx:pt idx="25141">Eastern Europe</cx:pt>
          <cx:pt idx="25142">Western Europe</cx:pt>
          <cx:pt idx="25143">Northern America</cx:pt>
          <cx:pt idx="25144">Western Europe</cx:pt>
          <cx:pt idx="25145">Western Europe</cx:pt>
          <cx:pt idx="25146">Western Europe</cx:pt>
          <cx:pt idx="25147">Western Europe</cx:pt>
          <cx:pt idx="25148">Northern America</cx:pt>
          <cx:pt idx="25149">Northern America</cx:pt>
          <cx:pt idx="25150">Western Europe</cx:pt>
          <cx:pt idx="25151">Northern America</cx:pt>
          <cx:pt idx="25152">Western Europe</cx:pt>
          <cx:pt idx="25153">Asiatic Region</cx:pt>
          <cx:pt idx="25154">Western Europe</cx:pt>
          <cx:pt idx="25155">Western Europe</cx:pt>
          <cx:pt idx="25156">Western Europe</cx:pt>
          <cx:pt idx="25157">Northern America</cx:pt>
          <cx:pt idx="25158">Western Europe</cx:pt>
          <cx:pt idx="25159">Northern America</cx:pt>
          <cx:pt idx="25160">Northern America</cx:pt>
          <cx:pt idx="25161">Western Europe</cx:pt>
          <cx:pt idx="25162">Western Europe</cx:pt>
          <cx:pt idx="25163">Western Europe</cx:pt>
          <cx:pt idx="25164">Eastern Europe</cx:pt>
          <cx:pt idx="25165">Western Europe</cx:pt>
          <cx:pt idx="25166">Northern America</cx:pt>
          <cx:pt idx="25167">Northern America</cx:pt>
          <cx:pt idx="25168">Western Europe</cx:pt>
          <cx:pt idx="25169">Northern America</cx:pt>
          <cx:pt idx="25170">Western Europe</cx:pt>
          <cx:pt idx="25171">Western Europe</cx:pt>
          <cx:pt idx="25172">Asiatic Region</cx:pt>
          <cx:pt idx="25173">Western Europe</cx:pt>
          <cx:pt idx="25174">Northern America</cx:pt>
          <cx:pt idx="25175">Northern America</cx:pt>
          <cx:pt idx="25176">Asiatic Region</cx:pt>
          <cx:pt idx="25177">Western Europe</cx:pt>
          <cx:pt idx="25178">Western Europe</cx:pt>
          <cx:pt idx="25179">Northern America</cx:pt>
          <cx:pt idx="25180">Asiatic Region</cx:pt>
          <cx:pt idx="25181">Western Europe</cx:pt>
          <cx:pt idx="25182">Northern America</cx:pt>
          <cx:pt idx="25183">Eastern Europe</cx:pt>
          <cx:pt idx="25184">Western Europe</cx:pt>
          <cx:pt idx="25185">Western Europe</cx:pt>
          <cx:pt idx="25186">Western Europe</cx:pt>
          <cx:pt idx="25187">Northern America</cx:pt>
          <cx:pt idx="25188">Northern America</cx:pt>
          <cx:pt idx="25189">Asiatic Region</cx:pt>
          <cx:pt idx="25190">Northern America</cx:pt>
          <cx:pt idx="25191">Asiatic Region</cx:pt>
          <cx:pt idx="25192">Western Europe</cx:pt>
          <cx:pt idx="25193">Western Europe</cx:pt>
          <cx:pt idx="25194">Western Europe</cx:pt>
          <cx:pt idx="25195">Northern America</cx:pt>
          <cx:pt idx="25196">Northern America</cx:pt>
          <cx:pt idx="25197">Northern America</cx:pt>
          <cx:pt idx="25198">Eastern Europe</cx:pt>
          <cx:pt idx="25199">Northern America</cx:pt>
          <cx:pt idx="25200">Northern America</cx:pt>
          <cx:pt idx="25201">Northern America</cx:pt>
          <cx:pt idx="25202">Northern America</cx:pt>
          <cx:pt idx="25203">Northern America</cx:pt>
          <cx:pt idx="25204">Western Europe</cx:pt>
          <cx:pt idx="25205">Northern America</cx:pt>
          <cx:pt idx="25206">Northern America</cx:pt>
          <cx:pt idx="25207">Western Europe</cx:pt>
          <cx:pt idx="25208">Western Europe</cx:pt>
          <cx:pt idx="25209">Western Europe</cx:pt>
          <cx:pt idx="25210">Northern America</cx:pt>
          <cx:pt idx="25211">Latin America</cx:pt>
          <cx:pt idx="25212">Western Europe</cx:pt>
          <cx:pt idx="25213">Eastern Europe</cx:pt>
          <cx:pt idx="25214">Eastern Europe</cx:pt>
          <cx:pt idx="25215">Northern America</cx:pt>
          <cx:pt idx="25216">Western Europe</cx:pt>
          <cx:pt idx="25217">Eastern Europe</cx:pt>
          <cx:pt idx="25218">Northern America</cx:pt>
          <cx:pt idx="25219">Asiatic Region</cx:pt>
          <cx:pt idx="25220">Asiatic Region</cx:pt>
          <cx:pt idx="25221">Western Europe</cx:pt>
          <cx:pt idx="25222">Western Europe</cx:pt>
          <cx:pt idx="25223">Africa</cx:pt>
          <cx:pt idx="25224">Asiatic Region</cx:pt>
          <cx:pt idx="25225">Western Europe</cx:pt>
          <cx:pt idx="25226">Western Europe</cx:pt>
          <cx:pt idx="25227">Western Europe</cx:pt>
          <cx:pt idx="25228">Latin America</cx:pt>
          <cx:pt idx="25229">Western Europe</cx:pt>
          <cx:pt idx="25230">Western Europe</cx:pt>
          <cx:pt idx="25231">Western Europe</cx:pt>
          <cx:pt idx="25232">Northern America</cx:pt>
          <cx:pt idx="25233">Western Europe</cx:pt>
          <cx:pt idx="25234">Pacific Region</cx:pt>
          <cx:pt idx="25235">Northern America</cx:pt>
          <cx:pt idx="25236">Asiatic Region</cx:pt>
          <cx:pt idx="25237">Northern America</cx:pt>
          <cx:pt idx="25238">Northern America</cx:pt>
          <cx:pt idx="25239">Asiatic Region</cx:pt>
          <cx:pt idx="25240">Asiatic Region</cx:pt>
          <cx:pt idx="25241">Western Europe</cx:pt>
          <cx:pt idx="25242">Northern America</cx:pt>
          <cx:pt idx="25243">Western Europe</cx:pt>
          <cx:pt idx="25244">Northern America</cx:pt>
          <cx:pt idx="25245">Northern America</cx:pt>
          <cx:pt idx="25246">Northern America</cx:pt>
          <cx:pt idx="25247">Western Europe</cx:pt>
          <cx:pt idx="25248">Northern America</cx:pt>
          <cx:pt idx="25249">Northern America</cx:pt>
          <cx:pt idx="25250">Western Europe</cx:pt>
          <cx:pt idx="25251">Northern America</cx:pt>
          <cx:pt idx="25252">Western Europe</cx:pt>
          <cx:pt idx="25253">Western Europe</cx:pt>
          <cx:pt idx="25254">Western Europe</cx:pt>
          <cx:pt idx="25255">Northern America</cx:pt>
          <cx:pt idx="25256">Northern America</cx:pt>
          <cx:pt idx="25257">Northern America</cx:pt>
          <cx:pt idx="25258">Eastern Europe</cx:pt>
          <cx:pt idx="25259">Asiatic Region</cx:pt>
          <cx:pt idx="25260">Western Europe</cx:pt>
          <cx:pt idx="25261">Eastern Europe</cx:pt>
          <cx:pt idx="25262">Northern America</cx:pt>
          <cx:pt idx="25263">Western Europe</cx:pt>
          <cx:pt idx="25264">Asiatic Region</cx:pt>
          <cx:pt idx="25265">Western Europe</cx:pt>
          <cx:pt idx="25266">Western Europe</cx:pt>
          <cx:pt idx="25267">Asiatic Region</cx:pt>
          <cx:pt idx="25268">Western Europe</cx:pt>
          <cx:pt idx="25269">Northern America</cx:pt>
          <cx:pt idx="25270">Western Europe</cx:pt>
          <cx:pt idx="25271">Western Europe</cx:pt>
          <cx:pt idx="25272">Western Europe</cx:pt>
          <cx:pt idx="25273">Western Europe</cx:pt>
          <cx:pt idx="25274">Eastern Europe</cx:pt>
          <cx:pt idx="25275">Western Europe</cx:pt>
          <cx:pt idx="25276">Asiatic Region</cx:pt>
          <cx:pt idx="25277">Asiatic Region</cx:pt>
          <cx:pt idx="25278">Western Europe</cx:pt>
          <cx:pt idx="25279">Western Europe</cx:pt>
          <cx:pt idx="25280">Western Europe</cx:pt>
          <cx:pt idx="25281">Western Europe</cx:pt>
          <cx:pt idx="25282">Western Europe</cx:pt>
          <cx:pt idx="25283">Asiatic Region</cx:pt>
          <cx:pt idx="25284">Western Europe</cx:pt>
          <cx:pt idx="25285">Latin America</cx:pt>
          <cx:pt idx="25286">Western Europe</cx:pt>
          <cx:pt idx="25287">Asiatic Region</cx:pt>
          <cx:pt idx="25288">Western Europe</cx:pt>
          <cx:pt idx="25289">Western Europe</cx:pt>
          <cx:pt idx="25290">Western Europe</cx:pt>
          <cx:pt idx="25291">Northern America</cx:pt>
          <cx:pt idx="25292">Western Europe</cx:pt>
          <cx:pt idx="25293">Northern America</cx:pt>
          <cx:pt idx="25294">Eastern Europe</cx:pt>
          <cx:pt idx="25295">Asiatic Region</cx:pt>
          <cx:pt idx="25296">Western Europe</cx:pt>
          <cx:pt idx="25297">Northern America</cx:pt>
          <cx:pt idx="25298">Western Europe</cx:pt>
          <cx:pt idx="25299">Eastern Europe</cx:pt>
          <cx:pt idx="25300">Western Europe</cx:pt>
          <cx:pt idx="25301">Western Europe</cx:pt>
          <cx:pt idx="25302">Northern America</cx:pt>
          <cx:pt idx="25303">Western Europe</cx:pt>
          <cx:pt idx="25304">Northern America</cx:pt>
          <cx:pt idx="25305">Northern America</cx:pt>
          <cx:pt idx="25306">Northern America</cx:pt>
          <cx:pt idx="25307">Western Europe</cx:pt>
          <cx:pt idx="25308">Northern America</cx:pt>
          <cx:pt idx="25309">Western Europe</cx:pt>
          <cx:pt idx="25310">Northern America</cx:pt>
          <cx:pt idx="25311">Western Europe</cx:pt>
          <cx:pt idx="25312">Western Europe</cx:pt>
          <cx:pt idx="25313">Asiatic Region</cx:pt>
          <cx:pt idx="25314">Asiatic Region</cx:pt>
          <cx:pt idx="25315">Northern America</cx:pt>
          <cx:pt idx="25316">Northern America</cx:pt>
          <cx:pt idx="25317">Eastern Europe</cx:pt>
          <cx:pt idx="25318">Asiatic Region</cx:pt>
          <cx:pt idx="25319">Northern America</cx:pt>
          <cx:pt idx="25320">Middle East</cx:pt>
          <cx:pt idx="25321">Northern America</cx:pt>
          <cx:pt idx="25322">Western Europe</cx:pt>
          <cx:pt idx="25323">Northern America</cx:pt>
          <cx:pt idx="25324">Northern America</cx:pt>
          <cx:pt idx="25325">Asiatic Region</cx:pt>
          <cx:pt idx="25326">Western Europe</cx:pt>
          <cx:pt idx="25327">Western Europe</cx:pt>
          <cx:pt idx="25328">Asiatic Region</cx:pt>
          <cx:pt idx="25329">Western Europe</cx:pt>
          <cx:pt idx="25330">Eastern Europe</cx:pt>
          <cx:pt idx="25331">Northern America</cx:pt>
          <cx:pt idx="25332">Western Europe</cx:pt>
          <cx:pt idx="25333">Western Europe</cx:pt>
          <cx:pt idx="25334">Northern America</cx:pt>
          <cx:pt idx="25335">Asiatic Region</cx:pt>
          <cx:pt idx="25336">Western Europe</cx:pt>
          <cx:pt idx="25337">Western Europe</cx:pt>
          <cx:pt idx="25338">Eastern Europe</cx:pt>
          <cx:pt idx="25339">Asiatic Region</cx:pt>
          <cx:pt idx="25340">Northern America</cx:pt>
          <cx:pt idx="25341">Western Europe</cx:pt>
          <cx:pt idx="25342">Western Europe</cx:pt>
          <cx:pt idx="25343">Northern America</cx:pt>
          <cx:pt idx="25344">Western Europe</cx:pt>
          <cx:pt idx="25345">Northern America</cx:pt>
          <cx:pt idx="25346">Northern America</cx:pt>
          <cx:pt idx="25347">Northern America</cx:pt>
          <cx:pt idx="25348">Western Europe</cx:pt>
          <cx:pt idx="25349">Western Europe</cx:pt>
          <cx:pt idx="25350">Asiatic Region</cx:pt>
          <cx:pt idx="25351">Western Europe</cx:pt>
          <cx:pt idx="25352">Western Europe</cx:pt>
          <cx:pt idx="25353">Western Europe</cx:pt>
          <cx:pt idx="25354">Western Europe</cx:pt>
          <cx:pt idx="25355">Western Europe</cx:pt>
          <cx:pt idx="25356">Northern America</cx:pt>
          <cx:pt idx="25357">Western Europe</cx:pt>
          <cx:pt idx="25358">Northern America</cx:pt>
          <cx:pt idx="25359">Western Europe</cx:pt>
          <cx:pt idx="25360">Northern America</cx:pt>
          <cx:pt idx="25361">Northern America</cx:pt>
          <cx:pt idx="25362">Northern America</cx:pt>
          <cx:pt idx="25363">Western Europe</cx:pt>
          <cx:pt idx="25364">Northern America</cx:pt>
          <cx:pt idx="25365">Latin America</cx:pt>
          <cx:pt idx="25366">Latin America</cx:pt>
          <cx:pt idx="25367">Northern America</cx:pt>
          <cx:pt idx="25368">Northern America</cx:pt>
          <cx:pt idx="25369">Western Europe</cx:pt>
          <cx:pt idx="25370">Asiatic Region</cx:pt>
          <cx:pt idx="25371">Western Europe</cx:pt>
          <cx:pt idx="25372">Western Europe</cx:pt>
          <cx:pt idx="25373">Western Europe</cx:pt>
          <cx:pt idx="25374">Western Europe</cx:pt>
          <cx:pt idx="25375">Western Europe</cx:pt>
          <cx:pt idx="25376">Eastern Europe</cx:pt>
          <cx:pt idx="25377">Middle East</cx:pt>
          <cx:pt idx="25378">Eastern Europe</cx:pt>
          <cx:pt idx="25379">Western Europe</cx:pt>
          <cx:pt idx="25380">Asiatic Region</cx:pt>
          <cx:pt idx="25381">Western Europe</cx:pt>
          <cx:pt idx="25382">Northern America</cx:pt>
          <cx:pt idx="25383">Western Europe</cx:pt>
          <cx:pt idx="25384">Western Europe</cx:pt>
          <cx:pt idx="25385">Asiatic Region</cx:pt>
          <cx:pt idx="25386">Western Europe</cx:pt>
          <cx:pt idx="25387">Western Europe</cx:pt>
          <cx:pt idx="25388">Western Europe</cx:pt>
          <cx:pt idx="25389">Northern America</cx:pt>
          <cx:pt idx="25390">Northern America</cx:pt>
          <cx:pt idx="25391">Western Europe</cx:pt>
          <cx:pt idx="25392">Northern America</cx:pt>
          <cx:pt idx="25393">Western Europe</cx:pt>
          <cx:pt idx="25394">Northern America</cx:pt>
          <cx:pt idx="25395">Western Europe</cx:pt>
          <cx:pt idx="25396">Middle East</cx:pt>
          <cx:pt idx="25397">Asiatic Region</cx:pt>
          <cx:pt idx="25398">Northern America</cx:pt>
          <cx:pt idx="25399">Northern America</cx:pt>
          <cx:pt idx="25400">Asiatic Region</cx:pt>
          <cx:pt idx="25401">Northern America</cx:pt>
          <cx:pt idx="25402">Northern America</cx:pt>
          <cx:pt idx="25403">Northern America</cx:pt>
          <cx:pt idx="25404">Northern America</cx:pt>
          <cx:pt idx="25405">Western Europe</cx:pt>
          <cx:pt idx="25406">Western Europe</cx:pt>
          <cx:pt idx="25407">Northern America</cx:pt>
          <cx:pt idx="25408">Middle East</cx:pt>
          <cx:pt idx="25409">Northern America</cx:pt>
          <cx:pt idx="25410">Asiatic Region</cx:pt>
          <cx:pt idx="25411">Northern America</cx:pt>
          <cx:pt idx="25412">Africa</cx:pt>
          <cx:pt idx="25413">Asiatic Region</cx:pt>
          <cx:pt idx="25414">Western Europe</cx:pt>
          <cx:pt idx="25415">Africa</cx:pt>
          <cx:pt idx="25416">Western Europe</cx:pt>
          <cx:pt idx="25417">Northern America</cx:pt>
          <cx:pt idx="25418">Northern America</cx:pt>
          <cx:pt idx="25419">Asiatic Region</cx:pt>
          <cx:pt idx="25420">Northern America</cx:pt>
          <cx:pt idx="25421">Western Europe</cx:pt>
          <cx:pt idx="25422">Northern America</cx:pt>
          <cx:pt idx="25423">Western Europe</cx:pt>
          <cx:pt idx="25424">Northern America</cx:pt>
          <cx:pt idx="25425">Latin America</cx:pt>
          <cx:pt idx="25426">Northern America</cx:pt>
          <cx:pt idx="25427">Western Europe</cx:pt>
          <cx:pt idx="25428">Northern America</cx:pt>
          <cx:pt idx="25429">Eastern Europe</cx:pt>
          <cx:pt idx="25430">Asiatic Region</cx:pt>
          <cx:pt idx="25431">Northern America</cx:pt>
          <cx:pt idx="25432">Western Europe</cx:pt>
          <cx:pt idx="25433">Western Europe</cx:pt>
          <cx:pt idx="25434">Middle East</cx:pt>
          <cx:pt idx="25435">Asiatic Region</cx:pt>
          <cx:pt idx="25436">Asiatic Region</cx:pt>
          <cx:pt idx="25437">Western Europe</cx:pt>
          <cx:pt idx="25438">Northern America</cx:pt>
          <cx:pt idx="25439">Western Europe</cx:pt>
          <cx:pt idx="25440">Western Europe</cx:pt>
          <cx:pt idx="25441">Northern America</cx:pt>
          <cx:pt idx="25442">Western Europe</cx:pt>
          <cx:pt idx="25443">Eastern Europe</cx:pt>
          <cx:pt idx="25444">Western Europe</cx:pt>
          <cx:pt idx="25445">Western Europe</cx:pt>
          <cx:pt idx="25446">Western Europe</cx:pt>
          <cx:pt idx="25447">Western Europe</cx:pt>
          <cx:pt idx="25448">Western Europe</cx:pt>
          <cx:pt idx="25449">Western Europe</cx:pt>
          <cx:pt idx="25450">Western Europe</cx:pt>
          <cx:pt idx="25451">Northern America</cx:pt>
          <cx:pt idx="25452">Western Europe</cx:pt>
          <cx:pt idx="25453">Eastern Europe</cx:pt>
          <cx:pt idx="25454">Eastern Europe</cx:pt>
          <cx:pt idx="25455">Eastern Europe</cx:pt>
          <cx:pt idx="25456">Western Europe</cx:pt>
          <cx:pt idx="25457">Northern America</cx:pt>
          <cx:pt idx="25458">Eastern Europe</cx:pt>
          <cx:pt idx="25459">Middle East</cx:pt>
          <cx:pt idx="25460">Latin America</cx:pt>
          <cx:pt idx="25461">Western Europe</cx:pt>
          <cx:pt idx="25462">Middle East</cx:pt>
          <cx:pt idx="25463">Western Europe</cx:pt>
          <cx:pt idx="25464">Eastern Europe</cx:pt>
          <cx:pt idx="25465">Northern America</cx:pt>
          <cx:pt idx="25466">Middle East</cx:pt>
          <cx:pt idx="25467">Western Europe</cx:pt>
          <cx:pt idx="25468">Western Europe</cx:pt>
          <cx:pt idx="25469">Western Europe</cx:pt>
          <cx:pt idx="25470">Western Europe</cx:pt>
          <cx:pt idx="25471">Asiatic Region</cx:pt>
          <cx:pt idx="25472">Eastern Europe</cx:pt>
          <cx:pt idx="25473">Western Europe</cx:pt>
          <cx:pt idx="25474">Eastern Europe</cx:pt>
          <cx:pt idx="25475">Northern America</cx:pt>
          <cx:pt idx="25476">Asiatic Region</cx:pt>
          <cx:pt idx="25477">Northern America</cx:pt>
          <cx:pt idx="25478">Western Europe</cx:pt>
          <cx:pt idx="25479">Western Europe</cx:pt>
          <cx:pt idx="25480">Western Europe</cx:pt>
          <cx:pt idx="25481">Western Europe</cx:pt>
          <cx:pt idx="25482">Latin America</cx:pt>
          <cx:pt idx="25483">Middle East</cx:pt>
          <cx:pt idx="25484">Western Europe</cx:pt>
          <cx:pt idx="25485">Western Europe</cx:pt>
          <cx:pt idx="25486">Western Europe</cx:pt>
          <cx:pt idx="25487">Western Europe</cx:pt>
          <cx:pt idx="25488">Northern America</cx:pt>
          <cx:pt idx="25489">Eastern Europe</cx:pt>
          <cx:pt idx="25490">Western Europe</cx:pt>
          <cx:pt idx="25491">Western Europe</cx:pt>
          <cx:pt idx="25492">Western Europe</cx:pt>
          <cx:pt idx="25493">Western Europe</cx:pt>
          <cx:pt idx="25494">Eastern Europe</cx:pt>
          <cx:pt idx="25495">Western Europe</cx:pt>
          <cx:pt idx="25496">Asiatic Region</cx:pt>
          <cx:pt idx="25497">Western Europe</cx:pt>
          <cx:pt idx="25498">Western Europe</cx:pt>
          <cx:pt idx="25499">Northern America</cx:pt>
          <cx:pt idx="25500">Western Europe</cx:pt>
          <cx:pt idx="25501">Western Europe</cx:pt>
          <cx:pt idx="25502">Asiatic Region</cx:pt>
          <cx:pt idx="25503">Western Europe</cx:pt>
          <cx:pt idx="25504">Northern America</cx:pt>
          <cx:pt idx="25505">Northern America</cx:pt>
          <cx:pt idx="25506">Asiatic Region</cx:pt>
          <cx:pt idx="25507">Asiatic Region</cx:pt>
          <cx:pt idx="25508">Western Europe</cx:pt>
          <cx:pt idx="25509">Western Europe</cx:pt>
          <cx:pt idx="25510">Northern America</cx:pt>
          <cx:pt idx="25511">Western Europe</cx:pt>
          <cx:pt idx="25512">Africa</cx:pt>
          <cx:pt idx="25513">Northern America</cx:pt>
          <cx:pt idx="25514">Northern America</cx:pt>
          <cx:pt idx="25515">Eastern Europe</cx:pt>
          <cx:pt idx="25516">Western Europe</cx:pt>
          <cx:pt idx="25517">Middle East</cx:pt>
          <cx:pt idx="25518">Western Europe</cx:pt>
          <cx:pt idx="25519">Western Europe</cx:pt>
          <cx:pt idx="25520">Northern America</cx:pt>
          <cx:pt idx="25521">Western Europe</cx:pt>
          <cx:pt idx="25522">Northern America</cx:pt>
          <cx:pt idx="25523">Northern America</cx:pt>
          <cx:pt idx="25524">Northern America</cx:pt>
          <cx:pt idx="25525">Latin America</cx:pt>
          <cx:pt idx="25526">Middle East</cx:pt>
          <cx:pt idx="25527">Eastern Europe</cx:pt>
          <cx:pt idx="25528">Asiatic Region</cx:pt>
          <cx:pt idx="25529">Northern America</cx:pt>
          <cx:pt idx="25530">Northern America</cx:pt>
          <cx:pt idx="25531">Asiatic Region</cx:pt>
          <cx:pt idx="25532">Western Europe</cx:pt>
          <cx:pt idx="25533">Northern America</cx:pt>
          <cx:pt idx="25534">Western Europe</cx:pt>
          <cx:pt idx="25535">Western Europe</cx:pt>
          <cx:pt idx="25536">Northern America</cx:pt>
          <cx:pt idx="25537">Western Europe</cx:pt>
          <cx:pt idx="25538">Asiatic Region</cx:pt>
          <cx:pt idx="25539">Northern America</cx:pt>
          <cx:pt idx="25540">Northern America</cx:pt>
          <cx:pt idx="25541">Western Europe</cx:pt>
          <cx:pt idx="25542">Asiatic Region</cx:pt>
          <cx:pt idx="25543">Asiatic Region</cx:pt>
          <cx:pt idx="25544">Asiatic Region</cx:pt>
          <cx:pt idx="25545">Northern America</cx:pt>
          <cx:pt idx="25546">Latin America</cx:pt>
          <cx:pt idx="25547">Western Europe</cx:pt>
          <cx:pt idx="25548">Northern America</cx:pt>
          <cx:pt idx="25549">Western Europe</cx:pt>
          <cx:pt idx="25550">Northern America</cx:pt>
          <cx:pt idx="25551">Western Europe</cx:pt>
          <cx:pt idx="25552">Western Europe</cx:pt>
          <cx:pt idx="25553">Asiatic Region</cx:pt>
          <cx:pt idx="25554">Asiatic Region</cx:pt>
          <cx:pt idx="25555">Western Europe</cx:pt>
          <cx:pt idx="25556">Pacific Region</cx:pt>
          <cx:pt idx="25557">Western Europe</cx:pt>
          <cx:pt idx="25558">Northern America</cx:pt>
          <cx:pt idx="25559">Asiatic Region</cx:pt>
          <cx:pt idx="25560">Northern America</cx:pt>
          <cx:pt idx="25561">Northern America</cx:pt>
          <cx:pt idx="25562">Western Europe</cx:pt>
          <cx:pt idx="25563">Eastern Europe</cx:pt>
          <cx:pt idx="25564">Northern America</cx:pt>
          <cx:pt idx="25565">Northern America</cx:pt>
          <cx:pt idx="25566">Northern America</cx:pt>
          <cx:pt idx="25567">Middle East</cx:pt>
          <cx:pt idx="25568">Western Europe</cx:pt>
          <cx:pt idx="25569">Western Europe</cx:pt>
          <cx:pt idx="25570">Northern America</cx:pt>
          <cx:pt idx="25571">Western Europe</cx:pt>
          <cx:pt idx="25572">Western Europe</cx:pt>
          <cx:pt idx="25573">Northern America</cx:pt>
          <cx:pt idx="25574">Northern America</cx:pt>
          <cx:pt idx="25575">Eastern Europe</cx:pt>
          <cx:pt idx="25576">Middle East</cx:pt>
          <cx:pt idx="25577">Northern America</cx:pt>
          <cx:pt idx="25578">Northern America</cx:pt>
          <cx:pt idx="25579">Northern America</cx:pt>
          <cx:pt idx="25580">Western Europe</cx:pt>
          <cx:pt idx="25581">Western Europe</cx:pt>
          <cx:pt idx="25582">Northern America</cx:pt>
          <cx:pt idx="25583">Western Europe</cx:pt>
          <cx:pt idx="25584">Eastern Europe</cx:pt>
          <cx:pt idx="25585">Asiatic Region</cx:pt>
          <cx:pt idx="25586">Western Europe</cx:pt>
          <cx:pt idx="25587">Western Europe</cx:pt>
          <cx:pt idx="25588">Western Europe</cx:pt>
          <cx:pt idx="25589">Northern America</cx:pt>
          <cx:pt idx="25590">Western Europe</cx:pt>
          <cx:pt idx="25591">Northern America</cx:pt>
          <cx:pt idx="25592">Western Europe</cx:pt>
          <cx:pt idx="25593">Western Europe</cx:pt>
          <cx:pt idx="25594">Western Europe</cx:pt>
          <cx:pt idx="25595">Asiatic Region</cx:pt>
          <cx:pt idx="25596">Western Europe</cx:pt>
          <cx:pt idx="25597">Asiatic Region</cx:pt>
          <cx:pt idx="25598">Western Europe</cx:pt>
          <cx:pt idx="25599">Asiatic Region</cx:pt>
          <cx:pt idx="25600">Western Europe</cx:pt>
          <cx:pt idx="25601">Northern America</cx:pt>
          <cx:pt idx="25602">Middle East</cx:pt>
          <cx:pt idx="25603">Northern America</cx:pt>
          <cx:pt idx="25604">Western Europe</cx:pt>
          <cx:pt idx="25605">Western Europe</cx:pt>
          <cx:pt idx="25606">Western Europe</cx:pt>
          <cx:pt idx="25607">Northern America</cx:pt>
          <cx:pt idx="25608">Northern America</cx:pt>
          <cx:pt idx="25609">Western Europe</cx:pt>
          <cx:pt idx="25610">Western Europe</cx:pt>
          <cx:pt idx="25611">Latin America</cx:pt>
          <cx:pt idx="25612">Northern America</cx:pt>
          <cx:pt idx="25613">Northern America</cx:pt>
          <cx:pt idx="25614">Western Europe</cx:pt>
          <cx:pt idx="25615">Northern America</cx:pt>
          <cx:pt idx="25616">Northern America</cx:pt>
          <cx:pt idx="25617">Northern America</cx:pt>
          <cx:pt idx="25618">Western Europe</cx:pt>
          <cx:pt idx="25619">Western Europe</cx:pt>
          <cx:pt idx="25620">Middle East</cx:pt>
          <cx:pt idx="25621">Western Europe</cx:pt>
          <cx:pt idx="25622">Northern America</cx:pt>
          <cx:pt idx="25623">Northern America</cx:pt>
          <cx:pt idx="25624">Africa</cx:pt>
          <cx:pt idx="25625">Western Europe</cx:pt>
          <cx:pt idx="25626">Northern America</cx:pt>
          <cx:pt idx="25627">Eastern Europe</cx:pt>
          <cx:pt idx="25628">Eastern Europe</cx:pt>
          <cx:pt idx="25629">Western Europe</cx:pt>
          <cx:pt idx="25630">Western Europe</cx:pt>
          <cx:pt idx="25631">Northern America</cx:pt>
          <cx:pt idx="25632">Western Europe</cx:pt>
          <cx:pt idx="25633">Asiatic Region</cx:pt>
          <cx:pt idx="25634">Western Europe</cx:pt>
          <cx:pt idx="25635">Western Europe</cx:pt>
          <cx:pt idx="25636">Northern America</cx:pt>
          <cx:pt idx="25637">Asiatic Region</cx:pt>
          <cx:pt idx="25638">Eastern Europe</cx:pt>
          <cx:pt idx="25639">Western Europe</cx:pt>
          <cx:pt idx="25640">Western Europe</cx:pt>
          <cx:pt idx="25641">Northern America</cx:pt>
          <cx:pt idx="25642">Western Europe</cx:pt>
          <cx:pt idx="25643">Western Europe</cx:pt>
          <cx:pt idx="25644">Northern America</cx:pt>
          <cx:pt idx="25645">Western Europe</cx:pt>
          <cx:pt idx="25646">Asiatic Region</cx:pt>
          <cx:pt idx="25647">Northern America</cx:pt>
          <cx:pt idx="25648">Northern America</cx:pt>
          <cx:pt idx="25649">Northern America</cx:pt>
          <cx:pt idx="25650">Western Europe</cx:pt>
          <cx:pt idx="25651">Pacific Region</cx:pt>
          <cx:pt idx="25652">Western Europe</cx:pt>
          <cx:pt idx="25653">Western Europe</cx:pt>
          <cx:pt idx="25654">Western Europe</cx:pt>
          <cx:pt idx="25655">Western Europe</cx:pt>
          <cx:pt idx="25656">Western Europe</cx:pt>
          <cx:pt idx="25657">Western Europe</cx:pt>
          <cx:pt idx="25658">Eastern Europe</cx:pt>
          <cx:pt idx="25659">Western Europe</cx:pt>
          <cx:pt idx="25660">Northern America</cx:pt>
          <cx:pt idx="25661">Western Europe</cx:pt>
          <cx:pt idx="25662">Western Europe</cx:pt>
          <cx:pt idx="25663">Western Europe</cx:pt>
          <cx:pt idx="25664">Middle East</cx:pt>
          <cx:pt idx="25665">Asiatic Region</cx:pt>
          <cx:pt idx="25666">Northern America</cx:pt>
          <cx:pt idx="25667">Western Europe</cx:pt>
          <cx:pt idx="25668">Western Europe</cx:pt>
          <cx:pt idx="25669">Middle East</cx:pt>
          <cx:pt idx="25670">Western Europe</cx:pt>
          <cx:pt idx="25671">Asiatic Region</cx:pt>
          <cx:pt idx="25672">Northern America</cx:pt>
          <cx:pt idx="25673">Western Europe</cx:pt>
          <cx:pt idx="25674">Western Europe</cx:pt>
          <cx:pt idx="25675">Eastern Europe</cx:pt>
          <cx:pt idx="25676">Western Europe</cx:pt>
          <cx:pt idx="25677">Northern America</cx:pt>
          <cx:pt idx="25678">Western Europe</cx:pt>
          <cx:pt idx="25679">Western Europe</cx:pt>
          <cx:pt idx="25680">Asiatic Region</cx:pt>
          <cx:pt idx="25681">Western Europe</cx:pt>
          <cx:pt idx="25682">Western Europe</cx:pt>
          <cx:pt idx="25683">Western Europe</cx:pt>
          <cx:pt idx="25684">Western Europe</cx:pt>
          <cx:pt idx="25685">Northern America</cx:pt>
          <cx:pt idx="25686">Northern America</cx:pt>
          <cx:pt idx="25687">Latin America</cx:pt>
          <cx:pt idx="25688">Northern America</cx:pt>
          <cx:pt idx="25689">Northern America</cx:pt>
          <cx:pt idx="25690">Asiatic Region</cx:pt>
          <cx:pt idx="25691">Western Europe</cx:pt>
          <cx:pt idx="25692">Africa</cx:pt>
          <cx:pt idx="25693">Eastern Europe</cx:pt>
          <cx:pt idx="25694">Western Europe</cx:pt>
          <cx:pt idx="25695">Eastern Europe</cx:pt>
          <cx:pt idx="25696">Eastern Europe</cx:pt>
          <cx:pt idx="25697">Eastern Europe</cx:pt>
          <cx:pt idx="25698">Western Europe</cx:pt>
          <cx:pt idx="25699">Western Europe</cx:pt>
          <cx:pt idx="25700">Middle East</cx:pt>
          <cx:pt idx="25701">Western Europe</cx:pt>
          <cx:pt idx="25702">Northern America</cx:pt>
          <cx:pt idx="25703">Western Europe</cx:pt>
          <cx:pt idx="25704">Western Europe</cx:pt>
          <cx:pt idx="25705">Eastern Europe</cx:pt>
          <cx:pt idx="25706">Asiatic Region</cx:pt>
          <cx:pt idx="25707">Western Europe</cx:pt>
          <cx:pt idx="25708">Asiatic Region</cx:pt>
          <cx:pt idx="25709">Asiatic Region</cx:pt>
          <cx:pt idx="25710">Western Europe</cx:pt>
          <cx:pt idx="25711">Northern America</cx:pt>
          <cx:pt idx="25712">Western Europe</cx:pt>
          <cx:pt idx="25713">Western Europe</cx:pt>
          <cx:pt idx="25714">Asiatic Region</cx:pt>
          <cx:pt idx="25715">Western Europe</cx:pt>
          <cx:pt idx="25716">Western Europe</cx:pt>
          <cx:pt idx="25717">Asiatic Region</cx:pt>
          <cx:pt idx="25718">Western Europe</cx:pt>
          <cx:pt idx="25719">Asiatic Region</cx:pt>
          <cx:pt idx="25720">Asiatic Region</cx:pt>
          <cx:pt idx="25721">Northern America</cx:pt>
          <cx:pt idx="25722">Western Europe</cx:pt>
          <cx:pt idx="25723">Western Europe</cx:pt>
          <cx:pt idx="25724">Western Europe</cx:pt>
          <cx:pt idx="25725">Northern America</cx:pt>
          <cx:pt idx="25726">Western Europe</cx:pt>
          <cx:pt idx="25727">Northern America</cx:pt>
          <cx:pt idx="25728">Western Europe</cx:pt>
          <cx:pt idx="25729">Western Europe</cx:pt>
          <cx:pt idx="25730">Eastern Europe</cx:pt>
          <cx:pt idx="25731">Middle East</cx:pt>
          <cx:pt idx="25732">Western Europe</cx:pt>
          <cx:pt idx="25733">Northern America</cx:pt>
          <cx:pt idx="25734">Northern America</cx:pt>
          <cx:pt idx="25735">Northern America</cx:pt>
          <cx:pt idx="25736">Western Europe</cx:pt>
          <cx:pt idx="25737">Eastern Europe</cx:pt>
          <cx:pt idx="25738">Northern America</cx:pt>
          <cx:pt idx="25739">Western Europe</cx:pt>
          <cx:pt idx="25740">Western Europe</cx:pt>
          <cx:pt idx="25741">Western Europe</cx:pt>
          <cx:pt idx="25742">Northern America</cx:pt>
          <cx:pt idx="25743">Northern America</cx:pt>
          <cx:pt idx="25744">Western Europe</cx:pt>
          <cx:pt idx="25745">Western Europe</cx:pt>
          <cx:pt idx="25746">Northern America</cx:pt>
          <cx:pt idx="25747">Eastern Europe</cx:pt>
          <cx:pt idx="25748">Western Europe</cx:pt>
          <cx:pt idx="25749">Eastern Europe</cx:pt>
          <cx:pt idx="25750">Middle East</cx:pt>
          <cx:pt idx="25751">Asiatic Region</cx:pt>
          <cx:pt idx="25752">Western Europe</cx:pt>
          <cx:pt idx="25753">Northern America</cx:pt>
          <cx:pt idx="25754">Northern America</cx:pt>
          <cx:pt idx="25755">Asiatic Region</cx:pt>
          <cx:pt idx="25756">Western Europe</cx:pt>
          <cx:pt idx="25757">Northern America</cx:pt>
          <cx:pt idx="25758">Asiatic Region</cx:pt>
          <cx:pt idx="25759">Asiatic Region</cx:pt>
          <cx:pt idx="25760">Asiatic Region</cx:pt>
          <cx:pt idx="25761">Asiatic Region</cx:pt>
          <cx:pt idx="25762">Northern America</cx:pt>
          <cx:pt idx="25763">Western Europe</cx:pt>
          <cx:pt idx="25764">Northern America</cx:pt>
          <cx:pt idx="25765">Northern America</cx:pt>
          <cx:pt idx="25766">Northern America</cx:pt>
          <cx:pt idx="25767">Western Europe</cx:pt>
          <cx:pt idx="25768">Western Europe</cx:pt>
          <cx:pt idx="25769">Western Europe</cx:pt>
          <cx:pt idx="25770">Eastern Europe</cx:pt>
          <cx:pt idx="25771">Western Europe</cx:pt>
          <cx:pt idx="25772">Western Europe</cx:pt>
          <cx:pt idx="25773">Northern America</cx:pt>
          <cx:pt idx="25774">Western Europe</cx:pt>
          <cx:pt idx="25775">Northern America</cx:pt>
          <cx:pt idx="25776">Western Europe</cx:pt>
          <cx:pt idx="25777">Northern America</cx:pt>
          <cx:pt idx="25778">Western Europe</cx:pt>
          <cx:pt idx="25779">Western Europe</cx:pt>
          <cx:pt idx="25780">Northern America</cx:pt>
          <cx:pt idx="25781">Northern America</cx:pt>
          <cx:pt idx="25782">Western Europe</cx:pt>
          <cx:pt idx="25783">Northern America</cx:pt>
          <cx:pt idx="25784">Northern America</cx:pt>
          <cx:pt idx="25785">Northern America</cx:pt>
          <cx:pt idx="25786">Western Europe</cx:pt>
          <cx:pt idx="25787">Northern America</cx:pt>
          <cx:pt idx="25788">Western Europe</cx:pt>
          <cx:pt idx="25789">Northern America</cx:pt>
          <cx:pt idx="25790">Eastern Europe</cx:pt>
          <cx:pt idx="25791">Western Europe</cx:pt>
          <cx:pt idx="25792">Asiatic Region</cx:pt>
          <cx:pt idx="25793">Middle East</cx:pt>
          <cx:pt idx="25794">Western Europe</cx:pt>
          <cx:pt idx="25795">Western Europe</cx:pt>
          <cx:pt idx="25796">Western Europe</cx:pt>
          <cx:pt idx="25797">Western Europe</cx:pt>
          <cx:pt idx="25798">Africa</cx:pt>
          <cx:pt idx="25799">Western Europe</cx:pt>
          <cx:pt idx="25800">Western Europe</cx:pt>
          <cx:pt idx="25801">Western Europe</cx:pt>
          <cx:pt idx="25802">Western Europe</cx:pt>
          <cx:pt idx="25803">Eastern Europe</cx:pt>
          <cx:pt idx="25804">Northern America</cx:pt>
          <cx:pt idx="25805">Northern America</cx:pt>
          <cx:pt idx="25806">Eastern Europe</cx:pt>
          <cx:pt idx="25807">Northern America</cx:pt>
          <cx:pt idx="25808">Western Europe</cx:pt>
          <cx:pt idx="25809">Northern America</cx:pt>
          <cx:pt idx="25810">Western Europe</cx:pt>
          <cx:pt idx="25811">Northern America</cx:pt>
          <cx:pt idx="25812">Western Europe</cx:pt>
          <cx:pt idx="25813">Western Europe</cx:pt>
          <cx:pt idx="25814">Western Europe</cx:pt>
          <cx:pt idx="25815">Asiatic Region</cx:pt>
          <cx:pt idx="25816">Northern America</cx:pt>
          <cx:pt idx="25817">Northern America</cx:pt>
          <cx:pt idx="25818">Western Europe</cx:pt>
          <cx:pt idx="25819">Western Europe</cx:pt>
          <cx:pt idx="25820">Northern America</cx:pt>
          <cx:pt idx="25821">Western Europe</cx:pt>
          <cx:pt idx="25822">Northern America</cx:pt>
          <cx:pt idx="25823">Northern America</cx:pt>
          <cx:pt idx="25824">Asiatic Region</cx:pt>
          <cx:pt idx="25825">Middle East</cx:pt>
          <cx:pt idx="25826">Western Europe</cx:pt>
          <cx:pt idx="25827">Northern America</cx:pt>
          <cx:pt idx="25828">Western Europe</cx:pt>
          <cx:pt idx="25829">Western Europe</cx:pt>
          <cx:pt idx="25830">Northern America</cx:pt>
          <cx:pt idx="25831">Western Europe</cx:pt>
          <cx:pt idx="25832">Northern America</cx:pt>
          <cx:pt idx="25833">Western Europe</cx:pt>
          <cx:pt idx="25834">Western Europe</cx:pt>
          <cx:pt idx="25835">Northern America</cx:pt>
          <cx:pt idx="25836">Western Europe</cx:pt>
          <cx:pt idx="25837">Western Europe</cx:pt>
          <cx:pt idx="25838">Western Europe</cx:pt>
          <cx:pt idx="25839">Western Europe</cx:pt>
          <cx:pt idx="25840">Western Europe</cx:pt>
          <cx:pt idx="25841">Western Europe</cx:pt>
          <cx:pt idx="25842">Western Europe</cx:pt>
          <cx:pt idx="25843">Western Europe</cx:pt>
          <cx:pt idx="25844">Western Europe</cx:pt>
          <cx:pt idx="25845">Northern America</cx:pt>
          <cx:pt idx="25846">Western Europe</cx:pt>
          <cx:pt idx="25847">Western Europe</cx:pt>
          <cx:pt idx="25848">Western Europe</cx:pt>
          <cx:pt idx="25849">Western Europe</cx:pt>
          <cx:pt idx="25850">Western Europe</cx:pt>
          <cx:pt idx="25851">Eastern Europe</cx:pt>
          <cx:pt idx="25852">Western Europe</cx:pt>
          <cx:pt idx="25853">Eastern Europe</cx:pt>
          <cx:pt idx="25854">Eastern Europe</cx:pt>
          <cx:pt idx="25855">Latin America</cx:pt>
          <cx:pt idx="25856">Asiatic Region</cx:pt>
          <cx:pt idx="25857">Northern America</cx:pt>
          <cx:pt idx="25858">Northern America</cx:pt>
          <cx:pt idx="25859">Western Europe</cx:pt>
          <cx:pt idx="25860">Latin America</cx:pt>
          <cx:pt idx="25861">Western Europe</cx:pt>
          <cx:pt idx="25862">Western Europe</cx:pt>
          <cx:pt idx="25863">Western Europe</cx:pt>
          <cx:pt idx="25864">Asiatic Region</cx:pt>
          <cx:pt idx="25865">Northern America</cx:pt>
          <cx:pt idx="25866">Western Europe</cx:pt>
          <cx:pt idx="25867">Northern America</cx:pt>
          <cx:pt idx="25868">Western Europe</cx:pt>
          <cx:pt idx="25869">Western Europe</cx:pt>
          <cx:pt idx="25870">Northern America</cx:pt>
          <cx:pt idx="25871">Asiatic Region</cx:pt>
          <cx:pt idx="25872">Eastern Europe</cx:pt>
          <cx:pt idx="25873">Asiatic Region</cx:pt>
          <cx:pt idx="25874">Asiatic Region</cx:pt>
          <cx:pt idx="25875">Northern America</cx:pt>
          <cx:pt idx="25876">Western Europe</cx:pt>
          <cx:pt idx="25877">Northern America</cx:pt>
          <cx:pt idx="25878">Western Europe</cx:pt>
          <cx:pt idx="25879">Eastern Europe</cx:pt>
          <cx:pt idx="25880">Western Europe</cx:pt>
          <cx:pt idx="25881">Northern America</cx:pt>
          <cx:pt idx="25882">Western Europe</cx:pt>
          <cx:pt idx="25883">Northern America</cx:pt>
          <cx:pt idx="25884">Western Europe</cx:pt>
          <cx:pt idx="25885">Eastern Europe</cx:pt>
          <cx:pt idx="25886">Western Europe</cx:pt>
          <cx:pt idx="25887">Western Europe</cx:pt>
          <cx:pt idx="25888">Western Europe</cx:pt>
          <cx:pt idx="25889">Asiatic Region</cx:pt>
          <cx:pt idx="25890">Asiatic Region</cx:pt>
          <cx:pt idx="25891">Northern America</cx:pt>
          <cx:pt idx="25892">Northern America</cx:pt>
          <cx:pt idx="25893">Northern America</cx:pt>
          <cx:pt idx="25894">Western Europe</cx:pt>
          <cx:pt idx="25895">Western Europe</cx:pt>
          <cx:pt idx="25896">Western Europe</cx:pt>
          <cx:pt idx="25897">Western Europe</cx:pt>
          <cx:pt idx="25898">Asiatic Region</cx:pt>
          <cx:pt idx="25899">Northern America</cx:pt>
          <cx:pt idx="25900">Northern America</cx:pt>
          <cx:pt idx="25901">Western Europe</cx:pt>
          <cx:pt idx="25902">Asiatic Region</cx:pt>
          <cx:pt idx="25903">Western Europe</cx:pt>
          <cx:pt idx="25904">Western Europe</cx:pt>
          <cx:pt idx="25905">Western Europe</cx:pt>
          <cx:pt idx="25906">Northern America</cx:pt>
          <cx:pt idx="25907">Northern America</cx:pt>
          <cx:pt idx="25908">Northern America</cx:pt>
          <cx:pt idx="25909">Western Europe</cx:pt>
          <cx:pt idx="25910">Western Europe</cx:pt>
          <cx:pt idx="25911">Northern America</cx:pt>
          <cx:pt idx="25912">Western Europe</cx:pt>
          <cx:pt idx="25913">Western Europe</cx:pt>
          <cx:pt idx="25914">Northern America</cx:pt>
          <cx:pt idx="25915">Western Europe</cx:pt>
          <cx:pt idx="25916">Western Europe</cx:pt>
          <cx:pt idx="25917">Asiatic Region</cx:pt>
          <cx:pt idx="25918">Western Europe</cx:pt>
          <cx:pt idx="25919">Northern America</cx:pt>
          <cx:pt idx="25920">Northern America</cx:pt>
          <cx:pt idx="25921">Northern America</cx:pt>
          <cx:pt idx="25922">Western Europe</cx:pt>
          <cx:pt idx="25923">Western Europe</cx:pt>
          <cx:pt idx="25924">Eastern Europe</cx:pt>
          <cx:pt idx="25925">Western Europe</cx:pt>
          <cx:pt idx="25926">Asiatic Region</cx:pt>
          <cx:pt idx="25927">Northern America</cx:pt>
          <cx:pt idx="25928">Northern America</cx:pt>
          <cx:pt idx="25929">Western Europe</cx:pt>
          <cx:pt idx="25930">Northern America</cx:pt>
          <cx:pt idx="25931">Northern America</cx:pt>
          <cx:pt idx="25932">Northern America</cx:pt>
          <cx:pt idx="25933">Western Europe</cx:pt>
          <cx:pt idx="25934">Western Europe</cx:pt>
          <cx:pt idx="25935">Western Europe</cx:pt>
          <cx:pt idx="25936">Eastern Europe</cx:pt>
          <cx:pt idx="25937">Northern America</cx:pt>
          <cx:pt idx="25938">Western Europe</cx:pt>
          <cx:pt idx="25939">Northern America</cx:pt>
          <cx:pt idx="25940">Northern America</cx:pt>
          <cx:pt idx="25941">Northern America</cx:pt>
          <cx:pt idx="25942">Asiatic Region</cx:pt>
          <cx:pt idx="25943">Western Europe</cx:pt>
          <cx:pt idx="25944">Northern America</cx:pt>
          <cx:pt idx="25945">Western Europe</cx:pt>
          <cx:pt idx="25946">Western Europe</cx:pt>
          <cx:pt idx="25947">Western Europe</cx:pt>
          <cx:pt idx="25948">Asiatic Region</cx:pt>
          <cx:pt idx="25949">Northern America</cx:pt>
          <cx:pt idx="25950">Northern America</cx:pt>
          <cx:pt idx="25951">Pacific Region</cx:pt>
          <cx:pt idx="25952">Eastern Europe</cx:pt>
          <cx:pt idx="25953">Northern America</cx:pt>
          <cx:pt idx="25954">Latin America</cx:pt>
          <cx:pt idx="25955">Western Europe</cx:pt>
          <cx:pt idx="25956">Western Europe</cx:pt>
          <cx:pt idx="25957">Asiatic Region</cx:pt>
          <cx:pt idx="25958">Northern America</cx:pt>
          <cx:pt idx="25959">Northern America</cx:pt>
          <cx:pt idx="25960">Asiatic Region</cx:pt>
          <cx:pt idx="25961">Western Europe</cx:pt>
          <cx:pt idx="25962">Asiatic Region</cx:pt>
          <cx:pt idx="25963">Eastern Europe</cx:pt>
          <cx:pt idx="25964">Northern America</cx:pt>
          <cx:pt idx="25965">Asiatic Region</cx:pt>
          <cx:pt idx="25966">Western Europe</cx:pt>
          <cx:pt idx="25967">Northern America</cx:pt>
          <cx:pt idx="25968">Asiatic Region</cx:pt>
          <cx:pt idx="25969">Western Europe</cx:pt>
          <cx:pt idx="25970">Northern America</cx:pt>
          <cx:pt idx="25971">Western Europe</cx:pt>
          <cx:pt idx="25972">Western Europe</cx:pt>
          <cx:pt idx="25973">Middle East</cx:pt>
          <cx:pt idx="25974">Western Europe</cx:pt>
          <cx:pt idx="25975">Asiatic Region</cx:pt>
          <cx:pt idx="25976">Western Europe</cx:pt>
          <cx:pt idx="25977">Northern America</cx:pt>
          <cx:pt idx="25978">Northern America</cx:pt>
          <cx:pt idx="25979">Northern America</cx:pt>
          <cx:pt idx="25980">Western Europe</cx:pt>
          <cx:pt idx="25981">Latin America</cx:pt>
          <cx:pt idx="25982">Western Europe</cx:pt>
          <cx:pt idx="25983">Western Europe</cx:pt>
          <cx:pt idx="25984">Western Europe</cx:pt>
          <cx:pt idx="25985">Northern America</cx:pt>
          <cx:pt idx="25986">Eastern Europe</cx:pt>
          <cx:pt idx="25987">Northern America</cx:pt>
          <cx:pt idx="25988">Western Europe</cx:pt>
          <cx:pt idx="25989">Western Europe</cx:pt>
          <cx:pt idx="25990">Eastern Europe</cx:pt>
          <cx:pt idx="25991">Middle East</cx:pt>
          <cx:pt idx="25992">Northern America</cx:pt>
          <cx:pt idx="25993">Western Europe</cx:pt>
          <cx:pt idx="25994">Middle East</cx:pt>
          <cx:pt idx="25995">Western Europe</cx:pt>
          <cx:pt idx="25996">Asiatic Region</cx:pt>
          <cx:pt idx="25997">Northern America</cx:pt>
          <cx:pt idx="25998">Northern America</cx:pt>
          <cx:pt idx="25999">Pacific Region</cx:pt>
          <cx:pt idx="26000">Northern America</cx:pt>
          <cx:pt idx="26001">Northern America</cx:pt>
          <cx:pt idx="26002">Western Europe</cx:pt>
          <cx:pt idx="26003">Western Europe</cx:pt>
          <cx:pt idx="26004">Western Europe</cx:pt>
          <cx:pt idx="26005">Western Europe</cx:pt>
          <cx:pt idx="26006">Eastern Europe</cx:pt>
          <cx:pt idx="26007">Western Europe</cx:pt>
          <cx:pt idx="26008">Middle East</cx:pt>
          <cx:pt idx="26009">Eastern Europe</cx:pt>
          <cx:pt idx="26010">Western Europe</cx:pt>
          <cx:pt idx="26011">Asiatic Region</cx:pt>
          <cx:pt idx="26012">Asiatic Region</cx:pt>
          <cx:pt idx="26013">Western Europe</cx:pt>
          <cx:pt idx="26014">Western Europe</cx:pt>
          <cx:pt idx="26015">Western Europe</cx:pt>
          <cx:pt idx="26016">Western Europe</cx:pt>
          <cx:pt idx="26017">Northern America</cx:pt>
          <cx:pt idx="26018">Northern America</cx:pt>
          <cx:pt idx="26019">Western Europe</cx:pt>
          <cx:pt idx="26020">Northern America</cx:pt>
          <cx:pt idx="26021">Western Europe</cx:pt>
          <cx:pt idx="26022">Western Europe</cx:pt>
          <cx:pt idx="26023">Western Europe</cx:pt>
          <cx:pt idx="26024">Western Europe</cx:pt>
          <cx:pt idx="26025">Northern America</cx:pt>
          <cx:pt idx="26026">Asiatic Region</cx:pt>
          <cx:pt idx="26027">Western Europe</cx:pt>
          <cx:pt idx="26028">Western Europe</cx:pt>
          <cx:pt idx="26029">Northern America</cx:pt>
          <cx:pt idx="26030">Northern America</cx:pt>
          <cx:pt idx="26031">Asiatic Region</cx:pt>
          <cx:pt idx="26032">Western Europe</cx:pt>
          <cx:pt idx="26033">Western Europe</cx:pt>
          <cx:pt idx="26034">Northern America</cx:pt>
          <cx:pt idx="26035">Eastern Europe</cx:pt>
          <cx:pt idx="26036">Asiatic Region</cx:pt>
          <cx:pt idx="26037">Western Europe</cx:pt>
          <cx:pt idx="26038">Northern America</cx:pt>
          <cx:pt idx="26039">Western Europe</cx:pt>
          <cx:pt idx="26040">Eastern Europe</cx:pt>
          <cx:pt idx="26041">Western Europe</cx:pt>
          <cx:pt idx="26042">Eastern Europe</cx:pt>
          <cx:pt idx="26043">Eastern Europe</cx:pt>
          <cx:pt idx="26044">Asiatic Region</cx:pt>
          <cx:pt idx="26045">Western Europe</cx:pt>
          <cx:pt idx="26046">Western Europe</cx:pt>
          <cx:pt idx="26047">Western Europe</cx:pt>
          <cx:pt idx="26048">Western Europe</cx:pt>
          <cx:pt idx="26049">Northern America</cx:pt>
          <cx:pt idx="26050">Western Europe</cx:pt>
          <cx:pt idx="26051">Northern America</cx:pt>
          <cx:pt idx="26052">Western Europe</cx:pt>
          <cx:pt idx="26053">Western Europe</cx:pt>
          <cx:pt idx="26054">Northern America</cx:pt>
          <cx:pt idx="26055">Western Europe</cx:pt>
          <cx:pt idx="26056">Asiatic Region</cx:pt>
          <cx:pt idx="26057">Western Europe</cx:pt>
          <cx:pt idx="26058">Asiatic Region</cx:pt>
          <cx:pt idx="26059">Western Europe</cx:pt>
          <cx:pt idx="26060">Latin America</cx:pt>
          <cx:pt idx="26061">Eastern Europe</cx:pt>
          <cx:pt idx="26062">Latin America</cx:pt>
          <cx:pt idx="26063">Latin America</cx:pt>
          <cx:pt idx="26064">Western Europe</cx:pt>
          <cx:pt idx="26065">Western Europe</cx:pt>
          <cx:pt idx="26066">Western Europe</cx:pt>
          <cx:pt idx="26067">Western Europe</cx:pt>
          <cx:pt idx="26068">Western Europe</cx:pt>
          <cx:pt idx="26069">Eastern Europe</cx:pt>
          <cx:pt idx="26070">Northern America</cx:pt>
          <cx:pt idx="26071">Western Europe</cx:pt>
          <cx:pt idx="26072">Eastern Europe</cx:pt>
          <cx:pt idx="26073">Western Europe</cx:pt>
          <cx:pt idx="26074">Western Europe</cx:pt>
          <cx:pt idx="26075">Asiatic Region</cx:pt>
          <cx:pt idx="26076">Northern America</cx:pt>
          <cx:pt idx="26077">Western Europe</cx:pt>
          <cx:pt idx="26078">Western Europe</cx:pt>
          <cx:pt idx="26079">Western Europe</cx:pt>
          <cx:pt idx="26080">Asiatic Region</cx:pt>
          <cx:pt idx="26081">Northern America</cx:pt>
          <cx:pt idx="26082">Northern America</cx:pt>
          <cx:pt idx="26083">Western Europe</cx:pt>
          <cx:pt idx="26084">Eastern Europe</cx:pt>
          <cx:pt idx="26085">Western Europe</cx:pt>
          <cx:pt idx="26086">Northern America</cx:pt>
          <cx:pt idx="26087">Western Europe</cx:pt>
          <cx:pt idx="26088">Western Europe</cx:pt>
          <cx:pt idx="26089">Western Europe</cx:pt>
          <cx:pt idx="26090">Western Europe</cx:pt>
          <cx:pt idx="26091">Northern America</cx:pt>
          <cx:pt idx="26092">Asiatic Region</cx:pt>
          <cx:pt idx="26093">Western Europe</cx:pt>
          <cx:pt idx="26094">Asiatic Region</cx:pt>
          <cx:pt idx="26095">Western Europe</cx:pt>
          <cx:pt idx="26096">Western Europe</cx:pt>
          <cx:pt idx="26097">Asiatic Region</cx:pt>
          <cx:pt idx="26098">Asiatic Region</cx:pt>
          <cx:pt idx="26099">Northern America</cx:pt>
          <cx:pt idx="26100">Western Europe</cx:pt>
          <cx:pt idx="26101">Western Europe</cx:pt>
          <cx:pt idx="26102">Western Europe</cx:pt>
          <cx:pt idx="26103">Northern America</cx:pt>
          <cx:pt idx="26104">Northern America</cx:pt>
          <cx:pt idx="26105">Western Europe</cx:pt>
          <cx:pt idx="26106">Asiatic Region</cx:pt>
          <cx:pt idx="26107">Western Europe</cx:pt>
          <cx:pt idx="26108">Western Europe</cx:pt>
          <cx:pt idx="26109">Western Europe</cx:pt>
          <cx:pt idx="26110">Asiatic Region</cx:pt>
          <cx:pt idx="26111">Northern America</cx:pt>
          <cx:pt idx="26112">Latin America</cx:pt>
          <cx:pt idx="26113">Africa</cx:pt>
          <cx:pt idx="26114">Northern America</cx:pt>
          <cx:pt idx="26115">Northern America</cx:pt>
          <cx:pt idx="26116">Eastern Europe</cx:pt>
          <cx:pt idx="26117">Western Europe</cx:pt>
          <cx:pt idx="26118">Middle East</cx:pt>
          <cx:pt idx="26119">Western Europe</cx:pt>
          <cx:pt idx="26120">Asiatic Region</cx:pt>
          <cx:pt idx="26121">Asiatic Region</cx:pt>
          <cx:pt idx="26122">Northern America</cx:pt>
          <cx:pt idx="26123">Western Europe</cx:pt>
          <cx:pt idx="26124">Asiatic Region</cx:pt>
          <cx:pt idx="26125">Asiatic Region</cx:pt>
          <cx:pt idx="26126">Eastern Europe</cx:pt>
          <cx:pt idx="26127">Northern America</cx:pt>
          <cx:pt idx="26128">Western Europe</cx:pt>
          <cx:pt idx="26129">Asiatic Region</cx:pt>
          <cx:pt idx="26130">Latin America</cx:pt>
          <cx:pt idx="26131">Northern America</cx:pt>
          <cx:pt idx="26132">Western Europe</cx:pt>
          <cx:pt idx="26133">Northern America</cx:pt>
          <cx:pt idx="26134">Eastern Europe</cx:pt>
          <cx:pt idx="26135">Middle East</cx:pt>
          <cx:pt idx="26136">Eastern Europe</cx:pt>
          <cx:pt idx="26137">Northern America</cx:pt>
          <cx:pt idx="26138">Northern America</cx:pt>
          <cx:pt idx="26139">Northern America</cx:pt>
          <cx:pt idx="26140">Western Europe</cx:pt>
          <cx:pt idx="26141">Western Europe</cx:pt>
          <cx:pt idx="26142">Western Europe</cx:pt>
          <cx:pt idx="26143">Western Europe</cx:pt>
          <cx:pt idx="26144">Western Europe</cx:pt>
          <cx:pt idx="26145">Western Europe</cx:pt>
          <cx:pt idx="26146">Western Europe</cx:pt>
          <cx:pt idx="26147">Western Europe</cx:pt>
          <cx:pt idx="26148">Asiatic Region</cx:pt>
          <cx:pt idx="26149">Asiatic Region</cx:pt>
          <cx:pt idx="26150">Northern America</cx:pt>
          <cx:pt idx="26151">Western Europe</cx:pt>
          <cx:pt idx="26152">Western Europe</cx:pt>
          <cx:pt idx="26153">Western Europe</cx:pt>
          <cx:pt idx="26154">Western Europe</cx:pt>
          <cx:pt idx="26155">Western Europe</cx:pt>
          <cx:pt idx="26156">Asiatic Region</cx:pt>
          <cx:pt idx="26157">Northern America</cx:pt>
          <cx:pt idx="26158">Northern America</cx:pt>
          <cx:pt idx="26159">Western Europe</cx:pt>
          <cx:pt idx="26160">Asiatic Region</cx:pt>
          <cx:pt idx="26161">Western Europe</cx:pt>
          <cx:pt idx="26162">Western Europe</cx:pt>
          <cx:pt idx="26163">Pacific Region</cx:pt>
          <cx:pt idx="26164">Middle East</cx:pt>
          <cx:pt idx="26165">Asiatic Region</cx:pt>
          <cx:pt idx="26166">Latin America</cx:pt>
          <cx:pt idx="26167">Western Europe</cx:pt>
          <cx:pt idx="26168">Western Europe</cx:pt>
          <cx:pt idx="26169">Northern America</cx:pt>
          <cx:pt idx="26170">Northern America</cx:pt>
          <cx:pt idx="26171">Western Europe</cx:pt>
          <cx:pt idx="26172">Eastern Europe</cx:pt>
          <cx:pt idx="26173">Western Europe</cx:pt>
          <cx:pt idx="26174">Western Europe</cx:pt>
          <cx:pt idx="26175">Western Europe</cx:pt>
          <cx:pt idx="26176">Northern America</cx:pt>
          <cx:pt idx="26177">Western Europe</cx:pt>
          <cx:pt idx="26178">Asiatic Region</cx:pt>
          <cx:pt idx="26179">Asiatic Region</cx:pt>
          <cx:pt idx="26180">Western Europe</cx:pt>
          <cx:pt idx="26181">Eastern Europe</cx:pt>
          <cx:pt idx="26182">Northern America</cx:pt>
          <cx:pt idx="26183">Western Europe</cx:pt>
          <cx:pt idx="26184">Western Europe</cx:pt>
          <cx:pt idx="26185">Western Europe</cx:pt>
          <cx:pt idx="26186">Northern America</cx:pt>
          <cx:pt idx="26187">Eastern Europe</cx:pt>
          <cx:pt idx="26188">Western Europe</cx:pt>
          <cx:pt idx="26189">Northern America</cx:pt>
          <cx:pt idx="26190">Western Europe</cx:pt>
          <cx:pt idx="26191">Western Europe</cx:pt>
          <cx:pt idx="26192">Northern America</cx:pt>
          <cx:pt idx="26193">Asiatic Region</cx:pt>
          <cx:pt idx="26194">Asiatic Region</cx:pt>
          <cx:pt idx="26195">Eastern Europe</cx:pt>
          <cx:pt idx="26196">Northern America</cx:pt>
          <cx:pt idx="26197">Asiatic Region</cx:pt>
          <cx:pt idx="26198">Western Europe</cx:pt>
          <cx:pt idx="26199">Western Europe</cx:pt>
          <cx:pt idx="26200">Northern America</cx:pt>
          <cx:pt idx="26201">Asiatic Region</cx:pt>
          <cx:pt idx="26202">Asiatic Region</cx:pt>
          <cx:pt idx="26203">Middle East</cx:pt>
          <cx:pt idx="26204">Northern America</cx:pt>
          <cx:pt idx="26205">Northern America</cx:pt>
          <cx:pt idx="26206">Western Europe</cx:pt>
          <cx:pt idx="26207">Latin America</cx:pt>
          <cx:pt idx="26208">Latin America</cx:pt>
          <cx:pt idx="26209">Western Europe</cx:pt>
          <cx:pt idx="26210">Middle East</cx:pt>
          <cx:pt idx="26211">Eastern Europe</cx:pt>
          <cx:pt idx="26212">Western Europe</cx:pt>
          <cx:pt idx="26213">Western Europe</cx:pt>
          <cx:pt idx="26214">Northern America</cx:pt>
          <cx:pt idx="26215">Western Europe</cx:pt>
          <cx:pt idx="26216">Western Europe</cx:pt>
          <cx:pt idx="26217">Western Europe</cx:pt>
          <cx:pt idx="26218">Western Europe</cx:pt>
          <cx:pt idx="26219">Western Europe</cx:pt>
          <cx:pt idx="26220">Asiatic Region</cx:pt>
          <cx:pt idx="26221">Eastern Europe</cx:pt>
          <cx:pt idx="26222">Western Europe</cx:pt>
          <cx:pt idx="26223">Western Europe</cx:pt>
          <cx:pt idx="26224">Asiatic Region</cx:pt>
          <cx:pt idx="26225">Western Europe</cx:pt>
          <cx:pt idx="26226">Northern America</cx:pt>
          <cx:pt idx="26227">Asiatic Region</cx:pt>
          <cx:pt idx="26228">Western Europe</cx:pt>
          <cx:pt idx="26229">Asiatic Region</cx:pt>
          <cx:pt idx="26230">Northern America</cx:pt>
          <cx:pt idx="26231">Northern America</cx:pt>
          <cx:pt idx="26232">Eastern Europe</cx:pt>
          <cx:pt idx="26233">Western Europe</cx:pt>
          <cx:pt idx="26234">Asiatic Region</cx:pt>
          <cx:pt idx="26235">Latin America</cx:pt>
          <cx:pt idx="26236">Middle East</cx:pt>
          <cx:pt idx="26237">Western Europe</cx:pt>
          <cx:pt idx="26238">Asiatic Region</cx:pt>
          <cx:pt idx="26239">Eastern Europe</cx:pt>
          <cx:pt idx="26240">Eastern Europe</cx:pt>
          <cx:pt idx="26241">Northern America</cx:pt>
          <cx:pt idx="26242">Western Europe</cx:pt>
          <cx:pt idx="26243">Asiatic Region</cx:pt>
          <cx:pt idx="26244">Northern America</cx:pt>
          <cx:pt idx="26245">Western Europe</cx:pt>
          <cx:pt idx="26246">Western Europe</cx:pt>
          <cx:pt idx="26247">Northern America</cx:pt>
          <cx:pt idx="26248">Asiatic Region</cx:pt>
          <cx:pt idx="26249">Western Europe</cx:pt>
          <cx:pt idx="26250">Western Europe</cx:pt>
          <cx:pt idx="26251">Western Europe</cx:pt>
          <cx:pt idx="26252">Latin America</cx:pt>
          <cx:pt idx="26253">Western Europe</cx:pt>
          <cx:pt idx="26254">Western Europe</cx:pt>
          <cx:pt idx="26255">Asiatic Region</cx:pt>
          <cx:pt idx="26256">Eastern Europe</cx:pt>
          <cx:pt idx="26257">Eastern Europe</cx:pt>
          <cx:pt idx="26258">Western Europe</cx:pt>
          <cx:pt idx="26259">Western Europe</cx:pt>
          <cx:pt idx="26260">Eastern Europe</cx:pt>
          <cx:pt idx="26261">Northern America</cx:pt>
          <cx:pt idx="26262">Western Europe</cx:pt>
          <cx:pt idx="26263">Asiatic Region</cx:pt>
          <cx:pt idx="26264">Asiatic Region</cx:pt>
          <cx:pt idx="26265">Asiatic Region</cx:pt>
          <cx:pt idx="26266">Asiatic Region</cx:pt>
          <cx:pt idx="26267">Western Europe</cx:pt>
          <cx:pt idx="26268">Eastern Europe</cx:pt>
          <cx:pt idx="26269">Asiatic Region</cx:pt>
          <cx:pt idx="26270">Eastern Europe</cx:pt>
          <cx:pt idx="26271">Western Europe</cx:pt>
          <cx:pt idx="26272">Eastern Europe</cx:pt>
          <cx:pt idx="26273">Northern America</cx:pt>
          <cx:pt idx="26274">Eastern Europe</cx:pt>
          <cx:pt idx="26275">Asiatic Region</cx:pt>
          <cx:pt idx="26276">Northern America</cx:pt>
          <cx:pt idx="26277">Western Europe</cx:pt>
          <cx:pt idx="26278">Asiatic Region</cx:pt>
          <cx:pt idx="26279">Eastern Europe</cx:pt>
          <cx:pt idx="26280">Eastern Europe</cx:pt>
          <cx:pt idx="26281">Northern America</cx:pt>
          <cx:pt idx="26282">Western Europe</cx:pt>
          <cx:pt idx="26283">Northern America</cx:pt>
          <cx:pt idx="26284">Western Europe</cx:pt>
          <cx:pt idx="26285">Asiatic Region</cx:pt>
          <cx:pt idx="26286">Northern America</cx:pt>
          <cx:pt idx="26287">Asiatic Region</cx:pt>
          <cx:pt idx="26288">Western Europe</cx:pt>
          <cx:pt idx="26289">Northern America</cx:pt>
          <cx:pt idx="26290">Eastern Europe</cx:pt>
          <cx:pt idx="26291">Asiatic Region</cx:pt>
          <cx:pt idx="26292">Middle East</cx:pt>
          <cx:pt idx="26293">Latin America</cx:pt>
          <cx:pt idx="26294">Asiatic Region</cx:pt>
          <cx:pt idx="26295">Northern America</cx:pt>
          <cx:pt idx="26296">Northern America</cx:pt>
          <cx:pt idx="26297">Western Europe</cx:pt>
          <cx:pt idx="26298">Western Europe</cx:pt>
          <cx:pt idx="26299">Western Europe</cx:pt>
          <cx:pt idx="26300">Western Europe</cx:pt>
          <cx:pt idx="26301">Western Europe</cx:pt>
          <cx:pt idx="26302">Western Europe</cx:pt>
          <cx:pt idx="26303">Western Europe</cx:pt>
          <cx:pt idx="26304">Northern America</cx:pt>
          <cx:pt idx="26305">Western Europe</cx:pt>
          <cx:pt idx="26306">Western Europe</cx:pt>
          <cx:pt idx="26307">Western Europe</cx:pt>
          <cx:pt idx="26308">Western Europe</cx:pt>
          <cx:pt idx="26309">Eastern Europe</cx:pt>
          <cx:pt idx="26310">Western Europe</cx:pt>
          <cx:pt idx="26311">Western Europe</cx:pt>
          <cx:pt idx="26312">Latin America</cx:pt>
          <cx:pt idx="26313">Western Europe</cx:pt>
          <cx:pt idx="26314">Pacific Region</cx:pt>
          <cx:pt idx="26315">Western Europe</cx:pt>
          <cx:pt idx="26316">Western Europe</cx:pt>
          <cx:pt idx="26317">Western Europe</cx:pt>
          <cx:pt idx="26318">Western Europe</cx:pt>
          <cx:pt idx="26319">Western Europe</cx:pt>
          <cx:pt idx="26320">Northern America</cx:pt>
          <cx:pt idx="26321">Western Europe</cx:pt>
          <cx:pt idx="26322">Asiatic Region</cx:pt>
          <cx:pt idx="26323">Northern America</cx:pt>
          <cx:pt idx="26324">Asiatic Region</cx:pt>
          <cx:pt idx="26325">Northern America</cx:pt>
          <cx:pt idx="26326">Eastern Europe</cx:pt>
          <cx:pt idx="26327">Northern America</cx:pt>
          <cx:pt idx="26328">Northern America</cx:pt>
          <cx:pt idx="26329">Asiatic Region</cx:pt>
          <cx:pt idx="26330">Eastern Europe</cx:pt>
          <cx:pt idx="26331">Asiatic Region</cx:pt>
          <cx:pt idx="26332">Northern America</cx:pt>
          <cx:pt idx="26333">Western Europe</cx:pt>
          <cx:pt idx="26334">Western Europe</cx:pt>
          <cx:pt idx="26335">Northern America</cx:pt>
          <cx:pt idx="26336">Western Europe</cx:pt>
          <cx:pt idx="26337">Western Europe</cx:pt>
          <cx:pt idx="26338">Asiatic Region</cx:pt>
          <cx:pt idx="26339">Western Europe</cx:pt>
          <cx:pt idx="26340">Northern America</cx:pt>
          <cx:pt idx="26341">Western Europe</cx:pt>
          <cx:pt idx="26342">Western Europe</cx:pt>
          <cx:pt idx="26343">Western Europe</cx:pt>
          <cx:pt idx="26344">Western Europe</cx:pt>
          <cx:pt idx="26345">Western Europe</cx:pt>
          <cx:pt idx="26346">Western Europe</cx:pt>
          <cx:pt idx="26347">Western Europe</cx:pt>
          <cx:pt idx="26348">Asiatic Region</cx:pt>
          <cx:pt idx="26349">Northern America</cx:pt>
          <cx:pt idx="26350">Middle East</cx:pt>
          <cx:pt idx="26351">Eastern Europe</cx:pt>
          <cx:pt idx="26352">Western Europe</cx:pt>
          <cx:pt idx="26353">Western Europe</cx:pt>
          <cx:pt idx="26354">Western Europe</cx:pt>
          <cx:pt idx="26355">Northern America</cx:pt>
          <cx:pt idx="26356">Western Europe</cx:pt>
          <cx:pt idx="26357">Western Europe</cx:pt>
          <cx:pt idx="26358">Western Europe</cx:pt>
          <cx:pt idx="26359">Western Europe</cx:pt>
          <cx:pt idx="26360">Asiatic Region</cx:pt>
          <cx:pt idx="26361">Asiatic Region</cx:pt>
          <cx:pt idx="26362">Asiatic Region</cx:pt>
          <cx:pt idx="26363">Western Europe</cx:pt>
          <cx:pt idx="26364">Asiatic Region</cx:pt>
          <cx:pt idx="26365">Western Europe</cx:pt>
          <cx:pt idx="26366">Asiatic Region</cx:pt>
          <cx:pt idx="26367">Asiatic Region</cx:pt>
          <cx:pt idx="26368">Western Europe</cx:pt>
          <cx:pt idx="26369">Western Europe</cx:pt>
          <cx:pt idx="26370">Northern America</cx:pt>
          <cx:pt idx="26371">Northern America</cx:pt>
          <cx:pt idx="26372">Latin America</cx:pt>
          <cx:pt idx="26373">Western Europe</cx:pt>
          <cx:pt idx="26374">Western Europe</cx:pt>
          <cx:pt idx="26375">Eastern Europe</cx:pt>
          <cx:pt idx="26376">Northern America</cx:pt>
          <cx:pt idx="26377">Western Europe</cx:pt>
          <cx:pt idx="26378">Northern America</cx:pt>
          <cx:pt idx="26379">Northern America</cx:pt>
          <cx:pt idx="26380">Western Europe</cx:pt>
          <cx:pt idx="26381">Western Europe</cx:pt>
          <cx:pt idx="26382">Middle East</cx:pt>
          <cx:pt idx="26383">Latin America</cx:pt>
          <cx:pt idx="26384">Northern America</cx:pt>
          <cx:pt idx="26385">Western Europe</cx:pt>
          <cx:pt idx="26386">Western Europe</cx:pt>
          <cx:pt idx="26387">Middle East</cx:pt>
          <cx:pt idx="26388">Pacific Region</cx:pt>
          <cx:pt idx="26389">Western Europe</cx:pt>
          <cx:pt idx="26390">Northern America</cx:pt>
          <cx:pt idx="26391">Western Europe</cx:pt>
          <cx:pt idx="26392">Asiatic Region</cx:pt>
          <cx:pt idx="26393">Western Europe</cx:pt>
          <cx:pt idx="26394">Western Europe</cx:pt>
          <cx:pt idx="26395">Pacific Region</cx:pt>
          <cx:pt idx="26396">Western Europe</cx:pt>
          <cx:pt idx="26397">Asiatic Region</cx:pt>
          <cx:pt idx="26398">Asiatic Region</cx:pt>
          <cx:pt idx="26399">Latin America</cx:pt>
          <cx:pt idx="26400">Middle East</cx:pt>
          <cx:pt idx="26401">Asiatic Region</cx:pt>
          <cx:pt idx="26402">Western Europe</cx:pt>
          <cx:pt idx="26403">Northern America</cx:pt>
          <cx:pt idx="26404">Western Europe</cx:pt>
          <cx:pt idx="26405">Asiatic Region</cx:pt>
          <cx:pt idx="26406">Northern America</cx:pt>
          <cx:pt idx="26407">Western Europe</cx:pt>
          <cx:pt idx="26408">Latin America</cx:pt>
          <cx:pt idx="26409">Northern America</cx:pt>
          <cx:pt idx="26410">Western Europe</cx:pt>
          <cx:pt idx="26411">Asiatic Region</cx:pt>
          <cx:pt idx="26412">Asiatic Region</cx:pt>
          <cx:pt idx="26413">Asiatic Region</cx:pt>
          <cx:pt idx="26414">Western Europe</cx:pt>
          <cx:pt idx="26415">Western Europe</cx:pt>
          <cx:pt idx="26416">Western Europe</cx:pt>
          <cx:pt idx="26417">Western Europe</cx:pt>
          <cx:pt idx="26418">Western Europe</cx:pt>
          <cx:pt idx="26419">Latin America</cx:pt>
          <cx:pt idx="26420">Western Europe</cx:pt>
          <cx:pt idx="26421">Western Europe</cx:pt>
          <cx:pt idx="26422">Western Europe</cx:pt>
          <cx:pt idx="26423">Northern America</cx:pt>
          <cx:pt idx="26424">Western Europe</cx:pt>
          <cx:pt idx="26425">Western Europe</cx:pt>
          <cx:pt idx="26426">Western Europe</cx:pt>
          <cx:pt idx="26427">Western Europe</cx:pt>
          <cx:pt idx="26428">Middle East</cx:pt>
          <cx:pt idx="26429">Asiatic Region</cx:pt>
          <cx:pt idx="26430">Northern America</cx:pt>
          <cx:pt idx="26431">Asiatic Region</cx:pt>
          <cx:pt idx="26432">Northern America</cx:pt>
          <cx:pt idx="26433">Middle East</cx:pt>
          <cx:pt idx="26434">Asiatic Region</cx:pt>
          <cx:pt idx="26435">Western Europe</cx:pt>
          <cx:pt idx="26436">Western Europe</cx:pt>
          <cx:pt idx="26437">Asiatic Region</cx:pt>
          <cx:pt idx="26438">Western Europe</cx:pt>
          <cx:pt idx="26439">Western Europe</cx:pt>
          <cx:pt idx="26440">Western Europe</cx:pt>
          <cx:pt idx="26441">Western Europe</cx:pt>
          <cx:pt idx="26442">Asiatic Region</cx:pt>
          <cx:pt idx="26443">Northern America</cx:pt>
          <cx:pt idx="26444">Asiatic Region</cx:pt>
          <cx:pt idx="26445">Western Europe</cx:pt>
          <cx:pt idx="26446">Northern America</cx:pt>
          <cx:pt idx="26447">Western Europe</cx:pt>
          <cx:pt idx="26448">Middle East</cx:pt>
          <cx:pt idx="26449">Middle East</cx:pt>
          <cx:pt idx="26450">Middle East</cx:pt>
          <cx:pt idx="26451">Northern America</cx:pt>
          <cx:pt idx="26452">Western Europe</cx:pt>
          <cx:pt idx="26453">Asiatic Region</cx:pt>
          <cx:pt idx="26454">Northern America</cx:pt>
          <cx:pt idx="26455">Northern America</cx:pt>
          <cx:pt idx="26456">Middle East</cx:pt>
          <cx:pt idx="26457">Northern America</cx:pt>
          <cx:pt idx="26458">Western Europe</cx:pt>
          <cx:pt idx="26459">Western Europe</cx:pt>
          <cx:pt idx="26460">Eastern Europe</cx:pt>
          <cx:pt idx="26461">Asiatic Region</cx:pt>
          <cx:pt idx="26462">Western Europe</cx:pt>
          <cx:pt idx="26463">Northern America</cx:pt>
          <cx:pt idx="26464">Western Europe</cx:pt>
          <cx:pt idx="26465">Northern America</cx:pt>
          <cx:pt idx="26466">Western Europe</cx:pt>
          <cx:pt idx="26467">Northern America</cx:pt>
          <cx:pt idx="26468">Western Europe</cx:pt>
          <cx:pt idx="26469">Northern America</cx:pt>
          <cx:pt idx="26470">Northern America</cx:pt>
          <cx:pt idx="26471">Northern America</cx:pt>
          <cx:pt idx="26472">Western Europe</cx:pt>
          <cx:pt idx="26473">Western Europe</cx:pt>
          <cx:pt idx="26474">Western Europe</cx:pt>
          <cx:pt idx="26475">Northern America</cx:pt>
          <cx:pt idx="26476">Asiatic Region</cx:pt>
          <cx:pt idx="26477">Northern America</cx:pt>
          <cx:pt idx="26478">Northern America</cx:pt>
          <cx:pt idx="26479">Northern America</cx:pt>
          <cx:pt idx="26480">Northern America</cx:pt>
          <cx:pt idx="26481">Northern America</cx:pt>
          <cx:pt idx="26482">Western Europe</cx:pt>
          <cx:pt idx="26483">Western Europe</cx:pt>
          <cx:pt idx="26484">Northern America</cx:pt>
          <cx:pt idx="26485">Western Europe</cx:pt>
          <cx:pt idx="26486">Western Europe</cx:pt>
          <cx:pt idx="26487">Asiatic Region</cx:pt>
          <cx:pt idx="26488">Northern America</cx:pt>
          <cx:pt idx="26489">Asiatic Region</cx:pt>
          <cx:pt idx="26490">Northern America</cx:pt>
          <cx:pt idx="26491">Western Europe</cx:pt>
          <cx:pt idx="26492">Western Europe</cx:pt>
          <cx:pt idx="26493">Western Europe</cx:pt>
          <cx:pt idx="26494">Northern America</cx:pt>
          <cx:pt idx="26495">Western Europe</cx:pt>
          <cx:pt idx="26496">Western Europe</cx:pt>
          <cx:pt idx="26497">Northern America</cx:pt>
          <cx:pt idx="26498">Western Europe</cx:pt>
          <cx:pt idx="26499">Western Europe</cx:pt>
          <cx:pt idx="26500">Western Europe</cx:pt>
          <cx:pt idx="26501">Western Europe</cx:pt>
          <cx:pt idx="26502">Western Europe</cx:pt>
          <cx:pt idx="26503">Northern America</cx:pt>
          <cx:pt idx="26504">Western Europe</cx:pt>
          <cx:pt idx="26505">Western Europe</cx:pt>
          <cx:pt idx="26506">Northern America</cx:pt>
          <cx:pt idx="26507">Western Europe</cx:pt>
          <cx:pt idx="26508">Western Europe</cx:pt>
          <cx:pt idx="26509">Western Europe</cx:pt>
          <cx:pt idx="26510">Western Europe</cx:pt>
          <cx:pt idx="26511">Western Europe</cx:pt>
          <cx:pt idx="26512">Western Europe</cx:pt>
          <cx:pt idx="26513">Western Europe</cx:pt>
          <cx:pt idx="26514">Western Europe</cx:pt>
          <cx:pt idx="26515">Western Europe</cx:pt>
          <cx:pt idx="26516">Western Europe</cx:pt>
          <cx:pt idx="26517">Western Europe</cx:pt>
          <cx:pt idx="26518">Western Europe</cx:pt>
          <cx:pt idx="26519">Western Europe</cx:pt>
          <cx:pt idx="26520">Western Europe</cx:pt>
          <cx:pt idx="26521">Northern America</cx:pt>
          <cx:pt idx="26522">Western Europe</cx:pt>
          <cx:pt idx="26523">Western Europe</cx:pt>
          <cx:pt idx="26524">Western Europe</cx:pt>
          <cx:pt idx="26525">Western Europe</cx:pt>
          <cx:pt idx="26526">Western Europe</cx:pt>
          <cx:pt idx="26527">Northern America</cx:pt>
          <cx:pt idx="26528">Northern America</cx:pt>
          <cx:pt idx="26529">Western Europe</cx:pt>
          <cx:pt idx="26530">Western Europe</cx:pt>
          <cx:pt idx="26531">Northern America</cx:pt>
          <cx:pt idx="26532">Western Europe</cx:pt>
          <cx:pt idx="26533">Northern America</cx:pt>
          <cx:pt idx="26534">Asiatic Region</cx:pt>
          <cx:pt idx="26535">Western Europe</cx:pt>
          <cx:pt idx="26536">Western Europe</cx:pt>
          <cx:pt idx="26537">Northern America</cx:pt>
          <cx:pt idx="26538">Western Europe</cx:pt>
          <cx:pt idx="26539">Western Europe</cx:pt>
          <cx:pt idx="26540">Northern America</cx:pt>
          <cx:pt idx="26541">Western Europe</cx:pt>
          <cx:pt idx="26542">Pacific Region</cx:pt>
          <cx:pt idx="26543">Western Europe</cx:pt>
          <cx:pt idx="26544">Western Europe</cx:pt>
          <cx:pt idx="26545">Western Europe</cx:pt>
          <cx:pt idx="26546">Western Europe</cx:pt>
          <cx:pt idx="26547">Northern America</cx:pt>
          <cx:pt idx="26548">Western Europe</cx:pt>
          <cx:pt idx="26549">Northern America</cx:pt>
          <cx:pt idx="26550">Asiatic Region</cx:pt>
          <cx:pt idx="26551">Pacific Region</cx:pt>
          <cx:pt idx="26552">Western Europe</cx:pt>
          <cx:pt idx="26553">Western Europe</cx:pt>
          <cx:pt idx="26554">Asiatic Region</cx:pt>
          <cx:pt idx="26555">Western Europe</cx:pt>
          <cx:pt idx="26556">Eastern Europe</cx:pt>
          <cx:pt idx="26557">Northern America</cx:pt>
          <cx:pt idx="26558">Northern America</cx:pt>
          <cx:pt idx="26559">Western Europe</cx:pt>
          <cx:pt idx="26560">Western Europe</cx:pt>
          <cx:pt idx="26561">Western Europe</cx:pt>
          <cx:pt idx="26562">Northern America</cx:pt>
          <cx:pt idx="26563">Africa</cx:pt>
          <cx:pt idx="26564">Western Europe</cx:pt>
          <cx:pt idx="26565">Western Europe</cx:pt>
          <cx:pt idx="26566">Western Europe</cx:pt>
          <cx:pt idx="26567">Western Europe</cx:pt>
          <cx:pt idx="26568">Northern America</cx:pt>
          <cx:pt idx="26569">Western Europe</cx:pt>
          <cx:pt idx="26570">Northern America</cx:pt>
          <cx:pt idx="26571">Northern America</cx:pt>
          <cx:pt idx="26572">Western Europe</cx:pt>
          <cx:pt idx="26573">Western Europe</cx:pt>
          <cx:pt idx="26574">Western Europe</cx:pt>
          <cx:pt idx="26575">Western Europe</cx:pt>
          <cx:pt idx="26576">Western Europe</cx:pt>
          <cx:pt idx="26577">Asiatic Region</cx:pt>
          <cx:pt idx="26578">Northern America</cx:pt>
          <cx:pt idx="26579">Northern America</cx:pt>
          <cx:pt idx="26580">Northern America</cx:pt>
          <cx:pt idx="26581">Africa</cx:pt>
          <cx:pt idx="26582">Western Europe</cx:pt>
          <cx:pt idx="26583">Eastern Europe</cx:pt>
          <cx:pt idx="26584">Western Europe</cx:pt>
          <cx:pt idx="26585">Western Europe</cx:pt>
          <cx:pt idx="26586">Eastern Europe</cx:pt>
          <cx:pt idx="26587">Western Europe</cx:pt>
          <cx:pt idx="26588">Western Europe</cx:pt>
          <cx:pt idx="26589">Western Europe</cx:pt>
          <cx:pt idx="26590">Western Europe</cx:pt>
          <cx:pt idx="26591">Western Europe</cx:pt>
          <cx:pt idx="26592">Western Europe</cx:pt>
          <cx:pt idx="26593">Western Europe</cx:pt>
          <cx:pt idx="26594">Western Europe</cx:pt>
          <cx:pt idx="26595">Western Europe</cx:pt>
          <cx:pt idx="26596">Northern America</cx:pt>
          <cx:pt idx="26597">Western Europe</cx:pt>
          <cx:pt idx="26598">Western Europe</cx:pt>
          <cx:pt idx="26599">Western Europe</cx:pt>
          <cx:pt idx="26600">Northern America</cx:pt>
          <cx:pt idx="26601">Northern America</cx:pt>
          <cx:pt idx="26602">Western Europe</cx:pt>
          <cx:pt idx="26603">Western Europe</cx:pt>
          <cx:pt idx="26604">Western Europe</cx:pt>
          <cx:pt idx="26605">Western Europe</cx:pt>
          <cx:pt idx="26606">Western Europe</cx:pt>
          <cx:pt idx="26607">Western Europe</cx:pt>
          <cx:pt idx="26608">Western Europe</cx:pt>
          <cx:pt idx="26609">Asiatic Region</cx:pt>
          <cx:pt idx="26610">Western Europe</cx:pt>
          <cx:pt idx="26611">Eastern Europe</cx:pt>
          <cx:pt idx="26612">Western Europe</cx:pt>
          <cx:pt idx="26613">Western Europe</cx:pt>
          <cx:pt idx="26614">Western Europe</cx:pt>
          <cx:pt idx="26615">Western Europe</cx:pt>
          <cx:pt idx="26616">Asiatic Region</cx:pt>
          <cx:pt idx="26617">Eastern Europe</cx:pt>
          <cx:pt idx="26618">Asiatic Region</cx:pt>
          <cx:pt idx="26619">Western Europe</cx:pt>
          <cx:pt idx="26620">Northern America</cx:pt>
          <cx:pt idx="26621">Western Europe</cx:pt>
          <cx:pt idx="26622">Northern America</cx:pt>
          <cx:pt idx="26623">Eastern Europe</cx:pt>
          <cx:pt idx="26624">Northern America</cx:pt>
          <cx:pt idx="26625">Western Europe</cx:pt>
          <cx:pt idx="26626">Western Europe</cx:pt>
          <cx:pt idx="26627">Western Europe</cx:pt>
          <cx:pt idx="26628">Western Europe</cx:pt>
          <cx:pt idx="26629">Northern America</cx:pt>
          <cx:pt idx="26630">Eastern Europe</cx:pt>
          <cx:pt idx="26631">Asiatic Region</cx:pt>
          <cx:pt idx="26632">Northern America</cx:pt>
          <cx:pt idx="26633">Western Europe</cx:pt>
          <cx:pt idx="26634">Northern America</cx:pt>
          <cx:pt idx="26635">Asiatic Region</cx:pt>
          <cx:pt idx="26636">Western Europe</cx:pt>
          <cx:pt idx="26637">Western Europe</cx:pt>
          <cx:pt idx="26638">Western Europe</cx:pt>
          <cx:pt idx="26639">Western Europe</cx:pt>
          <cx:pt idx="26640">Asiatic Region</cx:pt>
          <cx:pt idx="26641">Western Europe</cx:pt>
          <cx:pt idx="26642">Africa/Middle East</cx:pt>
          <cx:pt idx="26643">Western Europe</cx:pt>
          <cx:pt idx="26644">Northern America</cx:pt>
          <cx:pt idx="26645">Western Europe</cx:pt>
          <cx:pt idx="26646">Western Europe</cx:pt>
          <cx:pt idx="26647">Middle East</cx:pt>
          <cx:pt idx="26648">Western Europe</cx:pt>
          <cx:pt idx="26649">Eastern Europe</cx:pt>
          <cx:pt idx="26650">Eastern Europe</cx:pt>
          <cx:pt idx="26651">Western Europe</cx:pt>
          <cx:pt idx="26652">Northern America</cx:pt>
          <cx:pt idx="26653">Northern America</cx:pt>
          <cx:pt idx="26654">Western Europe</cx:pt>
          <cx:pt idx="26655">Northern America</cx:pt>
          <cx:pt idx="26656">Western Europe</cx:pt>
          <cx:pt idx="26657">Western Europe</cx:pt>
          <cx:pt idx="26658">Western Europe</cx:pt>
          <cx:pt idx="26659">Northern America</cx:pt>
          <cx:pt idx="26660">Western Europe</cx:pt>
          <cx:pt idx="26661">Western Europe</cx:pt>
          <cx:pt idx="26662">Western Europe</cx:pt>
          <cx:pt idx="26663">Western Europe</cx:pt>
          <cx:pt idx="26664">Western Europe</cx:pt>
          <cx:pt idx="26665">Western Europe</cx:pt>
          <cx:pt idx="26666">Western Europe</cx:pt>
          <cx:pt idx="26667">Western Europe</cx:pt>
          <cx:pt idx="26668">Western Europe</cx:pt>
          <cx:pt idx="26669">Asiatic Region</cx:pt>
          <cx:pt idx="26670">Northern America</cx:pt>
          <cx:pt idx="26671">Western Europe</cx:pt>
          <cx:pt idx="26672">Africa</cx:pt>
          <cx:pt idx="26673">Africa</cx:pt>
          <cx:pt idx="26674">Eastern Europe</cx:pt>
          <cx:pt idx="26675">Western Europe</cx:pt>
          <cx:pt idx="26676">Western Europe</cx:pt>
          <cx:pt idx="26677">Western Europe</cx:pt>
          <cx:pt idx="26678">Western Europe</cx:pt>
          <cx:pt idx="26679">Western Europe</cx:pt>
          <cx:pt idx="26680">Western Europe</cx:pt>
          <cx:pt idx="26681">Western Europe</cx:pt>
          <cx:pt idx="26682">Western Europe</cx:pt>
          <cx:pt idx="26683">Western Europe</cx:pt>
          <cx:pt idx="26684">Western Europe</cx:pt>
          <cx:pt idx="26685">Western Europe</cx:pt>
          <cx:pt idx="26686">Northern America</cx:pt>
          <cx:pt idx="26687">Western Europe</cx:pt>
          <cx:pt idx="26688">Western Europe</cx:pt>
          <cx:pt idx="26689">Western Europe</cx:pt>
          <cx:pt idx="26690">Western Europe</cx:pt>
          <cx:pt idx="26691">Western Europe</cx:pt>
          <cx:pt idx="26692">Western Europe</cx:pt>
          <cx:pt idx="26693">Western Europe</cx:pt>
          <cx:pt idx="26694">Western Europe</cx:pt>
          <cx:pt idx="26695">Western Europe</cx:pt>
        </cx:lvl>
      </cx:strDim>
      <cx:numDim type="val">
        <cx:f>Hoja1!$I$147:$I$688682</cx:f>
        <cx:lvl ptCount="26696" formatCode="Estándar">
          <cx:pt idx="0">100</cx:pt>
          <cx:pt idx="1">100</cx:pt>
          <cx:pt idx="2">100</cx:pt>
          <cx:pt idx="3">100</cx:pt>
          <cx:pt idx="4">100</cx:pt>
          <cx:pt idx="5">100</cx:pt>
          <cx:pt idx="6">100</cx:pt>
          <cx:pt idx="7">100</cx:pt>
          <cx:pt idx="8">100</cx:pt>
          <cx:pt idx="9">100</cx:pt>
          <cx:pt idx="10">100</cx:pt>
          <cx:pt idx="11">100</cx:pt>
          <cx:pt idx="12">100</cx:pt>
          <cx:pt idx="13">100</cx:pt>
          <cx:pt idx="14">100</cx:pt>
          <cx:pt idx="15">100</cx:pt>
          <cx:pt idx="16">100</cx:pt>
          <cx:pt idx="17">100</cx:pt>
          <cx:pt idx="18">100</cx:pt>
          <cx:pt idx="19">100</cx:pt>
          <cx:pt idx="20">100</cx:pt>
          <cx:pt idx="21">100</cx:pt>
          <cx:pt idx="22">100</cx:pt>
          <cx:pt idx="23">100</cx:pt>
          <cx:pt idx="24">100</cx:pt>
          <cx:pt idx="25">100</cx:pt>
          <cx:pt idx="26">100</cx:pt>
          <cx:pt idx="27">100</cx:pt>
          <cx:pt idx="28">100</cx:pt>
          <cx:pt idx="29">100</cx:pt>
          <cx:pt idx="30">100</cx:pt>
          <cx:pt idx="31">100</cx:pt>
          <cx:pt idx="32">100</cx:pt>
          <cx:pt idx="33">100</cx:pt>
          <cx:pt idx="34">96.430000000000007</cx:pt>
          <cx:pt idx="35">96</cx:pt>
          <cx:pt idx="36">95</cx:pt>
          <cx:pt idx="37">94.390000000000001</cx:pt>
          <cx:pt idx="38">94.120000000000005</cx:pt>
          <cx:pt idx="39">93.640000000000001</cx:pt>
          <cx:pt idx="40">93.329999999999998</cx:pt>
          <cx:pt idx="41">93.040000000000006</cx:pt>
          <cx:pt idx="42">93.019999999999996</cx:pt>
          <cx:pt idx="43">92.590000000000003</cx:pt>
          <cx:pt idx="44">92.590000000000003</cx:pt>
          <cx:pt idx="45">92.310000000000002</cx:pt>
          <cx:pt idx="46">92.310000000000002</cx:pt>
          <cx:pt idx="47">92.310000000000002</cx:pt>
          <cx:pt idx="48">92.310000000000002</cx:pt>
          <cx:pt idx="49">92</cx:pt>
          <cx:pt idx="50">91.670000000000002</cx:pt>
          <cx:pt idx="51">91.670000000000002</cx:pt>
          <cx:pt idx="52">91.670000000000002</cx:pt>
          <cx:pt idx="53">91.670000000000002</cx:pt>
          <cx:pt idx="54">91.430000000000007</cx:pt>
          <cx:pt idx="55">91.400000000000006</cx:pt>
          <cx:pt idx="56">91.180000000000007</cx:pt>
          <cx:pt idx="57">91.109999999999999</cx:pt>
          <cx:pt idx="58">90.909999999999997</cx:pt>
          <cx:pt idx="59">90.909999999999997</cx:pt>
          <cx:pt idx="60">90.909999999999997</cx:pt>
          <cx:pt idx="61">90.909999999999997</cx:pt>
          <cx:pt idx="62">90.569999999999993</cx:pt>
          <cx:pt idx="63">90.480000000000004</cx:pt>
          <cx:pt idx="64">90.379999999999995</cx:pt>
          <cx:pt idx="65">90.319999999999993</cx:pt>
          <cx:pt idx="66">90</cx:pt>
          <cx:pt idx="67">90</cx:pt>
          <cx:pt idx="68">90</cx:pt>
          <cx:pt idx="69">89.859999999999999</cx:pt>
          <cx:pt idx="70">89.739999999999995</cx:pt>
          <cx:pt idx="71">89.659999999999997</cx:pt>
          <cx:pt idx="72">89.579999999999998</cx:pt>
          <cx:pt idx="73">89.329999999999998</cx:pt>
          <cx:pt idx="74">88.890000000000001</cx:pt>
          <cx:pt idx="75">88.890000000000001</cx:pt>
          <cx:pt idx="76">88.890000000000001</cx:pt>
          <cx:pt idx="77">88.890000000000001</cx:pt>
          <cx:pt idx="78">88.890000000000001</cx:pt>
          <cx:pt idx="79">88.890000000000001</cx:pt>
          <cx:pt idx="80">88.890000000000001</cx:pt>
          <cx:pt idx="81">88.709999999999994</cx:pt>
          <cx:pt idx="82">88.650000000000006</cx:pt>
          <cx:pt idx="83">88.569999999999993</cx:pt>
          <cx:pt idx="84">88.409999999999997</cx:pt>
          <cx:pt idx="85">88.239999999999995</cx:pt>
          <cx:pt idx="86">88.239999999999995</cx:pt>
          <cx:pt idx="87">88.239999999999995</cx:pt>
          <cx:pt idx="88">88.239999999999995</cx:pt>
          <cx:pt idx="89">88.239999999999995</cx:pt>
          <cx:pt idx="90">88</cx:pt>
          <cx:pt idx="91">88</cx:pt>
          <cx:pt idx="92">87.969999999999999</cx:pt>
          <cx:pt idx="93">87.799999999999997</cx:pt>
          <cx:pt idx="94">87.760000000000005</cx:pt>
          <cx:pt idx="95">87.719999999999999</cx:pt>
          <cx:pt idx="96">87.560000000000002</cx:pt>
          <cx:pt idx="97">87.5</cx:pt>
          <cx:pt idx="98">87.5</cx:pt>
          <cx:pt idx="99">87.5</cx:pt>
          <cx:pt idx="100">87.5</cx:pt>
          <cx:pt idx="101">87.5</cx:pt>
          <cx:pt idx="102">87.230000000000004</cx:pt>
          <cx:pt idx="103">87.109999999999999</cx:pt>
          <cx:pt idx="104">87.099999999999994</cx:pt>
          <cx:pt idx="105">87.030000000000001</cx:pt>
          <cx:pt idx="106">86.959999999999994</cx:pt>
          <cx:pt idx="107">86.959999999999994</cx:pt>
          <cx:pt idx="108">86.890000000000001</cx:pt>
          <cx:pt idx="109">86.670000000000002</cx:pt>
          <cx:pt idx="110">86.670000000000002</cx:pt>
          <cx:pt idx="111">86.489999999999995</cx:pt>
          <cx:pt idx="112">86.359999999999999</cx:pt>
          <cx:pt idx="113">86.109999999999999</cx:pt>
          <cx:pt idx="114">86.109999999999999</cx:pt>
          <cx:pt idx="115">86.109999999999999</cx:pt>
          <cx:pt idx="116">86.109999999999999</cx:pt>
          <cx:pt idx="117">86.049999999999997</cx:pt>
          <cx:pt idx="118">86.019999999999996</cx:pt>
          <cx:pt idx="119">86.019999999999996</cx:pt>
          <cx:pt idx="120">86</cx:pt>
          <cx:pt idx="121">85.959999999999994</cx:pt>
          <cx:pt idx="122">85.709999999999994</cx:pt>
          <cx:pt idx="123">85.709999999999994</cx:pt>
          <cx:pt idx="124">85.709999999999994</cx:pt>
          <cx:pt idx="125">85.709999999999994</cx:pt>
          <cx:pt idx="126">85.709999999999994</cx:pt>
          <cx:pt idx="127">85.709999999999994</cx:pt>
          <cx:pt idx="128">85.709999999999994</cx:pt>
          <cx:pt idx="129">85.709999999999994</cx:pt>
          <cx:pt idx="130">85.709999999999994</cx:pt>
          <cx:pt idx="131">85.709999999999994</cx:pt>
          <cx:pt idx="132">85.349999999999994</cx:pt>
          <cx:pt idx="133">85.329999999999998</cx:pt>
          <cx:pt idx="134">85.319999999999993</cx:pt>
          <cx:pt idx="135">85.290000000000006</cx:pt>
          <cx:pt idx="136">85.290000000000006</cx:pt>
          <cx:pt idx="137">85.189999999999998</cx:pt>
          <cx:pt idx="138">85.189999999999998</cx:pt>
          <cx:pt idx="139">85.189999999999998</cx:pt>
          <cx:pt idx="140">85.189999999999998</cx:pt>
          <cx:pt idx="141">85.189999999999998</cx:pt>
          <cx:pt idx="142">85.140000000000001</cx:pt>
          <cx:pt idx="143">85.140000000000001</cx:pt>
          <cx:pt idx="144">85</cx:pt>
          <cx:pt idx="145">85</cx:pt>
          <cx:pt idx="146">85</cx:pt>
          <cx:pt idx="147">85</cx:pt>
          <cx:pt idx="148">84.739999999999995</cx:pt>
          <cx:pt idx="149">84.620000000000005</cx:pt>
          <cx:pt idx="150">84.620000000000005</cx:pt>
          <cx:pt idx="151">84.620000000000005</cx:pt>
          <cx:pt idx="152">84.620000000000005</cx:pt>
          <cx:pt idx="153">84.620000000000005</cx:pt>
          <cx:pt idx="154">84.439999999999998</cx:pt>
          <cx:pt idx="155">84.439999999999998</cx:pt>
          <cx:pt idx="156">84.379999999999995</cx:pt>
          <cx:pt idx="157">84.379999999999995</cx:pt>
          <cx:pt idx="158">84.379999999999995</cx:pt>
          <cx:pt idx="159">84.379999999999995</cx:pt>
          <cx:pt idx="160">84.349999999999994</cx:pt>
          <cx:pt idx="161">84.209999999999994</cx:pt>
          <cx:pt idx="162">84.209999999999994</cx:pt>
          <cx:pt idx="163">84.159999999999997</cx:pt>
          <cx:pt idx="164">84.060000000000002</cx:pt>
          <cx:pt idx="165">84</cx:pt>
          <cx:pt idx="166">84</cx:pt>
          <cx:pt idx="167">84</cx:pt>
          <cx:pt idx="168">84</cx:pt>
          <cx:pt idx="169">83.939999999999998</cx:pt>
          <cx:pt idx="170">83.780000000000001</cx:pt>
          <cx:pt idx="171">83.670000000000002</cx:pt>
          <cx:pt idx="172">83.670000000000002</cx:pt>
          <cx:pt idx="173">83.530000000000001</cx:pt>
          <cx:pt idx="174">83.450000000000003</cx:pt>
          <cx:pt idx="175">83.390000000000001</cx:pt>
          <cx:pt idx="176">83.370000000000005</cx:pt>
          <cx:pt idx="177">83.329999999999998</cx:pt>
          <cx:pt idx="178">83.329999999999998</cx:pt>
          <cx:pt idx="179">83.329999999999998</cx:pt>
          <cx:pt idx="180">83.329999999999998</cx:pt>
          <cx:pt idx="181">83.329999999999998</cx:pt>
          <cx:pt idx="182">83.329999999999998</cx:pt>
          <cx:pt idx="183">83.329999999999998</cx:pt>
          <cx:pt idx="184">83.329999999999998</cx:pt>
          <cx:pt idx="185">83.329999999999998</cx:pt>
          <cx:pt idx="186">83.329999999999998</cx:pt>
          <cx:pt idx="187">83.329999999999998</cx:pt>
          <cx:pt idx="188">83.329999999999998</cx:pt>
          <cx:pt idx="189">83.329999999999998</cx:pt>
          <cx:pt idx="190">83.329999999999998</cx:pt>
          <cx:pt idx="191">83.329999999999998</cx:pt>
          <cx:pt idx="192">83.329999999999998</cx:pt>
          <cx:pt idx="193">83.329999999999998</cx:pt>
          <cx:pt idx="194">83.329999999999998</cx:pt>
          <cx:pt idx="195">83.329999999999998</cx:pt>
          <cx:pt idx="196">83.329999999999998</cx:pt>
          <cx:pt idx="197">83.329999999999998</cx:pt>
          <cx:pt idx="198">83.239999999999995</cx:pt>
          <cx:pt idx="199">83.230000000000004</cx:pt>
          <cx:pt idx="200">83.129999999999995</cx:pt>
          <cx:pt idx="201">83.099999999999994</cx:pt>
          <cx:pt idx="202">82.959999999999994</cx:pt>
          <cx:pt idx="203">82.920000000000002</cx:pt>
          <cx:pt idx="204">82.920000000000002</cx:pt>
          <cx:pt idx="205">82.859999999999999</cx:pt>
          <cx:pt idx="206">82.760000000000005</cx:pt>
          <cx:pt idx="207">82.760000000000005</cx:pt>
          <cx:pt idx="208">82.730000000000004</cx:pt>
          <cx:pt idx="209">82.609999999999999</cx:pt>
          <cx:pt idx="210">82.609999999999999</cx:pt>
          <cx:pt idx="211">82.609999999999999</cx:pt>
          <cx:pt idx="212">82.5</cx:pt>
          <cx:pt idx="213">82.459999999999994</cx:pt>
          <cx:pt idx="214">82.379999999999995</cx:pt>
          <cx:pt idx="215">82.349999999999994</cx:pt>
          <cx:pt idx="216">82.349999999999994</cx:pt>
          <cx:pt idx="217">82.349999999999994</cx:pt>
          <cx:pt idx="218">82.349999999999994</cx:pt>
          <cx:pt idx="219">82.349999999999994</cx:pt>
          <cx:pt idx="220">82.349999999999994</cx:pt>
          <cx:pt idx="221">82.340000000000003</cx:pt>
          <cx:pt idx="222">82.280000000000001</cx:pt>
          <cx:pt idx="223">82.260000000000005</cx:pt>
          <cx:pt idx="224">82.25</cx:pt>
          <cx:pt idx="225">82.140000000000001</cx:pt>
          <cx:pt idx="226">82.140000000000001</cx:pt>
          <cx:pt idx="227">82.140000000000001</cx:pt>
          <cx:pt idx="228">82.140000000000001</cx:pt>
          <cx:pt idx="229">82.090000000000003</cx:pt>
          <cx:pt idx="230">82.069999999999993</cx:pt>
          <cx:pt idx="231">82.049999999999997</cx:pt>
          <cx:pt idx="232">81.939999999999998</cx:pt>
          <cx:pt idx="233">81.900000000000006</cx:pt>
          <cx:pt idx="234">81.819999999999993</cx:pt>
          <cx:pt idx="235">81.819999999999993</cx:pt>
          <cx:pt idx="236">81.819999999999993</cx:pt>
          <cx:pt idx="237">81.819999999999993</cx:pt>
          <cx:pt idx="238">81.819999999999993</cx:pt>
          <cx:pt idx="239">81.819999999999993</cx:pt>
          <cx:pt idx="240">81.819999999999993</cx:pt>
          <cx:pt idx="241">81.819999999999993</cx:pt>
          <cx:pt idx="242">81.819999999999993</cx:pt>
          <cx:pt idx="243">81.780000000000001</cx:pt>
          <cx:pt idx="244">81.689999999999998</cx:pt>
          <cx:pt idx="245">81.629999999999995</cx:pt>
          <cx:pt idx="246">81.629999999999995</cx:pt>
          <cx:pt idx="247">81.620000000000005</cx:pt>
          <cx:pt idx="248">81.540000000000006</cx:pt>
          <cx:pt idx="249">81.5</cx:pt>
          <cx:pt idx="250">81.480000000000004</cx:pt>
          <cx:pt idx="251">81.390000000000001</cx:pt>
          <cx:pt idx="252">81.349999999999994</cx:pt>
          <cx:pt idx="253">81.329999999999998</cx:pt>
          <cx:pt idx="254">81.25</cx:pt>
          <cx:pt idx="255">81.25</cx:pt>
          <cx:pt idx="256">81.25</cx:pt>
          <cx:pt idx="257">81.25</cx:pt>
          <cx:pt idx="258">81.25</cx:pt>
          <cx:pt idx="259">81.25</cx:pt>
          <cx:pt idx="260">81.25</cx:pt>
          <cx:pt idx="261">81.219999999999999</cx:pt>
          <cx:pt idx="262">81.180000000000007</cx:pt>
          <cx:pt idx="263">81.109999999999999</cx:pt>
          <cx:pt idx="264">81.079999999999998</cx:pt>
          <cx:pt idx="265">81.010000000000005</cx:pt>
          <cx:pt idx="266">80.950000000000003</cx:pt>
          <cx:pt idx="267">80.950000000000003</cx:pt>
          <cx:pt idx="268">80.920000000000002</cx:pt>
          <cx:pt idx="269">80.900000000000006</cx:pt>
          <cx:pt idx="270">80.879999999999995</cx:pt>
          <cx:pt idx="271">80.879999999999995</cx:pt>
          <cx:pt idx="272">80.829999999999998</cx:pt>
          <cx:pt idx="273">80.819999999999993</cx:pt>
          <cx:pt idx="274">80.790000000000006</cx:pt>
          <cx:pt idx="275">80.769999999999996</cx:pt>
          <cx:pt idx="276">80.689999999999998</cx:pt>
          <cx:pt idx="277">80.650000000000006</cx:pt>
          <cx:pt idx="278">80.650000000000006</cx:pt>
          <cx:pt idx="279">80.579999999999998</cx:pt>
          <cx:pt idx="280">80.560000000000002</cx:pt>
          <cx:pt idx="281">80.489999999999995</cx:pt>
          <cx:pt idx="282">80.430000000000007</cx:pt>
          <cx:pt idx="283">80.430000000000007</cx:pt>
          <cx:pt idx="284">80.430000000000007</cx:pt>
          <cx:pt idx="285">80.379999999999995</cx:pt>
          <cx:pt idx="286">80.349999999999994</cx:pt>
          <cx:pt idx="287">80.340000000000003</cx:pt>
          <cx:pt idx="288">80.310000000000002</cx:pt>
          <cx:pt idx="289">80.299999999999997</cx:pt>
          <cx:pt idx="290">80.260000000000005</cx:pt>
          <cx:pt idx="291">80.109999999999999</cx:pt>
          <cx:pt idx="292">80</cx:pt>
          <cx:pt idx="293">80</cx:pt>
          <cx:pt idx="294">80</cx:pt>
          <cx:pt idx="295">80</cx:pt>
          <cx:pt idx="296">80</cx:pt>
          <cx:pt idx="297">80</cx:pt>
          <cx:pt idx="298">80</cx:pt>
          <cx:pt idx="299">80</cx:pt>
          <cx:pt idx="300">80</cx:pt>
          <cx:pt idx="301">80</cx:pt>
          <cx:pt idx="302">80</cx:pt>
          <cx:pt idx="303">80</cx:pt>
          <cx:pt idx="304">80</cx:pt>
          <cx:pt idx="305">80</cx:pt>
          <cx:pt idx="306">80</cx:pt>
          <cx:pt idx="307">80</cx:pt>
          <cx:pt idx="308">80</cx:pt>
          <cx:pt idx="309">80</cx:pt>
          <cx:pt idx="310">80</cx:pt>
          <cx:pt idx="311">80</cx:pt>
          <cx:pt idx="312">80</cx:pt>
          <cx:pt idx="313">80</cx:pt>
          <cx:pt idx="314">80</cx:pt>
          <cx:pt idx="315">80</cx:pt>
          <cx:pt idx="316">80</cx:pt>
          <cx:pt idx="317">80</cx:pt>
          <cx:pt idx="318">80</cx:pt>
          <cx:pt idx="319">80</cx:pt>
          <cx:pt idx="320">80</cx:pt>
          <cx:pt idx="321">80</cx:pt>
          <cx:pt idx="322">79.719999999999999</cx:pt>
          <cx:pt idx="323">79.709999999999994</cx:pt>
          <cx:pt idx="324">79.640000000000001</cx:pt>
          <cx:pt idx="325">79.629999999999995</cx:pt>
          <cx:pt idx="326">79.620000000000005</cx:pt>
          <cx:pt idx="327">79.549999999999997</cx:pt>
          <cx:pt idx="328">79.549999999999997</cx:pt>
          <cx:pt idx="329">79.530000000000001</cx:pt>
          <cx:pt idx="330">79.519999999999996</cx:pt>
          <cx:pt idx="331">79.519999999999996</cx:pt>
          <cx:pt idx="332">79.409999999999997</cx:pt>
          <cx:pt idx="333">79.409999999999997</cx:pt>
          <cx:pt idx="334">79.370000000000005</cx:pt>
          <cx:pt idx="335">79.310000000000002</cx:pt>
          <cx:pt idx="336">79.310000000000002</cx:pt>
          <cx:pt idx="337">79.299999999999997</cx:pt>
          <cx:pt idx="338">79.25</cx:pt>
          <cx:pt idx="339">79.25</cx:pt>
          <cx:pt idx="340">79.209999999999994</cx:pt>
          <cx:pt idx="341">79.170000000000002</cx:pt>
          <cx:pt idx="342">79.170000000000002</cx:pt>
          <cx:pt idx="343">79.170000000000002</cx:pt>
          <cx:pt idx="344">79.170000000000002</cx:pt>
          <cx:pt idx="345">79.170000000000002</cx:pt>
          <cx:pt idx="346">79.109999999999999</cx:pt>
          <cx:pt idx="347">79.069999999999993</cx:pt>
          <cx:pt idx="348">79.030000000000001</cx:pt>
          <cx:pt idx="349">79.019999999999996</cx:pt>
          <cx:pt idx="350">79</cx:pt>
          <cx:pt idx="351">78.969999999999999</cx:pt>
          <cx:pt idx="352">78.959999999999994</cx:pt>
          <cx:pt idx="353">78.950000000000003</cx:pt>
          <cx:pt idx="354">78.950000000000003</cx:pt>
          <cx:pt idx="355">78.950000000000003</cx:pt>
          <cx:pt idx="356">78.950000000000003</cx:pt>
          <cx:pt idx="357">78.950000000000003</cx:pt>
          <cx:pt idx="358">78.950000000000003</cx:pt>
          <cx:pt idx="359">78.950000000000003</cx:pt>
          <cx:pt idx="360">78.950000000000003</cx:pt>
          <cx:pt idx="361">78.950000000000003</cx:pt>
          <cx:pt idx="362">78.950000000000003</cx:pt>
          <cx:pt idx="363">78.950000000000003</cx:pt>
          <cx:pt idx="364">78.849999999999994</cx:pt>
          <cx:pt idx="365">78.849999999999994</cx:pt>
          <cx:pt idx="366">78.849999999999994</cx:pt>
          <cx:pt idx="367">78.849999999999994</cx:pt>
          <cx:pt idx="368">78.829999999999998</cx:pt>
          <cx:pt idx="369">78.819999999999993</cx:pt>
          <cx:pt idx="370">78.790000000000006</cx:pt>
          <cx:pt idx="371">78.790000000000006</cx:pt>
          <cx:pt idx="372">78.780000000000001</cx:pt>
          <cx:pt idx="373">78.769999999999996</cx:pt>
          <cx:pt idx="374">78.719999999999999</cx:pt>
          <cx:pt idx="375">78.680000000000007</cx:pt>
          <cx:pt idx="376">78.680000000000007</cx:pt>
          <cx:pt idx="377">78.569999999999993</cx:pt>
          <cx:pt idx="378">78.569999999999993</cx:pt>
          <cx:pt idx="379">78.569999999999993</cx:pt>
          <cx:pt idx="380">78.569999999999993</cx:pt>
          <cx:pt idx="381">78.569999999999993</cx:pt>
          <cx:pt idx="382">78.569999999999993</cx:pt>
          <cx:pt idx="383">78.569999999999993</cx:pt>
          <cx:pt idx="384">78.569999999999993</cx:pt>
          <cx:pt idx="385">78.569999999999993</cx:pt>
          <cx:pt idx="386">78.569999999999993</cx:pt>
          <cx:pt idx="387">78.549999999999997</cx:pt>
          <cx:pt idx="388">78.459999999999994</cx:pt>
          <cx:pt idx="389">78.459999999999994</cx:pt>
          <cx:pt idx="390">78.430000000000007</cx:pt>
          <cx:pt idx="391">78.409999999999997</cx:pt>
          <cx:pt idx="392">78.379999999999995</cx:pt>
          <cx:pt idx="393">78.379999999999995</cx:pt>
          <cx:pt idx="394">78.379999999999995</cx:pt>
          <cx:pt idx="395">78.379999999999995</cx:pt>
          <cx:pt idx="396">78.329999999999998</cx:pt>
          <cx:pt idx="397">78.319999999999993</cx:pt>
          <cx:pt idx="398">78.290000000000006</cx:pt>
          <cx:pt idx="399">78.260000000000005</cx:pt>
          <cx:pt idx="400">78.260000000000005</cx:pt>
          <cx:pt idx="401">78.260000000000005</cx:pt>
          <cx:pt idx="402">78.260000000000005</cx:pt>
          <cx:pt idx="403">78.260000000000005</cx:pt>
          <cx:pt idx="404">78.219999999999999</cx:pt>
          <cx:pt idx="405">78.180000000000007</cx:pt>
          <cx:pt idx="406">78.159999999999997</cx:pt>
          <cx:pt idx="407">78.129999999999995</cx:pt>
          <cx:pt idx="408">78.079999999999998</cx:pt>
          <cx:pt idx="409">78.060000000000002</cx:pt>
          <cx:pt idx="410">78</cx:pt>
          <cx:pt idx="411">78</cx:pt>
          <cx:pt idx="412">78</cx:pt>
          <cx:pt idx="413">77.969999999999999</cx:pt>
          <cx:pt idx="414">77.950000000000003</cx:pt>
          <cx:pt idx="415">77.920000000000002</cx:pt>
          <cx:pt idx="416">77.920000000000002</cx:pt>
          <cx:pt idx="417">77.920000000000002</cx:pt>
          <cx:pt idx="418">77.909999999999997</cx:pt>
          <cx:pt idx="419">77.909999999999997</cx:pt>
          <cx:pt idx="420">77.909999999999997</cx:pt>
          <cx:pt idx="421">77.909999999999997</cx:pt>
          <cx:pt idx="422">77.909999999999997</cx:pt>
          <cx:pt idx="423">77.829999999999998</cx:pt>
          <cx:pt idx="424">77.780000000000001</cx:pt>
          <cx:pt idx="425">77.780000000000001</cx:pt>
          <cx:pt idx="426">77.780000000000001</cx:pt>
          <cx:pt idx="427">77.780000000000001</cx:pt>
          <cx:pt idx="428">77.780000000000001</cx:pt>
          <cx:pt idx="429">77.780000000000001</cx:pt>
          <cx:pt idx="430">77.780000000000001</cx:pt>
          <cx:pt idx="431">77.780000000000001</cx:pt>
          <cx:pt idx="432">77.780000000000001</cx:pt>
          <cx:pt idx="433">77.780000000000001</cx:pt>
          <cx:pt idx="434">77.780000000000001</cx:pt>
          <cx:pt idx="435">77.780000000000001</cx:pt>
          <cx:pt idx="436">77.780000000000001</cx:pt>
          <cx:pt idx="437">77.780000000000001</cx:pt>
          <cx:pt idx="438">77.780000000000001</cx:pt>
          <cx:pt idx="439">77.780000000000001</cx:pt>
          <cx:pt idx="440">77.780000000000001</cx:pt>
          <cx:pt idx="441">77.780000000000001</cx:pt>
          <cx:pt idx="442">77.780000000000001</cx:pt>
          <cx:pt idx="443">77.780000000000001</cx:pt>
          <cx:pt idx="444">77.780000000000001</cx:pt>
          <cx:pt idx="445">77.780000000000001</cx:pt>
          <cx:pt idx="446">77.760000000000005</cx:pt>
          <cx:pt idx="447">77.75</cx:pt>
          <cx:pt idx="448">77.680000000000007</cx:pt>
          <cx:pt idx="449">77.640000000000001</cx:pt>
          <cx:pt idx="450">77.620000000000005</cx:pt>
          <cx:pt idx="451">77.590000000000003</cx:pt>
          <cx:pt idx="452">77.590000000000003</cx:pt>
          <cx:pt idx="453">77.530000000000001</cx:pt>
          <cx:pt idx="454">77.519999999999996</cx:pt>
          <cx:pt idx="455">77.5</cx:pt>
          <cx:pt idx="456">77.469999999999999</cx:pt>
          <cx:pt idx="457">77.420000000000002</cx:pt>
          <cx:pt idx="458">77.420000000000002</cx:pt>
          <cx:pt idx="459">77.349999999999994</cx:pt>
          <cx:pt idx="460">77.329999999999998</cx:pt>
          <cx:pt idx="461">77.290000000000006</cx:pt>
          <cx:pt idx="462">77.269999999999996</cx:pt>
          <cx:pt idx="463">77.269999999999996</cx:pt>
          <cx:pt idx="464">77.269999999999996</cx:pt>
          <cx:pt idx="465">77.269999999999996</cx:pt>
          <cx:pt idx="466">77.269999999999996</cx:pt>
          <cx:pt idx="467">77.269999999999996</cx:pt>
          <cx:pt idx="468">77.25</cx:pt>
          <cx:pt idx="469">77.219999999999999</cx:pt>
          <cx:pt idx="470">77.209999999999994</cx:pt>
          <cx:pt idx="471">77.189999999999998</cx:pt>
          <cx:pt idx="472">77.189999999999998</cx:pt>
          <cx:pt idx="473">77.170000000000002</cx:pt>
          <cx:pt idx="474">77.140000000000001</cx:pt>
          <cx:pt idx="475">77.079999999999998</cx:pt>
          <cx:pt idx="476">77.030000000000001</cx:pt>
          <cx:pt idx="477">77.019999999999996</cx:pt>
          <cx:pt idx="478">77</cx:pt>
          <cx:pt idx="479">77</cx:pt>
          <cx:pt idx="480">76.969999999999999</cx:pt>
          <cx:pt idx="481">76.930000000000007</cx:pt>
          <cx:pt idx="482">76.920000000000002</cx:pt>
          <cx:pt idx="483">76.920000000000002</cx:pt>
          <cx:pt idx="484">76.920000000000002</cx:pt>
          <cx:pt idx="485">76.920000000000002</cx:pt>
          <cx:pt idx="486">76.920000000000002</cx:pt>
          <cx:pt idx="487">76.920000000000002</cx:pt>
          <cx:pt idx="488">76.920000000000002</cx:pt>
          <cx:pt idx="489">76.920000000000002</cx:pt>
          <cx:pt idx="490">76.920000000000002</cx:pt>
          <cx:pt idx="491">76.920000000000002</cx:pt>
          <cx:pt idx="492">76.920000000000002</cx:pt>
          <cx:pt idx="493">76.920000000000002</cx:pt>
          <cx:pt idx="494">76.920000000000002</cx:pt>
          <cx:pt idx="495">76.920000000000002</cx:pt>
          <cx:pt idx="496">76.920000000000002</cx:pt>
          <cx:pt idx="497">76.920000000000002</cx:pt>
          <cx:pt idx="498">76.900000000000006</cx:pt>
          <cx:pt idx="499">76.870000000000005</cx:pt>
          <cx:pt idx="500">76.859999999999999</cx:pt>
          <cx:pt idx="501">76.849999999999994</cx:pt>
          <cx:pt idx="502">76.790000000000006</cx:pt>
          <cx:pt idx="503">76.790000000000006</cx:pt>
          <cx:pt idx="504">76.739999999999995</cx:pt>
          <cx:pt idx="505">76.739999999999995</cx:pt>
          <cx:pt idx="506">76.739999999999995</cx:pt>
          <cx:pt idx="507">76.709999999999994</cx:pt>
          <cx:pt idx="508">76.709999999999994</cx:pt>
          <cx:pt idx="509">76.670000000000002</cx:pt>
          <cx:pt idx="510">76.609999999999999</cx:pt>
          <cx:pt idx="511">76.609999999999999</cx:pt>
          <cx:pt idx="512">76.560000000000002</cx:pt>
          <cx:pt idx="513">76.510000000000005</cx:pt>
          <cx:pt idx="514">76.469999999999999</cx:pt>
          <cx:pt idx="515">76.469999999999999</cx:pt>
          <cx:pt idx="516">76.469999999999999</cx:pt>
          <cx:pt idx="517">76.469999999999999</cx:pt>
          <cx:pt idx="518">76.469999999999999</cx:pt>
          <cx:pt idx="519">76.469999999999999</cx:pt>
          <cx:pt idx="520">76.469999999999999</cx:pt>
          <cx:pt idx="521">76.469999999999999</cx:pt>
          <cx:pt idx="522">76.469999999999999</cx:pt>
          <cx:pt idx="523">76.420000000000002</cx:pt>
          <cx:pt idx="524">76.390000000000001</cx:pt>
          <cx:pt idx="525">76.379999999999995</cx:pt>
          <cx:pt idx="526">76.319999999999993</cx:pt>
          <cx:pt idx="527">76.319999999999993</cx:pt>
          <cx:pt idx="528">76.239999999999995</cx:pt>
          <cx:pt idx="529">76.189999999999998</cx:pt>
          <cx:pt idx="530">76.189999999999998</cx:pt>
          <cx:pt idx="531">76.189999999999998</cx:pt>
          <cx:pt idx="532">76.189999999999998</cx:pt>
          <cx:pt idx="533">76.189999999999998</cx:pt>
          <cx:pt idx="534">76.189999999999998</cx:pt>
          <cx:pt idx="535">76.189999999999998</cx:pt>
          <cx:pt idx="536">76.189999999999998</cx:pt>
          <cx:pt idx="537">76.189999999999998</cx:pt>
          <cx:pt idx="538">76.159999999999997</cx:pt>
          <cx:pt idx="539">76.120000000000005</cx:pt>
          <cx:pt idx="540">76.120000000000005</cx:pt>
          <cx:pt idx="541">76.060000000000002</cx:pt>
          <cx:pt idx="542">76.040000000000006</cx:pt>
          <cx:pt idx="543">76.030000000000001</cx:pt>
          <cx:pt idx="544">76.019999999999996</cx:pt>
          <cx:pt idx="545">76</cx:pt>
          <cx:pt idx="546">76</cx:pt>
          <cx:pt idx="547">76</cx:pt>
          <cx:pt idx="548">76</cx:pt>
          <cx:pt idx="549">76</cx:pt>
          <cx:pt idx="550">76</cx:pt>
          <cx:pt idx="551">75.989999999999995</cx:pt>
          <cx:pt idx="552">75.969999999999999</cx:pt>
          <cx:pt idx="553">75.950000000000003</cx:pt>
          <cx:pt idx="554">75.930000000000007</cx:pt>
          <cx:pt idx="555">75.900000000000006</cx:pt>
          <cx:pt idx="556">75.879999999999995</cx:pt>
          <cx:pt idx="557">75.859999999999999</cx:pt>
          <cx:pt idx="558">75.859999999999999</cx:pt>
          <cx:pt idx="559">75.859999999999999</cx:pt>
          <cx:pt idx="560">75.849999999999994</cx:pt>
          <cx:pt idx="561">75.810000000000002</cx:pt>
          <cx:pt idx="562">75.769999999999996</cx:pt>
          <cx:pt idx="563">75.760000000000005</cx:pt>
          <cx:pt idx="564">75.760000000000005</cx:pt>
          <cx:pt idx="565">75.760000000000005</cx:pt>
          <cx:pt idx="566">75.719999999999999</cx:pt>
          <cx:pt idx="567">75.709999999999994</cx:pt>
          <cx:pt idx="568">75.709999999999994</cx:pt>
          <cx:pt idx="569">75.680000000000007</cx:pt>
          <cx:pt idx="570">75.680000000000007</cx:pt>
          <cx:pt idx="571">75.640000000000001</cx:pt>
          <cx:pt idx="572">75.609999999999999</cx:pt>
          <cx:pt idx="573">75.590000000000003</cx:pt>
          <cx:pt idx="574">75.579999999999998</cx:pt>
          <cx:pt idx="575">75.560000000000002</cx:pt>
          <cx:pt idx="576">75.560000000000002</cx:pt>
          <cx:pt idx="577">75.530000000000001</cx:pt>
          <cx:pt idx="578">75.510000000000005</cx:pt>
          <cx:pt idx="579">75.510000000000005</cx:pt>
          <cx:pt idx="580">75.489999999999995</cx:pt>
          <cx:pt idx="581">75.489999999999995</cx:pt>
          <cx:pt idx="582">75.450000000000003</cx:pt>
          <cx:pt idx="583">75.439999999999998</cx:pt>
          <cx:pt idx="584">75.439999999999998</cx:pt>
          <cx:pt idx="585">75.409999999999997</cx:pt>
          <cx:pt idx="586">75.370000000000005</cx:pt>
          <cx:pt idx="587">75.359999999999999</cx:pt>
          <cx:pt idx="588">75.280000000000001</cx:pt>
          <cx:pt idx="589">75.239999999999995</cx:pt>
          <cx:pt idx="590">75.219999999999999</cx:pt>
          <cx:pt idx="591">75.209999999999994</cx:pt>
          <cx:pt idx="592">75.189999999999998</cx:pt>
          <cx:pt idx="593">75.120000000000005</cx:pt>
          <cx:pt idx="594">75</cx:pt>
          <cx:pt idx="595">75</cx:pt>
          <cx:pt idx="596">75</cx:pt>
          <cx:pt idx="597">75</cx:pt>
          <cx:pt idx="598">75</cx:pt>
          <cx:pt idx="599">75</cx:pt>
          <cx:pt idx="600">75</cx:pt>
          <cx:pt idx="601">75</cx:pt>
          <cx:pt idx="602">75</cx:pt>
          <cx:pt idx="603">75</cx:pt>
          <cx:pt idx="604">75</cx:pt>
          <cx:pt idx="605">75</cx:pt>
          <cx:pt idx="606">75</cx:pt>
          <cx:pt idx="607">75</cx:pt>
          <cx:pt idx="608">75</cx:pt>
          <cx:pt idx="609">75</cx:pt>
          <cx:pt idx="610">75</cx:pt>
          <cx:pt idx="611">75</cx:pt>
          <cx:pt idx="612">75</cx:pt>
          <cx:pt idx="613">75</cx:pt>
          <cx:pt idx="614">75</cx:pt>
          <cx:pt idx="615">75</cx:pt>
          <cx:pt idx="616">75</cx:pt>
          <cx:pt idx="617">75</cx:pt>
          <cx:pt idx="618">75</cx:pt>
          <cx:pt idx="619">75</cx:pt>
          <cx:pt idx="620">75</cx:pt>
          <cx:pt idx="621">75</cx:pt>
          <cx:pt idx="622">75</cx:pt>
          <cx:pt idx="623">75</cx:pt>
          <cx:pt idx="624">75</cx:pt>
          <cx:pt idx="625">75</cx:pt>
          <cx:pt idx="626">75</cx:pt>
          <cx:pt idx="627">75</cx:pt>
          <cx:pt idx="628">75</cx:pt>
          <cx:pt idx="629">75</cx:pt>
          <cx:pt idx="630">75</cx:pt>
          <cx:pt idx="631">75</cx:pt>
          <cx:pt idx="632">75</cx:pt>
          <cx:pt idx="633">75</cx:pt>
          <cx:pt idx="634">75</cx:pt>
          <cx:pt idx="635">75</cx:pt>
          <cx:pt idx="636">75</cx:pt>
          <cx:pt idx="637">75</cx:pt>
          <cx:pt idx="638">75</cx:pt>
          <cx:pt idx="639">75</cx:pt>
          <cx:pt idx="640">75</cx:pt>
          <cx:pt idx="641">75</cx:pt>
          <cx:pt idx="642">75</cx:pt>
          <cx:pt idx="643">75</cx:pt>
          <cx:pt idx="644">75</cx:pt>
          <cx:pt idx="645">75</cx:pt>
          <cx:pt idx="646">75</cx:pt>
          <cx:pt idx="647">75</cx:pt>
          <cx:pt idx="648">75</cx:pt>
          <cx:pt idx="649">75</cx:pt>
          <cx:pt idx="650">75</cx:pt>
          <cx:pt idx="651">75</cx:pt>
          <cx:pt idx="652">75</cx:pt>
          <cx:pt idx="653">75</cx:pt>
          <cx:pt idx="654">75</cx:pt>
          <cx:pt idx="655">75</cx:pt>
          <cx:pt idx="656">75</cx:pt>
          <cx:pt idx="657">75</cx:pt>
          <cx:pt idx="658">75</cx:pt>
          <cx:pt idx="659">75</cx:pt>
          <cx:pt idx="660">75</cx:pt>
          <cx:pt idx="661">75</cx:pt>
          <cx:pt idx="662">74.909999999999997</cx:pt>
          <cx:pt idx="663">74.900000000000006</cx:pt>
          <cx:pt idx="664">74.849999999999994</cx:pt>
          <cx:pt idx="665">74.799999999999997</cx:pt>
          <cx:pt idx="666">74.799999999999997</cx:pt>
          <cx:pt idx="667">74.769999999999996</cx:pt>
          <cx:pt idx="668">74.769999999999996</cx:pt>
          <cx:pt idx="669">74.709999999999994</cx:pt>
          <cx:pt idx="670">74.700000000000003</cx:pt>
          <cx:pt idx="671">74.670000000000002</cx:pt>
          <cx:pt idx="672">74.670000000000002</cx:pt>
          <cx:pt idx="673">74.629999999999995</cx:pt>
          <cx:pt idx="674">74.620000000000005</cx:pt>
          <cx:pt idx="675">74.579999999999998</cx:pt>
          <cx:pt idx="676">74.579999999999998</cx:pt>
          <cx:pt idx="677">74.579999999999998</cx:pt>
          <cx:pt idx="678">74.579999999999998</cx:pt>
          <cx:pt idx="679">74.579999999999998</cx:pt>
          <cx:pt idx="680">74.530000000000001</cx:pt>
          <cx:pt idx="681">74.510000000000005</cx:pt>
          <cx:pt idx="682">74.489999999999995</cx:pt>
          <cx:pt idx="683">74.480000000000004</cx:pt>
          <cx:pt idx="684">74.480000000000004</cx:pt>
          <cx:pt idx="685">74.469999999999999</cx:pt>
          <cx:pt idx="686">74.450000000000003</cx:pt>
          <cx:pt idx="687">74.420000000000002</cx:pt>
          <cx:pt idx="688">74.420000000000002</cx:pt>
          <cx:pt idx="689">74.420000000000002</cx:pt>
          <cx:pt idx="690">74.420000000000002</cx:pt>
          <cx:pt idx="691">74.400000000000006</cx:pt>
          <cx:pt idx="692">74.370000000000005</cx:pt>
          <cx:pt idx="693">74.359999999999999</cx:pt>
          <cx:pt idx="694">74.359999999999999</cx:pt>
          <cx:pt idx="695">74.359999999999999</cx:pt>
          <cx:pt idx="696">74.359999999999999</cx:pt>
          <cx:pt idx="697">74.359999999999999</cx:pt>
          <cx:pt idx="698">74.349999999999994</cx:pt>
          <cx:pt idx="699">74.299999999999997</cx:pt>
          <cx:pt idx="700">74.290000000000006</cx:pt>
          <cx:pt idx="701">74.290000000000006</cx:pt>
          <cx:pt idx="702">74.290000000000006</cx:pt>
          <cx:pt idx="703">74.209999999999994</cx:pt>
          <cx:pt idx="704">74.209999999999994</cx:pt>
          <cx:pt idx="705">74.189999999999998</cx:pt>
          <cx:pt idx="706">74.189999999999998</cx:pt>
          <cx:pt idx="707">74.189999999999998</cx:pt>
          <cx:pt idx="708">74.189999999999998</cx:pt>
          <cx:pt idx="709">74.189999999999998</cx:pt>
          <cx:pt idx="710">74.159999999999997</cx:pt>
          <cx:pt idx="711">74.140000000000001</cx:pt>
          <cx:pt idx="712">74.140000000000001</cx:pt>
          <cx:pt idx="713">74.069999999999993</cx:pt>
          <cx:pt idx="714">74.069999999999993</cx:pt>
          <cx:pt idx="715">74.069999999999993</cx:pt>
          <cx:pt idx="716">74.069999999999993</cx:pt>
          <cx:pt idx="717">74.069999999999993</cx:pt>
          <cx:pt idx="718">74.040000000000006</cx:pt>
          <cx:pt idx="719">74.030000000000001</cx:pt>
          <cx:pt idx="720">74.010000000000005</cx:pt>
          <cx:pt idx="721">74</cx:pt>
          <cx:pt idx="722">74</cx:pt>
          <cx:pt idx="723">73.950000000000003</cx:pt>
          <cx:pt idx="724">73.950000000000003</cx:pt>
          <cx:pt idx="725">73.909999999999997</cx:pt>
          <cx:pt idx="726">73.909999999999997</cx:pt>
          <cx:pt idx="727">73.909999999999997</cx:pt>
          <cx:pt idx="728">73.909999999999997</cx:pt>
          <cx:pt idx="729">73.909999999999997</cx:pt>
          <cx:pt idx="730">73.909999999999997</cx:pt>
          <cx:pt idx="731">73.909999999999997</cx:pt>
          <cx:pt idx="732">73.909999999999997</cx:pt>
          <cx:pt idx="733">73.909999999999997</cx:pt>
          <cx:pt idx="734">73.909999999999997</cx:pt>
          <cx:pt idx="735">73.909999999999997</cx:pt>
          <cx:pt idx="736">73.909999999999997</cx:pt>
          <cx:pt idx="737">73.909999999999997</cx:pt>
          <cx:pt idx="738">73.859999999999999</cx:pt>
          <cx:pt idx="739">73.849999999999994</cx:pt>
          <cx:pt idx="740">73.849999999999994</cx:pt>
          <cx:pt idx="741">73.769999999999996</cx:pt>
          <cx:pt idx="742">73.680000000000007</cx:pt>
          <cx:pt idx="743">73.680000000000007</cx:pt>
          <cx:pt idx="744">73.680000000000007</cx:pt>
          <cx:pt idx="745">73.680000000000007</cx:pt>
          <cx:pt idx="746">73.680000000000007</cx:pt>
          <cx:pt idx="747">73.680000000000007</cx:pt>
          <cx:pt idx="748">73.680000000000007</cx:pt>
          <cx:pt idx="749">73.680000000000007</cx:pt>
          <cx:pt idx="750">73.680000000000007</cx:pt>
          <cx:pt idx="751">73.680000000000007</cx:pt>
          <cx:pt idx="752">73.680000000000007</cx:pt>
          <cx:pt idx="753">73.680000000000007</cx:pt>
          <cx:pt idx="754">73.650000000000006</cx:pt>
          <cx:pt idx="755">73.650000000000006</cx:pt>
          <cx:pt idx="756">73.640000000000001</cx:pt>
          <cx:pt idx="757">73.609999999999999</cx:pt>
          <cx:pt idx="758">73.599999999999994</cx:pt>
          <cx:pt idx="759">73.579999999999998</cx:pt>
          <cx:pt idx="760">73.579999999999998</cx:pt>
          <cx:pt idx="761">73.560000000000002</cx:pt>
          <cx:pt idx="762">73.549999999999997</cx:pt>
          <cx:pt idx="763">73.549999999999997</cx:pt>
          <cx:pt idx="764">73.510000000000005</cx:pt>
          <cx:pt idx="765">73.510000000000005</cx:pt>
          <cx:pt idx="766">73.480000000000004</cx:pt>
          <cx:pt idx="767">73.469999999999999</cx:pt>
          <cx:pt idx="768">73.469999999999999</cx:pt>
          <cx:pt idx="769">73.439999999999998</cx:pt>
          <cx:pt idx="770">73.400000000000006</cx:pt>
          <cx:pt idx="771">73.379999999999995</cx:pt>
          <cx:pt idx="772">73.359999999999999</cx:pt>
          <cx:pt idx="773">73.359999999999999</cx:pt>
          <cx:pt idx="774">73.329999999999998</cx:pt>
          <cx:pt idx="775">73.329999999999998</cx:pt>
          <cx:pt idx="776">73.329999999999998</cx:pt>
          <cx:pt idx="777">73.329999999999998</cx:pt>
          <cx:pt idx="778">73.329999999999998</cx:pt>
          <cx:pt idx="779">73.329999999999998</cx:pt>
          <cx:pt idx="780">73.329999999999998</cx:pt>
          <cx:pt idx="781">73.329999999999998</cx:pt>
          <cx:pt idx="782">73.329999999999998</cx:pt>
          <cx:pt idx="783">73.329999999999998</cx:pt>
          <cx:pt idx="784">73.329999999999998</cx:pt>
          <cx:pt idx="785">73.329999999999998</cx:pt>
          <cx:pt idx="786">73.329999999999998</cx:pt>
          <cx:pt idx="787">73.329999999999998</cx:pt>
          <cx:pt idx="788">73.329999999999998</cx:pt>
          <cx:pt idx="789">73.329999999999998</cx:pt>
          <cx:pt idx="790">73.329999999999998</cx:pt>
          <cx:pt idx="791">73.290000000000006</cx:pt>
          <cx:pt idx="792">73.280000000000001</cx:pt>
          <cx:pt idx="793">73.239999999999995</cx:pt>
          <cx:pt idx="794">73.209999999999994</cx:pt>
          <cx:pt idx="795">73.209999999999994</cx:pt>
          <cx:pt idx="796">73.200000000000003</cx:pt>
          <cx:pt idx="797">73.180000000000007</cx:pt>
          <cx:pt idx="798">73.170000000000002</cx:pt>
          <cx:pt idx="799">73.170000000000002</cx:pt>
          <cx:pt idx="800">73.170000000000002</cx:pt>
          <cx:pt idx="801">73.170000000000002</cx:pt>
          <cx:pt idx="802">73.129999999999995</cx:pt>
          <cx:pt idx="803">73.129999999999995</cx:pt>
          <cx:pt idx="804">73.120000000000005</cx:pt>
          <cx:pt idx="805">73.079999999999998</cx:pt>
          <cx:pt idx="806">73.079999999999998</cx:pt>
          <cx:pt idx="807">73.079999999999998</cx:pt>
          <cx:pt idx="808">73.079999999999998</cx:pt>
          <cx:pt idx="809">73.079999999999998</cx:pt>
          <cx:pt idx="810">73.079999999999998</cx:pt>
          <cx:pt idx="811">73.079999999999998</cx:pt>
          <cx:pt idx="812">73.079999999999998</cx:pt>
          <cx:pt idx="813">73.010000000000005</cx:pt>
          <cx:pt idx="814">73</cx:pt>
          <cx:pt idx="815">72.989999999999995</cx:pt>
          <cx:pt idx="816">72.989999999999995</cx:pt>
          <cx:pt idx="817">72.969999999999999</cx:pt>
          <cx:pt idx="818">72.969999999999999</cx:pt>
          <cx:pt idx="819">72.969999999999999</cx:pt>
          <cx:pt idx="820">72.939999999999998</cx:pt>
          <cx:pt idx="821">72.939999999999998</cx:pt>
          <cx:pt idx="822">72.920000000000002</cx:pt>
          <cx:pt idx="823">72.920000000000002</cx:pt>
          <cx:pt idx="824">72.879999999999995</cx:pt>
          <cx:pt idx="825">72.879999999999995</cx:pt>
          <cx:pt idx="826">72.810000000000002</cx:pt>
          <cx:pt idx="827">72.799999999999997</cx:pt>
          <cx:pt idx="828">72.790000000000006</cx:pt>
          <cx:pt idx="829">72.760000000000005</cx:pt>
          <cx:pt idx="830">72.730000000000004</cx:pt>
          <cx:pt idx="831">72.730000000000004</cx:pt>
          <cx:pt idx="832">72.730000000000004</cx:pt>
          <cx:pt idx="833">72.730000000000004</cx:pt>
          <cx:pt idx="834">72.730000000000004</cx:pt>
          <cx:pt idx="835">72.730000000000004</cx:pt>
          <cx:pt idx="836">72.730000000000004</cx:pt>
          <cx:pt idx="837">72.730000000000004</cx:pt>
          <cx:pt idx="838">72.730000000000004</cx:pt>
          <cx:pt idx="839">72.730000000000004</cx:pt>
          <cx:pt idx="840">72.730000000000004</cx:pt>
          <cx:pt idx="841">72.730000000000004</cx:pt>
          <cx:pt idx="842">72.730000000000004</cx:pt>
          <cx:pt idx="843">72.730000000000004</cx:pt>
          <cx:pt idx="844">72.730000000000004</cx:pt>
          <cx:pt idx="845">72.730000000000004</cx:pt>
          <cx:pt idx="846">72.730000000000004</cx:pt>
          <cx:pt idx="847">72.709999999999994</cx:pt>
          <cx:pt idx="848">72.689999999999998</cx:pt>
          <cx:pt idx="849">72.650000000000006</cx:pt>
          <cx:pt idx="850">72.650000000000006</cx:pt>
          <cx:pt idx="851">72.650000000000006</cx:pt>
          <cx:pt idx="852">72.620000000000005</cx:pt>
          <cx:pt idx="853">72.620000000000005</cx:pt>
          <cx:pt idx="854">72.599999999999994</cx:pt>
          <cx:pt idx="855">72.590000000000003</cx:pt>
          <cx:pt idx="856">72.579999999999998</cx:pt>
          <cx:pt idx="857">72.579999999999998</cx:pt>
          <cx:pt idx="858">72.560000000000002</cx:pt>
          <cx:pt idx="859">72.549999999999997</cx:pt>
          <cx:pt idx="860">72.549999999999997</cx:pt>
          <cx:pt idx="861">72.5</cx:pt>
          <cx:pt idx="862">72.5</cx:pt>
          <cx:pt idx="863">72.480000000000004</cx:pt>
          <cx:pt idx="864">72.459999999999994</cx:pt>
          <cx:pt idx="865">72.459999999999994</cx:pt>
          <cx:pt idx="866">72.459999999999994</cx:pt>
          <cx:pt idx="867">72.439999999999998</cx:pt>
          <cx:pt idx="868">72.430000000000007</cx:pt>
          <cx:pt idx="869">72.409999999999997</cx:pt>
          <cx:pt idx="870">72.409999999999997</cx:pt>
          <cx:pt idx="871">72.379999999999995</cx:pt>
          <cx:pt idx="872">72.340000000000003</cx:pt>
          <cx:pt idx="873">72.340000000000003</cx:pt>
          <cx:pt idx="874">72.329999999999998</cx:pt>
          <cx:pt idx="875">72.319999999999993</cx:pt>
          <cx:pt idx="876">72.319999999999993</cx:pt>
          <cx:pt idx="877">72.319999999999993</cx:pt>
          <cx:pt idx="878">72.299999999999997</cx:pt>
          <cx:pt idx="879">72.280000000000001</cx:pt>
          <cx:pt idx="880">72.260000000000005</cx:pt>
          <cx:pt idx="881">72.260000000000005</cx:pt>
          <cx:pt idx="882">72.239999999999995</cx:pt>
          <cx:pt idx="883">72.219999999999999</cx:pt>
          <cx:pt idx="884">72.219999999999999</cx:pt>
          <cx:pt idx="885">72.219999999999999</cx:pt>
          <cx:pt idx="886">72.219999999999999</cx:pt>
          <cx:pt idx="887">72.219999999999999</cx:pt>
          <cx:pt idx="888">72.219999999999999</cx:pt>
          <cx:pt idx="889">72.219999999999999</cx:pt>
          <cx:pt idx="890">72.219999999999999</cx:pt>
          <cx:pt idx="891">72.219999999999999</cx:pt>
          <cx:pt idx="892">72.219999999999999</cx:pt>
          <cx:pt idx="893">72.219999999999999</cx:pt>
          <cx:pt idx="894">72.219999999999999</cx:pt>
          <cx:pt idx="895">72.170000000000002</cx:pt>
          <cx:pt idx="896">72.170000000000002</cx:pt>
          <cx:pt idx="897">72.159999999999997</cx:pt>
          <cx:pt idx="898">72.150000000000006</cx:pt>
          <cx:pt idx="899">72.140000000000001</cx:pt>
          <cx:pt idx="900">72.129999999999995</cx:pt>
          <cx:pt idx="901">72.129999999999995</cx:pt>
          <cx:pt idx="902">72.129999999999995</cx:pt>
          <cx:pt idx="903">72.109999999999999</cx:pt>
          <cx:pt idx="904">72.090000000000003</cx:pt>
          <cx:pt idx="905">72.079999999999998</cx:pt>
          <cx:pt idx="906">72.030000000000001</cx:pt>
          <cx:pt idx="907">72</cx:pt>
          <cx:pt idx="908">72</cx:pt>
          <cx:pt idx="909">72</cx:pt>
          <cx:pt idx="910">72</cx:pt>
          <cx:pt idx="911">72</cx:pt>
          <cx:pt idx="912">72</cx:pt>
          <cx:pt idx="913">71.920000000000002</cx:pt>
          <cx:pt idx="914">71.909999999999997</cx:pt>
          <cx:pt idx="915">71.879999999999995</cx:pt>
          <cx:pt idx="916">71.879999999999995</cx:pt>
          <cx:pt idx="917">71.879999999999995</cx:pt>
          <cx:pt idx="918">71.879999999999995</cx:pt>
          <cx:pt idx="919">71.879999999999995</cx:pt>
          <cx:pt idx="920">71.879999999999995</cx:pt>
          <cx:pt idx="921">71.829999999999998</cx:pt>
          <cx:pt idx="922">71.819999999999993</cx:pt>
          <cx:pt idx="923">71.819999999999993</cx:pt>
          <cx:pt idx="924">71.790000000000006</cx:pt>
          <cx:pt idx="925">71.790000000000006</cx:pt>
          <cx:pt idx="926">71.790000000000006</cx:pt>
          <cx:pt idx="927">71.790000000000006</cx:pt>
          <cx:pt idx="928">71.769999999999996</cx:pt>
          <cx:pt idx="929">71.760000000000005</cx:pt>
          <cx:pt idx="930">71.760000000000005</cx:pt>
          <cx:pt idx="931">71.739999999999995</cx:pt>
          <cx:pt idx="932">71.739999999999995</cx:pt>
          <cx:pt idx="933">71.739999999999995</cx:pt>
          <cx:pt idx="934">71.739999999999995</cx:pt>
          <cx:pt idx="935">71.739999999999995</cx:pt>
          <cx:pt idx="936">71.700000000000003</cx:pt>
          <cx:pt idx="937">71.700000000000003</cx:pt>
          <cx:pt idx="938">71.680000000000007</cx:pt>
          <cx:pt idx="939">71.670000000000002</cx:pt>
          <cx:pt idx="940">71.670000000000002</cx:pt>
          <cx:pt idx="941">71.670000000000002</cx:pt>
          <cx:pt idx="942">71.670000000000002</cx:pt>
          <cx:pt idx="943">71.670000000000002</cx:pt>
          <cx:pt idx="944">71.640000000000001</cx:pt>
          <cx:pt idx="945">71.640000000000001</cx:pt>
          <cx:pt idx="946">71.640000000000001</cx:pt>
          <cx:pt idx="947">71.629999999999995</cx:pt>
          <cx:pt idx="948">71.599999999999994</cx:pt>
          <cx:pt idx="949">71.569999999999993</cx:pt>
          <cx:pt idx="950">71.549999999999997</cx:pt>
          <cx:pt idx="951">71.530000000000001</cx:pt>
          <cx:pt idx="952">71.519999999999996</cx:pt>
          <cx:pt idx="953">71.489999999999995</cx:pt>
          <cx:pt idx="954">71.430000000000007</cx:pt>
          <cx:pt idx="955">71.430000000000007</cx:pt>
          <cx:pt idx="956">71.430000000000007</cx:pt>
          <cx:pt idx="957">71.430000000000007</cx:pt>
          <cx:pt idx="958">71.430000000000007</cx:pt>
          <cx:pt idx="959">71.430000000000007</cx:pt>
          <cx:pt idx="960">71.430000000000007</cx:pt>
          <cx:pt idx="961">71.430000000000007</cx:pt>
          <cx:pt idx="962">71.430000000000007</cx:pt>
          <cx:pt idx="963">71.430000000000007</cx:pt>
          <cx:pt idx="964">71.430000000000007</cx:pt>
          <cx:pt idx="965">71.430000000000007</cx:pt>
          <cx:pt idx="966">71.430000000000007</cx:pt>
          <cx:pt idx="967">71.430000000000007</cx:pt>
          <cx:pt idx="968">71.430000000000007</cx:pt>
          <cx:pt idx="969">71.430000000000007</cx:pt>
          <cx:pt idx="970">71.430000000000007</cx:pt>
          <cx:pt idx="971">71.430000000000007</cx:pt>
          <cx:pt idx="972">71.430000000000007</cx:pt>
          <cx:pt idx="973">71.430000000000007</cx:pt>
          <cx:pt idx="974">71.430000000000007</cx:pt>
          <cx:pt idx="975">71.430000000000007</cx:pt>
          <cx:pt idx="976">71.430000000000007</cx:pt>
          <cx:pt idx="977">71.430000000000007</cx:pt>
          <cx:pt idx="978">71.430000000000007</cx:pt>
          <cx:pt idx="979">71.430000000000007</cx:pt>
          <cx:pt idx="980">71.430000000000007</cx:pt>
          <cx:pt idx="981">71.430000000000007</cx:pt>
          <cx:pt idx="982">71.430000000000007</cx:pt>
          <cx:pt idx="983">71.430000000000007</cx:pt>
          <cx:pt idx="984">71.430000000000007</cx:pt>
          <cx:pt idx="985">71.430000000000007</cx:pt>
          <cx:pt idx="986">71.430000000000007</cx:pt>
          <cx:pt idx="987">71.430000000000007</cx:pt>
          <cx:pt idx="988">71.430000000000007</cx:pt>
          <cx:pt idx="989">71.430000000000007</cx:pt>
          <cx:pt idx="990">71.430000000000007</cx:pt>
          <cx:pt idx="991">71.430000000000007</cx:pt>
          <cx:pt idx="992">71.430000000000007</cx:pt>
          <cx:pt idx="993">71.430000000000007</cx:pt>
          <cx:pt idx="994">71.430000000000007</cx:pt>
          <cx:pt idx="995">71.430000000000007</cx:pt>
          <cx:pt idx="996">71.430000000000007</cx:pt>
          <cx:pt idx="997">71.430000000000007</cx:pt>
          <cx:pt idx="998">71.430000000000007</cx:pt>
          <cx:pt idx="999">71.329999999999998</cx:pt>
          <cx:pt idx="1000">71.310000000000002</cx:pt>
          <cx:pt idx="1001">71.299999999999997</cx:pt>
          <cx:pt idx="1002">71.299999999999997</cx:pt>
          <cx:pt idx="1003">71.299999999999997</cx:pt>
          <cx:pt idx="1004">71.280000000000001</cx:pt>
          <cx:pt idx="1005">71.25</cx:pt>
          <cx:pt idx="1006">71.230000000000004</cx:pt>
          <cx:pt idx="1007">71.219999999999999</cx:pt>
          <cx:pt idx="1008">71.219999999999999</cx:pt>
          <cx:pt idx="1009">71.209999999999994</cx:pt>
          <cx:pt idx="1010">71.200000000000003</cx:pt>
          <cx:pt idx="1011">71.189999999999998</cx:pt>
          <cx:pt idx="1012">71.180000000000007</cx:pt>
          <cx:pt idx="1013">71.170000000000002</cx:pt>
          <cx:pt idx="1014">71.170000000000002</cx:pt>
          <cx:pt idx="1015">71.150000000000006</cx:pt>
          <cx:pt idx="1016">71.129999999999995</cx:pt>
          <cx:pt idx="1017">71.109999999999999</cx:pt>
          <cx:pt idx="1018">71.109999999999999</cx:pt>
          <cx:pt idx="1019">71.079999999999998</cx:pt>
          <cx:pt idx="1020">71.069999999999993</cx:pt>
          <cx:pt idx="1021">71.049999999999997</cx:pt>
          <cx:pt idx="1022">71.049999999999997</cx:pt>
          <cx:pt idx="1023">71.030000000000001</cx:pt>
          <cx:pt idx="1024">71.030000000000001</cx:pt>
          <cx:pt idx="1025">71.030000000000001</cx:pt>
          <cx:pt idx="1026">71.010000000000005</cx:pt>
          <cx:pt idx="1027">71</cx:pt>
          <cx:pt idx="1028">70.989999999999995</cx:pt>
          <cx:pt idx="1029">70.989999999999995</cx:pt>
          <cx:pt idx="1030">70.969999999999999</cx:pt>
          <cx:pt idx="1031">70.969999999999999</cx:pt>
          <cx:pt idx="1032">70.969999999999999</cx:pt>
          <cx:pt idx="1033">70.969999999999999</cx:pt>
          <cx:pt idx="1034">70.969999999999999</cx:pt>
          <cx:pt idx="1035">70.969999999999999</cx:pt>
          <cx:pt idx="1036">70.969999999999999</cx:pt>
          <cx:pt idx="1037">70.969999999999999</cx:pt>
          <cx:pt idx="1038">70.959999999999994</cx:pt>
          <cx:pt idx="1039">70.950000000000003</cx:pt>
          <cx:pt idx="1040">70.939999999999998</cx:pt>
          <cx:pt idx="1041">70.939999999999998</cx:pt>
          <cx:pt idx="1042">70.930000000000007</cx:pt>
          <cx:pt idx="1043">70.900000000000006</cx:pt>
          <cx:pt idx="1044">70.890000000000001</cx:pt>
          <cx:pt idx="1045">70.879999999999995</cx:pt>
          <cx:pt idx="1046">70.870000000000005</cx:pt>
          <cx:pt idx="1047">70.840000000000003</cx:pt>
          <cx:pt idx="1048">70.829999999999998</cx:pt>
          <cx:pt idx="1049">70.829999999999998</cx:pt>
          <cx:pt idx="1050">70.829999999999998</cx:pt>
          <cx:pt idx="1051">70.829999999999998</cx:pt>
          <cx:pt idx="1052">70.829999999999998</cx:pt>
          <cx:pt idx="1053">70.829999999999998</cx:pt>
          <cx:pt idx="1054">70.829999999999998</cx:pt>
          <cx:pt idx="1055">70.829999999999998</cx:pt>
          <cx:pt idx="1056">70.829999999999998</cx:pt>
          <cx:pt idx="1057">70.829999999999998</cx:pt>
          <cx:pt idx="1058">70.819999999999993</cx:pt>
          <cx:pt idx="1059">70.799999999999997</cx:pt>
          <cx:pt idx="1060">70.799999999999997</cx:pt>
          <cx:pt idx="1061">70.790000000000006</cx:pt>
          <cx:pt idx="1062">70.769999999999996</cx:pt>
          <cx:pt idx="1063">70.760000000000005</cx:pt>
          <cx:pt idx="1064">70.760000000000005</cx:pt>
          <cx:pt idx="1065">70.75</cx:pt>
          <cx:pt idx="1066">70.75</cx:pt>
          <cx:pt idx="1067">70.730000000000004</cx:pt>
          <cx:pt idx="1068">70.730000000000004</cx:pt>
          <cx:pt idx="1069">70.730000000000004</cx:pt>
          <cx:pt idx="1070">70.730000000000004</cx:pt>
          <cx:pt idx="1071">70.709999999999994</cx:pt>
          <cx:pt idx="1072">70.689999999999998</cx:pt>
          <cx:pt idx="1073">70.689999999999998</cx:pt>
          <cx:pt idx="1074">70.680000000000007</cx:pt>
          <cx:pt idx="1075">70.670000000000002</cx:pt>
          <cx:pt idx="1076">70.659999999999997</cx:pt>
          <cx:pt idx="1077">70.650000000000006</cx:pt>
          <cx:pt idx="1078">70.640000000000001</cx:pt>
          <cx:pt idx="1079">70.629999999999995</cx:pt>
          <cx:pt idx="1080">70.590000000000003</cx:pt>
          <cx:pt idx="1081">70.590000000000003</cx:pt>
          <cx:pt idx="1082">70.590000000000003</cx:pt>
          <cx:pt idx="1083">70.590000000000003</cx:pt>
          <cx:pt idx="1084">70.590000000000003</cx:pt>
          <cx:pt idx="1085">70.590000000000003</cx:pt>
          <cx:pt idx="1086">70.590000000000003</cx:pt>
          <cx:pt idx="1087">70.590000000000003</cx:pt>
          <cx:pt idx="1088">70.590000000000003</cx:pt>
          <cx:pt idx="1089">70.590000000000003</cx:pt>
          <cx:pt idx="1090">70.590000000000003</cx:pt>
          <cx:pt idx="1091">70.590000000000003</cx:pt>
          <cx:pt idx="1092">70.590000000000003</cx:pt>
          <cx:pt idx="1093">70.590000000000003</cx:pt>
          <cx:pt idx="1094">70.590000000000003</cx:pt>
          <cx:pt idx="1095">70.590000000000003</cx:pt>
          <cx:pt idx="1096">70.590000000000003</cx:pt>
          <cx:pt idx="1097">70.590000000000003</cx:pt>
          <cx:pt idx="1098">70.590000000000003</cx:pt>
          <cx:pt idx="1099">70.590000000000003</cx:pt>
          <cx:pt idx="1100">70.590000000000003</cx:pt>
          <cx:pt idx="1101">70.579999999999998</cx:pt>
          <cx:pt idx="1102">70.549999999999997</cx:pt>
          <cx:pt idx="1103">70.530000000000001</cx:pt>
          <cx:pt idx="1104">70.519999999999996</cx:pt>
          <cx:pt idx="1105">70.489999999999995</cx:pt>
          <cx:pt idx="1106">70.480000000000004</cx:pt>
          <cx:pt idx="1107">70.450000000000003</cx:pt>
          <cx:pt idx="1108">70.450000000000003</cx:pt>
          <cx:pt idx="1109">70.450000000000003</cx:pt>
          <cx:pt idx="1110">70.409999999999997</cx:pt>
          <cx:pt idx="1111">70.409999999999997</cx:pt>
          <cx:pt idx="1112">70.400000000000006</cx:pt>
          <cx:pt idx="1113">70.390000000000001</cx:pt>
          <cx:pt idx="1114">70.379999999999995</cx:pt>
          <cx:pt idx="1115">70.370000000000005</cx:pt>
          <cx:pt idx="1116">70.370000000000005</cx:pt>
          <cx:pt idx="1117">70.370000000000005</cx:pt>
          <cx:pt idx="1118">70.370000000000005</cx:pt>
          <cx:pt idx="1119">70.370000000000005</cx:pt>
          <cx:pt idx="1120">70.370000000000005</cx:pt>
          <cx:pt idx="1121">70.370000000000005</cx:pt>
          <cx:pt idx="1122">70.370000000000005</cx:pt>
          <cx:pt idx="1123">70.370000000000005</cx:pt>
          <cx:pt idx="1124">70.370000000000005</cx:pt>
          <cx:pt idx="1125">70.370000000000005</cx:pt>
          <cx:pt idx="1126">70.370000000000005</cx:pt>
          <cx:pt idx="1127">70.370000000000005</cx:pt>
          <cx:pt idx="1128">70.370000000000005</cx:pt>
          <cx:pt idx="1129">70.310000000000002</cx:pt>
          <cx:pt idx="1130">70.310000000000002</cx:pt>
          <cx:pt idx="1131">70.299999999999997</cx:pt>
          <cx:pt idx="1132">70.299999999999997</cx:pt>
          <cx:pt idx="1133">70.290000000000006</cx:pt>
          <cx:pt idx="1134">70.290000000000006</cx:pt>
          <cx:pt idx="1135">70.280000000000001</cx:pt>
          <cx:pt idx="1136">70.280000000000001</cx:pt>
          <cx:pt idx="1137">70.280000000000001</cx:pt>
          <cx:pt idx="1138">70.269999999999996</cx:pt>
          <cx:pt idx="1139">70.269999999999996</cx:pt>
          <cx:pt idx="1140">70.260000000000005</cx:pt>
          <cx:pt idx="1141">70.260000000000005</cx:pt>
          <cx:pt idx="1142">70.239999999999995</cx:pt>
          <cx:pt idx="1143">70.209999999999994</cx:pt>
          <cx:pt idx="1144">70.209999999999994</cx:pt>
          <cx:pt idx="1145">70.209999999999994</cx:pt>
          <cx:pt idx="1146">70.180000000000007</cx:pt>
          <cx:pt idx="1147">70.180000000000007</cx:pt>
          <cx:pt idx="1148">70.180000000000007</cx:pt>
          <cx:pt idx="1149">70.180000000000007</cx:pt>
          <cx:pt idx="1150">70.180000000000007</cx:pt>
          <cx:pt idx="1151">70.180000000000007</cx:pt>
          <cx:pt idx="1152">70.150000000000006</cx:pt>
          <cx:pt idx="1153">70.150000000000006</cx:pt>
          <cx:pt idx="1154">70.150000000000006</cx:pt>
          <cx:pt idx="1155">70.109999999999999</cx:pt>
          <cx:pt idx="1156">70.109999999999999</cx:pt>
          <cx:pt idx="1157">70.109999999999999</cx:pt>
          <cx:pt idx="1158">70.109999999999999</cx:pt>
          <cx:pt idx="1159">70.099999999999994</cx:pt>
          <cx:pt idx="1160">70.099999999999994</cx:pt>
          <cx:pt idx="1161">70.079999999999998</cx:pt>
          <cx:pt idx="1162">70.069999999999993</cx:pt>
          <cx:pt idx="1163">70.060000000000002</cx:pt>
          <cx:pt idx="1164">70.060000000000002</cx:pt>
          <cx:pt idx="1165">70</cx:pt>
          <cx:pt idx="1166">70</cx:pt>
          <cx:pt idx="1167">70</cx:pt>
          <cx:pt idx="1168">70</cx:pt>
          <cx:pt idx="1169">70</cx:pt>
          <cx:pt idx="1170">70</cx:pt>
          <cx:pt idx="1171">70</cx:pt>
          <cx:pt idx="1172">70</cx:pt>
          <cx:pt idx="1173">70</cx:pt>
          <cx:pt idx="1174">70</cx:pt>
          <cx:pt idx="1175">70</cx:pt>
          <cx:pt idx="1176">70</cx:pt>
          <cx:pt idx="1177">70</cx:pt>
          <cx:pt idx="1178">70</cx:pt>
          <cx:pt idx="1179">70</cx:pt>
          <cx:pt idx="1180">70</cx:pt>
          <cx:pt idx="1181">70</cx:pt>
          <cx:pt idx="1182">70</cx:pt>
          <cx:pt idx="1183">70</cx:pt>
          <cx:pt idx="1184">70</cx:pt>
          <cx:pt idx="1185">70</cx:pt>
          <cx:pt idx="1186">70</cx:pt>
          <cx:pt idx="1187">70</cx:pt>
          <cx:pt idx="1188">70</cx:pt>
          <cx:pt idx="1189">70</cx:pt>
          <cx:pt idx="1190">70</cx:pt>
          <cx:pt idx="1191">70</cx:pt>
          <cx:pt idx="1192">70</cx:pt>
          <cx:pt idx="1193">70</cx:pt>
          <cx:pt idx="1194">70</cx:pt>
          <cx:pt idx="1195">70</cx:pt>
          <cx:pt idx="1196">70</cx:pt>
          <cx:pt idx="1197">69.969999999999999</cx:pt>
          <cx:pt idx="1198">69.950000000000003</cx:pt>
          <cx:pt idx="1199">69.950000000000003</cx:pt>
          <cx:pt idx="1200">69.900000000000006</cx:pt>
          <cx:pt idx="1201">69.879999999999995</cx:pt>
          <cx:pt idx="1202">69.859999999999999</cx:pt>
          <cx:pt idx="1203">69.840000000000003</cx:pt>
          <cx:pt idx="1204">69.829999999999998</cx:pt>
          <cx:pt idx="1205">69.810000000000002</cx:pt>
          <cx:pt idx="1206">69.810000000000002</cx:pt>
          <cx:pt idx="1207">69.810000000000002</cx:pt>
          <cx:pt idx="1208">69.769999999999996</cx:pt>
          <cx:pt idx="1209">69.769999999999996</cx:pt>
          <cx:pt idx="1210">69.769999999999996</cx:pt>
          <cx:pt idx="1211">69.769999999999996</cx:pt>
          <cx:pt idx="1212">69.739999999999995</cx:pt>
          <cx:pt idx="1213">69.739999999999995</cx:pt>
          <cx:pt idx="1214">69.719999999999999</cx:pt>
          <cx:pt idx="1215">69.719999999999999</cx:pt>
          <cx:pt idx="1216">69.719999999999999</cx:pt>
          <cx:pt idx="1217">69.700000000000003</cx:pt>
          <cx:pt idx="1218">69.700000000000003</cx:pt>
          <cx:pt idx="1219">69.700000000000003</cx:pt>
          <cx:pt idx="1220">69.700000000000003</cx:pt>
          <cx:pt idx="1221">69.659999999999997</cx:pt>
          <cx:pt idx="1222">69.659999999999997</cx:pt>
          <cx:pt idx="1223">69.650000000000006</cx:pt>
          <cx:pt idx="1224">69.640000000000001</cx:pt>
          <cx:pt idx="1225">69.640000000000001</cx:pt>
          <cx:pt idx="1226">69.640000000000001</cx:pt>
          <cx:pt idx="1227">69.640000000000001</cx:pt>
          <cx:pt idx="1228">69.640000000000001</cx:pt>
          <cx:pt idx="1229">69.640000000000001</cx:pt>
          <cx:pt idx="1230">69.629999999999995</cx:pt>
          <cx:pt idx="1231">69.620000000000005</cx:pt>
          <cx:pt idx="1232">69.620000000000005</cx:pt>
          <cx:pt idx="1233">69.620000000000005</cx:pt>
          <cx:pt idx="1234">69.569999999999993</cx:pt>
          <cx:pt idx="1235">69.569999999999993</cx:pt>
          <cx:pt idx="1236">69.569999999999993</cx:pt>
          <cx:pt idx="1237">69.569999999999993</cx:pt>
          <cx:pt idx="1238">69.569999999999993</cx:pt>
          <cx:pt idx="1239">69.569999999999993</cx:pt>
          <cx:pt idx="1240">69.569999999999993</cx:pt>
          <cx:pt idx="1241">69.569999999999993</cx:pt>
          <cx:pt idx="1242">69.569999999999993</cx:pt>
          <cx:pt idx="1243">69.530000000000001</cx:pt>
          <cx:pt idx="1244">69.519999999999996</cx:pt>
          <cx:pt idx="1245">69.510000000000005</cx:pt>
          <cx:pt idx="1246">69.5</cx:pt>
          <cx:pt idx="1247">69.489999999999995</cx:pt>
          <cx:pt idx="1248">69.469999999999999</cx:pt>
          <cx:pt idx="1249">69.469999999999999</cx:pt>
          <cx:pt idx="1250">69.439999999999998</cx:pt>
          <cx:pt idx="1251">69.439999999999998</cx:pt>
          <cx:pt idx="1252">69.439999999999998</cx:pt>
          <cx:pt idx="1253">69.439999999999998</cx:pt>
          <cx:pt idx="1254">69.439999999999998</cx:pt>
          <cx:pt idx="1255">69.420000000000002</cx:pt>
          <cx:pt idx="1256">69.390000000000001</cx:pt>
          <cx:pt idx="1257">69.390000000000001</cx:pt>
          <cx:pt idx="1258">69.370000000000005</cx:pt>
          <cx:pt idx="1259">69.349999999999994</cx:pt>
          <cx:pt idx="1260">69.349999999999994</cx:pt>
          <cx:pt idx="1261">69.340000000000003</cx:pt>
          <cx:pt idx="1262">69.329999999999998</cx:pt>
          <cx:pt idx="1263">69.310000000000002</cx:pt>
          <cx:pt idx="1264">69.290000000000006</cx:pt>
          <cx:pt idx="1265">69.280000000000001</cx:pt>
          <cx:pt idx="1266">69.230000000000004</cx:pt>
          <cx:pt idx="1267">69.230000000000004</cx:pt>
          <cx:pt idx="1268">69.230000000000004</cx:pt>
          <cx:pt idx="1269">69.230000000000004</cx:pt>
          <cx:pt idx="1270">69.230000000000004</cx:pt>
          <cx:pt idx="1271">69.230000000000004</cx:pt>
          <cx:pt idx="1272">69.230000000000004</cx:pt>
          <cx:pt idx="1273">69.230000000000004</cx:pt>
          <cx:pt idx="1274">69.230000000000004</cx:pt>
          <cx:pt idx="1275">69.230000000000004</cx:pt>
          <cx:pt idx="1276">69.230000000000004</cx:pt>
          <cx:pt idx="1277">69.230000000000004</cx:pt>
          <cx:pt idx="1278">69.230000000000004</cx:pt>
          <cx:pt idx="1279">69.230000000000004</cx:pt>
          <cx:pt idx="1280">69.230000000000004</cx:pt>
          <cx:pt idx="1281">69.230000000000004</cx:pt>
          <cx:pt idx="1282">69.230000000000004</cx:pt>
          <cx:pt idx="1283">69.230000000000004</cx:pt>
          <cx:pt idx="1284">69.230000000000004</cx:pt>
          <cx:pt idx="1285">69.230000000000004</cx:pt>
          <cx:pt idx="1286">69.230000000000004</cx:pt>
          <cx:pt idx="1287">69.230000000000004</cx:pt>
          <cx:pt idx="1288">69.230000000000004</cx:pt>
          <cx:pt idx="1289">69.200000000000003</cx:pt>
          <cx:pt idx="1290">69.180000000000007</cx:pt>
          <cx:pt idx="1291">69.170000000000002</cx:pt>
          <cx:pt idx="1292">69.159999999999997</cx:pt>
          <cx:pt idx="1293">69.159999999999997</cx:pt>
          <cx:pt idx="1294">69.159999999999997</cx:pt>
          <cx:pt idx="1295">69.140000000000001</cx:pt>
          <cx:pt idx="1296">69.129999999999995</cx:pt>
          <cx:pt idx="1297">69.120000000000005</cx:pt>
          <cx:pt idx="1298">69.099999999999994</cx:pt>
          <cx:pt idx="1299">69.090000000000003</cx:pt>
          <cx:pt idx="1300">69.090000000000003</cx:pt>
          <cx:pt idx="1301">69.090000000000003</cx:pt>
          <cx:pt idx="1302">69.060000000000002</cx:pt>
          <cx:pt idx="1303">69.060000000000002</cx:pt>
          <cx:pt idx="1304">69.049999999999997</cx:pt>
          <cx:pt idx="1305">69.049999999999997</cx:pt>
          <cx:pt idx="1306">68.969999999999999</cx:pt>
          <cx:pt idx="1307">68.969999999999999</cx:pt>
          <cx:pt idx="1308">68.969999999999999</cx:pt>
          <cx:pt idx="1309">68.969999999999999</cx:pt>
          <cx:pt idx="1310">68.969999999999999</cx:pt>
          <cx:pt idx="1311">68.969999999999999</cx:pt>
          <cx:pt idx="1312">68.969999999999999</cx:pt>
          <cx:pt idx="1313">68.950000000000003</cx:pt>
          <cx:pt idx="1314">68.939999999999998</cx:pt>
          <cx:pt idx="1315">68.930000000000007</cx:pt>
          <cx:pt idx="1316">68.920000000000002</cx:pt>
          <cx:pt idx="1317">68.909999999999997</cx:pt>
          <cx:pt idx="1318">68.900000000000006</cx:pt>
          <cx:pt idx="1319">68.890000000000001</cx:pt>
          <cx:pt idx="1320">68.879999999999995</cx:pt>
          <cx:pt idx="1321">68.859999999999999</cx:pt>
          <cx:pt idx="1322">68.849999999999994</cx:pt>
          <cx:pt idx="1323">68.849999999999994</cx:pt>
          <cx:pt idx="1324">68.849999999999994</cx:pt>
          <cx:pt idx="1325">68.810000000000002</cx:pt>
          <cx:pt idx="1326">68.790000000000006</cx:pt>
          <cx:pt idx="1327">68.790000000000006</cx:pt>
          <cx:pt idx="1328">68.780000000000001</cx:pt>
          <cx:pt idx="1329">68.769999999999996</cx:pt>
          <cx:pt idx="1330">68.760000000000005</cx:pt>
          <cx:pt idx="1331">68.75</cx:pt>
          <cx:pt idx="1332">68.75</cx:pt>
          <cx:pt idx="1333">68.75</cx:pt>
          <cx:pt idx="1334">68.75</cx:pt>
          <cx:pt idx="1335">68.75</cx:pt>
          <cx:pt idx="1336">68.75</cx:pt>
          <cx:pt idx="1337">68.75</cx:pt>
          <cx:pt idx="1338">68.75</cx:pt>
          <cx:pt idx="1339">68.75</cx:pt>
          <cx:pt idx="1340">68.75</cx:pt>
          <cx:pt idx="1341">68.75</cx:pt>
          <cx:pt idx="1342">68.75</cx:pt>
          <cx:pt idx="1343">68.739999999999995</cx:pt>
          <cx:pt idx="1344">68.700000000000003</cx:pt>
          <cx:pt idx="1345">68.670000000000002</cx:pt>
          <cx:pt idx="1346">68.670000000000002</cx:pt>
          <cx:pt idx="1347">68.659999999999997</cx:pt>
          <cx:pt idx="1348">68.659999999999997</cx:pt>
          <cx:pt idx="1349">68.659999999999997</cx:pt>
          <cx:pt idx="1350">68.650000000000006</cx:pt>
          <cx:pt idx="1351">68.640000000000001</cx:pt>
          <cx:pt idx="1352">68.629999999999995</cx:pt>
          <cx:pt idx="1353">68.629999999999995</cx:pt>
          <cx:pt idx="1354">68.629999999999995</cx:pt>
          <cx:pt idx="1355">68.620000000000005</cx:pt>
          <cx:pt idx="1356">68.569999999999993</cx:pt>
          <cx:pt idx="1357">68.569999999999993</cx:pt>
          <cx:pt idx="1358">68.569999999999993</cx:pt>
          <cx:pt idx="1359">68.569999999999993</cx:pt>
          <cx:pt idx="1360">68.5</cx:pt>
          <cx:pt idx="1361">68.489999999999995</cx:pt>
          <cx:pt idx="1362">68.439999999999998</cx:pt>
          <cx:pt idx="1363">68.420000000000002</cx:pt>
          <cx:pt idx="1364">68.420000000000002</cx:pt>
          <cx:pt idx="1365">68.420000000000002</cx:pt>
          <cx:pt idx="1366">68.420000000000002</cx:pt>
          <cx:pt idx="1367">68.420000000000002</cx:pt>
          <cx:pt idx="1368">68.420000000000002</cx:pt>
          <cx:pt idx="1369">68.420000000000002</cx:pt>
          <cx:pt idx="1370">68.420000000000002</cx:pt>
          <cx:pt idx="1371">68.420000000000002</cx:pt>
          <cx:pt idx="1372">68.420000000000002</cx:pt>
          <cx:pt idx="1373">68.420000000000002</cx:pt>
          <cx:pt idx="1374">68.420000000000002</cx:pt>
          <cx:pt idx="1375">68.420000000000002</cx:pt>
          <cx:pt idx="1376">68.420000000000002</cx:pt>
          <cx:pt idx="1377">68.420000000000002</cx:pt>
          <cx:pt idx="1378">68.409999999999997</cx:pt>
          <cx:pt idx="1379">68.379999999999995</cx:pt>
          <cx:pt idx="1380">68.379999999999995</cx:pt>
          <cx:pt idx="1381">68.379999999999995</cx:pt>
          <cx:pt idx="1382">68.370000000000005</cx:pt>
          <cx:pt idx="1383">68.359999999999999</cx:pt>
          <cx:pt idx="1384">68.349999999999994</cx:pt>
          <cx:pt idx="1385">68.329999999999998</cx:pt>
          <cx:pt idx="1386">68.310000000000002</cx:pt>
          <cx:pt idx="1387">68.290000000000006</cx:pt>
          <cx:pt idx="1388">68.290000000000006</cx:pt>
          <cx:pt idx="1389">68.290000000000006</cx:pt>
          <cx:pt idx="1390">68.269999999999996</cx:pt>
          <cx:pt idx="1391">68.25</cx:pt>
          <cx:pt idx="1392">68.25</cx:pt>
          <cx:pt idx="1393">68.25</cx:pt>
          <cx:pt idx="1394">68.239999999999995</cx:pt>
          <cx:pt idx="1395">68.219999999999999</cx:pt>
          <cx:pt idx="1396">68.209999999999994</cx:pt>
          <cx:pt idx="1397">68.209999999999994</cx:pt>
          <cx:pt idx="1398">68.200000000000003</cx:pt>
          <cx:pt idx="1399">68.200000000000003</cx:pt>
          <cx:pt idx="1400">68.200000000000003</cx:pt>
          <cx:pt idx="1401">68.200000000000003</cx:pt>
          <cx:pt idx="1402">68.180000000000007</cx:pt>
          <cx:pt idx="1403">68.180000000000007</cx:pt>
          <cx:pt idx="1404">68.180000000000007</cx:pt>
          <cx:pt idx="1405">68.180000000000007</cx:pt>
          <cx:pt idx="1406">68.180000000000007</cx:pt>
          <cx:pt idx="1407">68.180000000000007</cx:pt>
          <cx:pt idx="1408">68.180000000000007</cx:pt>
          <cx:pt idx="1409">68.180000000000007</cx:pt>
          <cx:pt idx="1410">68.180000000000007</cx:pt>
          <cx:pt idx="1411">68.180000000000007</cx:pt>
          <cx:pt idx="1412">68.180000000000007</cx:pt>
          <cx:pt idx="1413">68.180000000000007</cx:pt>
          <cx:pt idx="1414">68.180000000000007</cx:pt>
          <cx:pt idx="1415">68.180000000000007</cx:pt>
          <cx:pt idx="1416">68.180000000000007</cx:pt>
          <cx:pt idx="1417">68.129999999999995</cx:pt>
          <cx:pt idx="1418">68.129999999999995</cx:pt>
          <cx:pt idx="1419">68.090000000000003</cx:pt>
          <cx:pt idx="1420">68.090000000000003</cx:pt>
          <cx:pt idx="1421">68.090000000000003</cx:pt>
          <cx:pt idx="1422">68.090000000000003</cx:pt>
          <cx:pt idx="1423">68.090000000000003</cx:pt>
          <cx:pt idx="1424">68.090000000000003</cx:pt>
          <cx:pt idx="1425">68.069999999999993</cx:pt>
          <cx:pt idx="1426">68.060000000000002</cx:pt>
          <cx:pt idx="1427">68.060000000000002</cx:pt>
          <cx:pt idx="1428">68.049999999999997</cx:pt>
          <cx:pt idx="1429">68.040000000000006</cx:pt>
          <cx:pt idx="1430">68.040000000000006</cx:pt>
          <cx:pt idx="1431">68.030000000000001</cx:pt>
          <cx:pt idx="1432">68.030000000000001</cx:pt>
          <cx:pt idx="1433">68.010000000000005</cx:pt>
          <cx:pt idx="1434">68</cx:pt>
          <cx:pt idx="1435">68</cx:pt>
          <cx:pt idx="1436">68</cx:pt>
          <cx:pt idx="1437">68</cx:pt>
          <cx:pt idx="1438">68</cx:pt>
          <cx:pt idx="1439">68</cx:pt>
          <cx:pt idx="1440">68</cx:pt>
          <cx:pt idx="1441">68</cx:pt>
          <cx:pt idx="1442">68</cx:pt>
          <cx:pt idx="1443">67.989999999999995</cx:pt>
          <cx:pt idx="1444">67.950000000000003</cx:pt>
          <cx:pt idx="1445">67.920000000000002</cx:pt>
          <cx:pt idx="1446">67.920000000000002</cx:pt>
          <cx:pt idx="1447">67.909999999999997</cx:pt>
          <cx:pt idx="1448">67.909999999999997</cx:pt>
          <cx:pt idx="1449">67.909999999999997</cx:pt>
          <cx:pt idx="1450">67.900000000000006</cx:pt>
          <cx:pt idx="1451">67.900000000000006</cx:pt>
          <cx:pt idx="1452">67.870000000000005</cx:pt>
          <cx:pt idx="1453">67.870000000000005</cx:pt>
          <cx:pt idx="1454">67.859999999999999</cx:pt>
          <cx:pt idx="1455">67.859999999999999</cx:pt>
          <cx:pt idx="1456">67.859999999999999</cx:pt>
          <cx:pt idx="1457">67.859999999999999</cx:pt>
          <cx:pt idx="1458">67.859999999999999</cx:pt>
          <cx:pt idx="1459">67.859999999999999</cx:pt>
          <cx:pt idx="1460">67.859999999999999</cx:pt>
          <cx:pt idx="1461">67.859999999999999</cx:pt>
          <cx:pt idx="1462">67.859999999999999</cx:pt>
          <cx:pt idx="1463">67.859999999999999</cx:pt>
          <cx:pt idx="1464">67.859999999999999</cx:pt>
          <cx:pt idx="1465">67.829999999999998</cx:pt>
          <cx:pt idx="1466">67.829999999999998</cx:pt>
          <cx:pt idx="1467">67.819999999999993</cx:pt>
          <cx:pt idx="1468">67.799999999999997</cx:pt>
          <cx:pt idx="1469">67.799999999999997</cx:pt>
          <cx:pt idx="1470">67.790000000000006</cx:pt>
          <cx:pt idx="1471">67.760000000000005</cx:pt>
          <cx:pt idx="1472">67.739999999999995</cx:pt>
          <cx:pt idx="1473">67.739999999999995</cx:pt>
          <cx:pt idx="1474">67.739999999999995</cx:pt>
          <cx:pt idx="1475">67.739999999999995</cx:pt>
          <cx:pt idx="1476">67.739999999999995</cx:pt>
          <cx:pt idx="1477">67.739999999999995</cx:pt>
          <cx:pt idx="1478">67.739999999999995</cx:pt>
          <cx:pt idx="1479">67.739999999999995</cx:pt>
          <cx:pt idx="1480">67.709999999999994</cx:pt>
          <cx:pt idx="1481">67.700000000000003</cx:pt>
          <cx:pt idx="1482">67.689999999999998</cx:pt>
          <cx:pt idx="1483">67.689999999999998</cx:pt>
          <cx:pt idx="1484">67.689999999999998</cx:pt>
          <cx:pt idx="1485">67.689999999999998</cx:pt>
          <cx:pt idx="1486">67.689999999999998</cx:pt>
          <cx:pt idx="1487">67.680000000000007</cx:pt>
          <cx:pt idx="1488">67.680000000000007</cx:pt>
          <cx:pt idx="1489">67.670000000000002</cx:pt>
          <cx:pt idx="1490">67.650000000000006</cx:pt>
          <cx:pt idx="1491">67.650000000000006</cx:pt>
          <cx:pt idx="1492">67.650000000000006</cx:pt>
          <cx:pt idx="1493">67.650000000000006</cx:pt>
          <cx:pt idx="1494">67.650000000000006</cx:pt>
          <cx:pt idx="1495">67.629999999999995</cx:pt>
          <cx:pt idx="1496">67.629999999999995</cx:pt>
          <cx:pt idx="1497">67.620000000000005</cx:pt>
          <cx:pt idx="1498">67.609999999999999</cx:pt>
          <cx:pt idx="1499">67.609999999999999</cx:pt>
          <cx:pt idx="1500">67.609999999999999</cx:pt>
          <cx:pt idx="1501">67.579999999999998</cx:pt>
          <cx:pt idx="1502">67.569999999999993</cx:pt>
          <cx:pt idx="1503">67.569999999999993</cx:pt>
          <cx:pt idx="1504">67.569999999999993</cx:pt>
          <cx:pt idx="1505">67.549999999999997</cx:pt>
          <cx:pt idx="1506">67.540000000000006</cx:pt>
          <cx:pt idx="1507">67.540000000000006</cx:pt>
          <cx:pt idx="1508">67.530000000000001</cx:pt>
          <cx:pt idx="1509">67.530000000000001</cx:pt>
          <cx:pt idx="1510">67.530000000000001</cx:pt>
          <cx:pt idx="1511">67.530000000000001</cx:pt>
          <cx:pt idx="1512">67.519999999999996</cx:pt>
          <cx:pt idx="1513">67.510000000000005</cx:pt>
          <cx:pt idx="1514">67.510000000000005</cx:pt>
          <cx:pt idx="1515">67.5</cx:pt>
          <cx:pt idx="1516">67.5</cx:pt>
          <cx:pt idx="1517">67.5</cx:pt>
          <cx:pt idx="1518">67.489999999999995</cx:pt>
          <cx:pt idx="1519">67.439999999999998</cx:pt>
          <cx:pt idx="1520">67.439999999999998</cx:pt>
          <cx:pt idx="1521">67.420000000000002</cx:pt>
          <cx:pt idx="1522">67.420000000000002</cx:pt>
          <cx:pt idx="1523">67.390000000000001</cx:pt>
          <cx:pt idx="1524">67.390000000000001</cx:pt>
          <cx:pt idx="1525">67.359999999999999</cx:pt>
          <cx:pt idx="1526">67.349999999999994</cx:pt>
          <cx:pt idx="1527">67.349999999999994</cx:pt>
          <cx:pt idx="1528">67.349999999999994</cx:pt>
          <cx:pt idx="1529">67.340000000000003</cx:pt>
          <cx:pt idx="1530">67.340000000000003</cx:pt>
          <cx:pt idx="1531">67.329999999999998</cx:pt>
          <cx:pt idx="1532">67.310000000000002</cx:pt>
          <cx:pt idx="1533">67.310000000000002</cx:pt>
          <cx:pt idx="1534">67.290000000000006</cx:pt>
          <cx:pt idx="1535">67.269999999999996</cx:pt>
          <cx:pt idx="1536">67.260000000000005</cx:pt>
          <cx:pt idx="1537">67.239999999999995</cx:pt>
          <cx:pt idx="1538">67.230000000000004</cx:pt>
          <cx:pt idx="1539">67.230000000000004</cx:pt>
          <cx:pt idx="1540">67.209999999999994</cx:pt>
          <cx:pt idx="1541">67.209999999999994</cx:pt>
          <cx:pt idx="1542">67.209999999999994</cx:pt>
          <cx:pt idx="1543">67.189999999999998</cx:pt>
          <cx:pt idx="1544">67.189999999999998</cx:pt>
          <cx:pt idx="1545">67.159999999999997</cx:pt>
          <cx:pt idx="1546">67.140000000000001</cx:pt>
          <cx:pt idx="1547">67.140000000000001</cx:pt>
          <cx:pt idx="1548">67.129999999999995</cx:pt>
          <cx:pt idx="1549">67.120000000000005</cx:pt>
          <cx:pt idx="1550">67.090000000000003</cx:pt>
          <cx:pt idx="1551">67.090000000000003</cx:pt>
          <cx:pt idx="1552">67.090000000000003</cx:pt>
          <cx:pt idx="1553">67.090000000000003</cx:pt>
          <cx:pt idx="1554">67.079999999999998</cx:pt>
          <cx:pt idx="1555">67.079999999999998</cx:pt>
          <cx:pt idx="1556">67.069999999999993</cx:pt>
          <cx:pt idx="1557">67.049999999999997</cx:pt>
          <cx:pt idx="1558">67.049999999999997</cx:pt>
          <cx:pt idx="1559">67.040000000000006</cx:pt>
          <cx:pt idx="1560">67.010000000000005</cx:pt>
          <cx:pt idx="1561">67.010000000000005</cx:pt>
          <cx:pt idx="1562">67.010000000000005</cx:pt>
          <cx:pt idx="1563">67.010000000000005</cx:pt>
          <cx:pt idx="1564">67</cx:pt>
          <cx:pt idx="1565">67</cx:pt>
          <cx:pt idx="1566">66.989999999999995</cx:pt>
          <cx:pt idx="1567">66.980000000000004</cx:pt>
          <cx:pt idx="1568">66.959999999999994</cx:pt>
          <cx:pt idx="1569">66.959999999999994</cx:pt>
          <cx:pt idx="1570">66.939999999999998</cx:pt>
          <cx:pt idx="1571">66.939999999999998</cx:pt>
          <cx:pt idx="1572">66.930000000000007</cx:pt>
          <cx:pt idx="1573">66.920000000000002</cx:pt>
          <cx:pt idx="1574">66.920000000000002</cx:pt>
          <cx:pt idx="1575">66.909999999999997</cx:pt>
          <cx:pt idx="1576">66.900000000000006</cx:pt>
          <cx:pt idx="1577">66.900000000000006</cx:pt>
          <cx:pt idx="1578">66.879999999999995</cx:pt>
          <cx:pt idx="1579">66.879999999999995</cx:pt>
          <cx:pt idx="1580">66.859999999999999</cx:pt>
          <cx:pt idx="1581">66.840000000000003</cx:pt>
          <cx:pt idx="1582">66.810000000000002</cx:pt>
          <cx:pt idx="1583">66.790000000000006</cx:pt>
          <cx:pt idx="1584">66.780000000000001</cx:pt>
          <cx:pt idx="1585">66.730000000000004</cx:pt>
          <cx:pt idx="1586">66.670000000000002</cx:pt>
          <cx:pt idx="1587">66.670000000000002</cx:pt>
          <cx:pt idx="1588">66.670000000000002</cx:pt>
          <cx:pt idx="1589">66.670000000000002</cx:pt>
          <cx:pt idx="1590">66.670000000000002</cx:pt>
          <cx:pt idx="1591">66.670000000000002</cx:pt>
          <cx:pt idx="1592">66.670000000000002</cx:pt>
          <cx:pt idx="1593">66.670000000000002</cx:pt>
          <cx:pt idx="1594">66.670000000000002</cx:pt>
          <cx:pt idx="1595">66.670000000000002</cx:pt>
          <cx:pt idx="1596">66.670000000000002</cx:pt>
          <cx:pt idx="1597">66.670000000000002</cx:pt>
          <cx:pt idx="1598">66.670000000000002</cx:pt>
          <cx:pt idx="1599">66.670000000000002</cx:pt>
          <cx:pt idx="1600">66.670000000000002</cx:pt>
          <cx:pt idx="1601">66.670000000000002</cx:pt>
          <cx:pt idx="1602">66.670000000000002</cx:pt>
          <cx:pt idx="1603">66.670000000000002</cx:pt>
          <cx:pt idx="1604">66.670000000000002</cx:pt>
          <cx:pt idx="1605">66.670000000000002</cx:pt>
          <cx:pt idx="1606">66.670000000000002</cx:pt>
          <cx:pt idx="1607">66.670000000000002</cx:pt>
          <cx:pt idx="1608">66.670000000000002</cx:pt>
          <cx:pt idx="1609">66.670000000000002</cx:pt>
          <cx:pt idx="1610">66.670000000000002</cx:pt>
          <cx:pt idx="1611">66.670000000000002</cx:pt>
          <cx:pt idx="1612">66.670000000000002</cx:pt>
          <cx:pt idx="1613">66.670000000000002</cx:pt>
          <cx:pt idx="1614">66.670000000000002</cx:pt>
          <cx:pt idx="1615">66.670000000000002</cx:pt>
          <cx:pt idx="1616">66.670000000000002</cx:pt>
          <cx:pt idx="1617">66.670000000000002</cx:pt>
          <cx:pt idx="1618">66.670000000000002</cx:pt>
          <cx:pt idx="1619">66.670000000000002</cx:pt>
          <cx:pt idx="1620">66.670000000000002</cx:pt>
          <cx:pt idx="1621">66.670000000000002</cx:pt>
          <cx:pt idx="1622">66.670000000000002</cx:pt>
          <cx:pt idx="1623">66.670000000000002</cx:pt>
          <cx:pt idx="1624">66.670000000000002</cx:pt>
          <cx:pt idx="1625">66.670000000000002</cx:pt>
          <cx:pt idx="1626">66.670000000000002</cx:pt>
          <cx:pt idx="1627">66.670000000000002</cx:pt>
          <cx:pt idx="1628">66.670000000000002</cx:pt>
          <cx:pt idx="1629">66.670000000000002</cx:pt>
          <cx:pt idx="1630">66.670000000000002</cx:pt>
          <cx:pt idx="1631">66.670000000000002</cx:pt>
          <cx:pt idx="1632">66.670000000000002</cx:pt>
          <cx:pt idx="1633">66.670000000000002</cx:pt>
          <cx:pt idx="1634">66.670000000000002</cx:pt>
          <cx:pt idx="1635">66.670000000000002</cx:pt>
          <cx:pt idx="1636">66.670000000000002</cx:pt>
          <cx:pt idx="1637">66.670000000000002</cx:pt>
          <cx:pt idx="1638">66.670000000000002</cx:pt>
          <cx:pt idx="1639">66.670000000000002</cx:pt>
          <cx:pt idx="1640">66.670000000000002</cx:pt>
          <cx:pt idx="1641">66.670000000000002</cx:pt>
          <cx:pt idx="1642">66.670000000000002</cx:pt>
          <cx:pt idx="1643">66.670000000000002</cx:pt>
          <cx:pt idx="1644">66.670000000000002</cx:pt>
          <cx:pt idx="1645">66.670000000000002</cx:pt>
          <cx:pt idx="1646">66.670000000000002</cx:pt>
          <cx:pt idx="1647">66.670000000000002</cx:pt>
          <cx:pt idx="1648">66.670000000000002</cx:pt>
          <cx:pt idx="1649">66.670000000000002</cx:pt>
          <cx:pt idx="1650">66.670000000000002</cx:pt>
          <cx:pt idx="1651">66.670000000000002</cx:pt>
          <cx:pt idx="1652">66.670000000000002</cx:pt>
          <cx:pt idx="1653">66.670000000000002</cx:pt>
          <cx:pt idx="1654">66.670000000000002</cx:pt>
          <cx:pt idx="1655">66.670000000000002</cx:pt>
          <cx:pt idx="1656">66.670000000000002</cx:pt>
          <cx:pt idx="1657">66.670000000000002</cx:pt>
          <cx:pt idx="1658">66.670000000000002</cx:pt>
          <cx:pt idx="1659">66.670000000000002</cx:pt>
          <cx:pt idx="1660">66.670000000000002</cx:pt>
          <cx:pt idx="1661">66.670000000000002</cx:pt>
          <cx:pt idx="1662">66.670000000000002</cx:pt>
          <cx:pt idx="1663">66.670000000000002</cx:pt>
          <cx:pt idx="1664">66.670000000000002</cx:pt>
          <cx:pt idx="1665">66.670000000000002</cx:pt>
          <cx:pt idx="1666">66.670000000000002</cx:pt>
          <cx:pt idx="1667">66.670000000000002</cx:pt>
          <cx:pt idx="1668">66.670000000000002</cx:pt>
          <cx:pt idx="1669">66.670000000000002</cx:pt>
          <cx:pt idx="1670">66.670000000000002</cx:pt>
          <cx:pt idx="1671">66.670000000000002</cx:pt>
          <cx:pt idx="1672">66.670000000000002</cx:pt>
          <cx:pt idx="1673">66.670000000000002</cx:pt>
          <cx:pt idx="1674">66.670000000000002</cx:pt>
          <cx:pt idx="1675">66.670000000000002</cx:pt>
          <cx:pt idx="1676">66.670000000000002</cx:pt>
          <cx:pt idx="1677">66.670000000000002</cx:pt>
          <cx:pt idx="1678">66.670000000000002</cx:pt>
          <cx:pt idx="1679">66.670000000000002</cx:pt>
          <cx:pt idx="1680">66.670000000000002</cx:pt>
          <cx:pt idx="1681">66.670000000000002</cx:pt>
          <cx:pt idx="1682">66.670000000000002</cx:pt>
          <cx:pt idx="1683">66.670000000000002</cx:pt>
          <cx:pt idx="1684">66.670000000000002</cx:pt>
          <cx:pt idx="1685">66.670000000000002</cx:pt>
          <cx:pt idx="1686">66.670000000000002</cx:pt>
          <cx:pt idx="1687">66.670000000000002</cx:pt>
          <cx:pt idx="1688">66.670000000000002</cx:pt>
          <cx:pt idx="1689">66.670000000000002</cx:pt>
          <cx:pt idx="1690">66.670000000000002</cx:pt>
          <cx:pt idx="1691">66.670000000000002</cx:pt>
          <cx:pt idx="1692">66.670000000000002</cx:pt>
          <cx:pt idx="1693">66.670000000000002</cx:pt>
          <cx:pt idx="1694">66.670000000000002</cx:pt>
          <cx:pt idx="1695">66.670000000000002</cx:pt>
          <cx:pt idx="1696">66.670000000000002</cx:pt>
          <cx:pt idx="1697">66.670000000000002</cx:pt>
          <cx:pt idx="1698">66.670000000000002</cx:pt>
          <cx:pt idx="1699">66.670000000000002</cx:pt>
          <cx:pt idx="1700">66.590000000000003</cx:pt>
          <cx:pt idx="1701">66.579999999999998</cx:pt>
          <cx:pt idx="1702">66.560000000000002</cx:pt>
          <cx:pt idx="1703">66.560000000000002</cx:pt>
          <cx:pt idx="1704">66.530000000000001</cx:pt>
          <cx:pt idx="1705">66.469999999999999</cx:pt>
          <cx:pt idx="1706">66.459999999999994</cx:pt>
          <cx:pt idx="1707">66.459999999999994</cx:pt>
          <cx:pt idx="1708">66.459999999999994</cx:pt>
          <cx:pt idx="1709">66.430000000000007</cx:pt>
          <cx:pt idx="1710">66.409999999999997</cx:pt>
          <cx:pt idx="1711">66.409999999999997</cx:pt>
          <cx:pt idx="1712">66.400000000000006</cx:pt>
          <cx:pt idx="1713">66.390000000000001</cx:pt>
          <cx:pt idx="1714">66.370000000000005</cx:pt>
          <cx:pt idx="1715">66.359999999999999</cx:pt>
          <cx:pt idx="1716">66.359999999999999</cx:pt>
          <cx:pt idx="1717">66.359999999999999</cx:pt>
          <cx:pt idx="1718">66.340000000000003</cx:pt>
          <cx:pt idx="1719">66.329999999999998</cx:pt>
          <cx:pt idx="1720">66.299999999999997</cx:pt>
          <cx:pt idx="1721">66.299999999999997</cx:pt>
          <cx:pt idx="1722">66.290000000000006</cx:pt>
          <cx:pt idx="1723">66.269999999999996</cx:pt>
          <cx:pt idx="1724">66.269999999999996</cx:pt>
          <cx:pt idx="1725">66.260000000000005</cx:pt>
          <cx:pt idx="1726">66.230000000000004</cx:pt>
          <cx:pt idx="1727">66.230000000000004</cx:pt>
          <cx:pt idx="1728">66.230000000000004</cx:pt>
          <cx:pt idx="1729">66.219999999999999</cx:pt>
          <cx:pt idx="1730">66.209999999999994</cx:pt>
          <cx:pt idx="1731">66.209999999999994</cx:pt>
          <cx:pt idx="1732">66.200000000000003</cx:pt>
          <cx:pt idx="1733">66.200000000000003</cx:pt>
          <cx:pt idx="1734">66.200000000000003</cx:pt>
          <cx:pt idx="1735">66.189999999999998</cx:pt>
          <cx:pt idx="1736">66.189999999999998</cx:pt>
          <cx:pt idx="1737">66.180000000000007</cx:pt>
          <cx:pt idx="1738">66.180000000000007</cx:pt>
          <cx:pt idx="1739">66.159999999999997</cx:pt>
          <cx:pt idx="1740">66.150000000000006</cx:pt>
          <cx:pt idx="1741">66.150000000000006</cx:pt>
          <cx:pt idx="1742">66.129999999999995</cx:pt>
          <cx:pt idx="1743">66.129999999999995</cx:pt>
          <cx:pt idx="1744">66.090000000000003</cx:pt>
          <cx:pt idx="1745">66.090000000000003</cx:pt>
          <cx:pt idx="1746">66.069999999999993</cx:pt>
          <cx:pt idx="1747">66.069999999999993</cx:pt>
          <cx:pt idx="1748">66.069999999999993</cx:pt>
          <cx:pt idx="1749">66.069999999999993</cx:pt>
          <cx:pt idx="1750">66.069999999999993</cx:pt>
          <cx:pt idx="1751">66.060000000000002</cx:pt>
          <cx:pt idx="1752">66.040000000000006</cx:pt>
          <cx:pt idx="1753">66.040000000000006</cx:pt>
          <cx:pt idx="1754">66.040000000000006</cx:pt>
          <cx:pt idx="1755">66.040000000000006</cx:pt>
          <cx:pt idx="1756">66.040000000000006</cx:pt>
          <cx:pt idx="1757">66.040000000000006</cx:pt>
          <cx:pt idx="1758">66.030000000000001</cx:pt>
          <cx:pt idx="1759">66.030000000000001</cx:pt>
          <cx:pt idx="1760">66.019999999999996</cx:pt>
          <cx:pt idx="1761">66.010000000000005</cx:pt>
          <cx:pt idx="1762">66</cx:pt>
          <cx:pt idx="1763">66</cx:pt>
          <cx:pt idx="1764">66</cx:pt>
          <cx:pt idx="1765">66</cx:pt>
          <cx:pt idx="1766">65.980000000000004</cx:pt>
          <cx:pt idx="1767">65.959999999999994</cx:pt>
          <cx:pt idx="1768">65.959999999999994</cx:pt>
          <cx:pt idx="1769">65.959999999999994</cx:pt>
          <cx:pt idx="1770">65.959999999999994</cx:pt>
          <cx:pt idx="1771">65.939999999999998</cx:pt>
          <cx:pt idx="1772">65.930000000000007</cx:pt>
          <cx:pt idx="1773">65.909999999999997</cx:pt>
          <cx:pt idx="1774">65.909999999999997</cx:pt>
          <cx:pt idx="1775">65.909999999999997</cx:pt>
          <cx:pt idx="1776">65.909999999999997</cx:pt>
          <cx:pt idx="1777">65.900000000000006</cx:pt>
          <cx:pt idx="1778">65.890000000000001</cx:pt>
          <cx:pt idx="1779">65.879999999999995</cx:pt>
          <cx:pt idx="1780">65.849999999999994</cx:pt>
          <cx:pt idx="1781">65.849999999999994</cx:pt>
          <cx:pt idx="1782">65.849999999999994</cx:pt>
          <cx:pt idx="1783">65.849999999999994</cx:pt>
          <cx:pt idx="1784">65.849999999999994</cx:pt>
          <cx:pt idx="1785">65.849999999999994</cx:pt>
          <cx:pt idx="1786">65.849999999999994</cx:pt>
          <cx:pt idx="1787">65.819999999999993</cx:pt>
          <cx:pt idx="1788">65.819999999999993</cx:pt>
          <cx:pt idx="1789">65.819999999999993</cx:pt>
          <cx:pt idx="1790">65.819999999999993</cx:pt>
          <cx:pt idx="1791">65.810000000000002</cx:pt>
          <cx:pt idx="1792">65.810000000000002</cx:pt>
          <cx:pt idx="1793">65.799999999999997</cx:pt>
          <cx:pt idx="1794">65.790000000000006</cx:pt>
          <cx:pt idx="1795">65.790000000000006</cx:pt>
          <cx:pt idx="1796">65.790000000000006</cx:pt>
          <cx:pt idx="1797">65.790000000000006</cx:pt>
          <cx:pt idx="1798">65.780000000000001</cx:pt>
          <cx:pt idx="1799">65.75</cx:pt>
          <cx:pt idx="1800">65.75</cx:pt>
          <cx:pt idx="1801">65.75</cx:pt>
          <cx:pt idx="1802">65.709999999999994</cx:pt>
          <cx:pt idx="1803">65.709999999999994</cx:pt>
          <cx:pt idx="1804">65.709999999999994</cx:pt>
          <cx:pt idx="1805">65.709999999999994</cx:pt>
          <cx:pt idx="1806">65.709999999999994</cx:pt>
          <cx:pt idx="1807">65.709999999999994</cx:pt>
          <cx:pt idx="1808">65.709999999999994</cx:pt>
          <cx:pt idx="1809">65.709999999999994</cx:pt>
          <cx:pt idx="1810">65.670000000000002</cx:pt>
          <cx:pt idx="1811">65.659999999999997</cx:pt>
          <cx:pt idx="1812">65.650000000000006</cx:pt>
          <cx:pt idx="1813">65.640000000000001</cx:pt>
          <cx:pt idx="1814">65.640000000000001</cx:pt>
          <cx:pt idx="1815">65.640000000000001</cx:pt>
          <cx:pt idx="1816">65.640000000000001</cx:pt>
          <cx:pt idx="1817">65.629999999999995</cx:pt>
          <cx:pt idx="1818">65.629999999999995</cx:pt>
          <cx:pt idx="1819">65.629999999999995</cx:pt>
          <cx:pt idx="1820">65.629999999999995</cx:pt>
          <cx:pt idx="1821">65.629999999999995</cx:pt>
          <cx:pt idx="1822">65.629999999999995</cx:pt>
          <cx:pt idx="1823">65.629999999999995</cx:pt>
          <cx:pt idx="1824">65.629999999999995</cx:pt>
          <cx:pt idx="1825">65.569999999999993</cx:pt>
          <cx:pt idx="1826">65.569999999999993</cx:pt>
          <cx:pt idx="1827">65.569999999999993</cx:pt>
          <cx:pt idx="1828">65.569999999999993</cx:pt>
          <cx:pt idx="1829">65.560000000000002</cx:pt>
          <cx:pt idx="1830">65.549999999999997</cx:pt>
          <cx:pt idx="1831">65.519999999999996</cx:pt>
          <cx:pt idx="1832">65.519999999999996</cx:pt>
          <cx:pt idx="1833">65.519999999999996</cx:pt>
          <cx:pt idx="1834">65.519999999999996</cx:pt>
          <cx:pt idx="1835">65.519999999999996</cx:pt>
          <cx:pt idx="1836">65.519999999999996</cx:pt>
          <cx:pt idx="1837">65.519999999999996</cx:pt>
          <cx:pt idx="1838">65.519999999999996</cx:pt>
          <cx:pt idx="1839">65.519999999999996</cx:pt>
          <cx:pt idx="1840">65.519999999999996</cx:pt>
          <cx:pt idx="1841">65.519999999999996</cx:pt>
          <cx:pt idx="1842">65.5</cx:pt>
          <cx:pt idx="1843">65.5</cx:pt>
          <cx:pt idx="1844">65.489999999999995</cx:pt>
          <cx:pt idx="1845">65.489999999999995</cx:pt>
          <cx:pt idx="1846">65.469999999999999</cx:pt>
          <cx:pt idx="1847">65.450000000000003</cx:pt>
          <cx:pt idx="1848">65.430000000000007</cx:pt>
          <cx:pt idx="1849">65.409999999999997</cx:pt>
          <cx:pt idx="1850">65.379999999999995</cx:pt>
          <cx:pt idx="1851">65.379999999999995</cx:pt>
          <cx:pt idx="1852">65.379999999999995</cx:pt>
          <cx:pt idx="1853">65.379999999999995</cx:pt>
          <cx:pt idx="1854">65.379999999999995</cx:pt>
          <cx:pt idx="1855">65.379999999999995</cx:pt>
          <cx:pt idx="1856">65.379999999999995</cx:pt>
          <cx:pt idx="1857">65.379999999999995</cx:pt>
          <cx:pt idx="1858">65.379999999999995</cx:pt>
          <cx:pt idx="1859">65.370000000000005</cx:pt>
          <cx:pt idx="1860">65.370000000000005</cx:pt>
          <cx:pt idx="1861">65.349999999999994</cx:pt>
          <cx:pt idx="1862">65.349999999999994</cx:pt>
          <cx:pt idx="1863">65.329999999999998</cx:pt>
          <cx:pt idx="1864">65.319999999999993</cx:pt>
          <cx:pt idx="1865">65.310000000000002</cx:pt>
          <cx:pt idx="1866">65.310000000000002</cx:pt>
          <cx:pt idx="1867">65.310000000000002</cx:pt>
          <cx:pt idx="1868">65.310000000000002</cx:pt>
          <cx:pt idx="1869">65.310000000000002</cx:pt>
          <cx:pt idx="1870">65.299999999999997</cx:pt>
          <cx:pt idx="1871">65.290000000000006</cx:pt>
          <cx:pt idx="1872">65.290000000000006</cx:pt>
          <cx:pt idx="1873">65.25</cx:pt>
          <cx:pt idx="1874">65.230000000000004</cx:pt>
          <cx:pt idx="1875">65.219999999999999</cx:pt>
          <cx:pt idx="1876">65.219999999999999</cx:pt>
          <cx:pt idx="1877">65.219999999999999</cx:pt>
          <cx:pt idx="1878">65.219999999999999</cx:pt>
          <cx:pt idx="1879">65.219999999999999</cx:pt>
          <cx:pt idx="1880">65.219999999999999</cx:pt>
          <cx:pt idx="1881">65.219999999999999</cx:pt>
          <cx:pt idx="1882">65.219999999999999</cx:pt>
          <cx:pt idx="1883">65.219999999999999</cx:pt>
          <cx:pt idx="1884">65.219999999999999</cx:pt>
          <cx:pt idx="1885">65.219999999999999</cx:pt>
          <cx:pt idx="1886">65.219999999999999</cx:pt>
          <cx:pt idx="1887">65.219999999999999</cx:pt>
          <cx:pt idx="1888">65.200000000000003</cx:pt>
          <cx:pt idx="1889">65.200000000000003</cx:pt>
          <cx:pt idx="1890">65.200000000000003</cx:pt>
          <cx:pt idx="1891">65.189999999999998</cx:pt>
          <cx:pt idx="1892">65.189999999999998</cx:pt>
          <cx:pt idx="1893">65.170000000000002</cx:pt>
          <cx:pt idx="1894">65.170000000000002</cx:pt>
          <cx:pt idx="1895">65.170000000000002</cx:pt>
          <cx:pt idx="1896">65.150000000000006</cx:pt>
          <cx:pt idx="1897">65.150000000000006</cx:pt>
          <cx:pt idx="1898">65.129999999999995</cx:pt>
          <cx:pt idx="1899">65.120000000000005</cx:pt>
          <cx:pt idx="1900">65.120000000000005</cx:pt>
          <cx:pt idx="1901">65.120000000000005</cx:pt>
          <cx:pt idx="1902">65.120000000000005</cx:pt>
          <cx:pt idx="1903">65.120000000000005</cx:pt>
          <cx:pt idx="1904">65.120000000000005</cx:pt>
          <cx:pt idx="1905">65.120000000000005</cx:pt>
          <cx:pt idx="1906">65.099999999999994</cx:pt>
          <cx:pt idx="1907">65.090000000000003</cx:pt>
          <cx:pt idx="1908">65.069999999999993</cx:pt>
          <cx:pt idx="1909">65.049999999999997</cx:pt>
          <cx:pt idx="1910">65.049999999999997</cx:pt>
          <cx:pt idx="1911">65</cx:pt>
          <cx:pt idx="1912">65</cx:pt>
          <cx:pt idx="1913">65</cx:pt>
          <cx:pt idx="1914">65</cx:pt>
          <cx:pt idx="1915">65</cx:pt>
          <cx:pt idx="1916">65</cx:pt>
          <cx:pt idx="1917">65</cx:pt>
          <cx:pt idx="1918">65</cx:pt>
          <cx:pt idx="1919">65</cx:pt>
          <cx:pt idx="1920">65</cx:pt>
          <cx:pt idx="1921">65</cx:pt>
          <cx:pt idx="1922">65</cx:pt>
          <cx:pt idx="1923">65</cx:pt>
          <cx:pt idx="1924">65</cx:pt>
          <cx:pt idx="1925">65</cx:pt>
          <cx:pt idx="1926">65</cx:pt>
          <cx:pt idx="1927">65</cx:pt>
          <cx:pt idx="1928">65</cx:pt>
          <cx:pt idx="1929">65</cx:pt>
          <cx:pt idx="1930">65</cx:pt>
          <cx:pt idx="1931">65</cx:pt>
          <cx:pt idx="1932">65</cx:pt>
          <cx:pt idx="1933">65</cx:pt>
          <cx:pt idx="1934">64.980000000000004</cx:pt>
          <cx:pt idx="1935">64.980000000000004</cx:pt>
          <cx:pt idx="1936">64.969999999999999</cx:pt>
          <cx:pt idx="1937">64.959999999999994</cx:pt>
          <cx:pt idx="1938">64.959999999999994</cx:pt>
          <cx:pt idx="1939">64.950000000000003</cx:pt>
          <cx:pt idx="1940">64.939999999999998</cx:pt>
          <cx:pt idx="1941">64.939999999999998</cx:pt>
          <cx:pt idx="1942">64.930000000000007</cx:pt>
          <cx:pt idx="1943">64.909999999999997</cx:pt>
          <cx:pt idx="1944">64.909999999999997</cx:pt>
          <cx:pt idx="1945">64.909999999999997</cx:pt>
          <cx:pt idx="1946">64.909999999999997</cx:pt>
          <cx:pt idx="1947">64.909999999999997</cx:pt>
          <cx:pt idx="1948">64.909999999999997</cx:pt>
          <cx:pt idx="1949">64.870000000000005</cx:pt>
          <cx:pt idx="1950">64.859999999999999</cx:pt>
          <cx:pt idx="1951">64.859999999999999</cx:pt>
          <cx:pt idx="1952">64.859999999999999</cx:pt>
          <cx:pt idx="1953">64.859999999999999</cx:pt>
          <cx:pt idx="1954">64.859999999999999</cx:pt>
          <cx:pt idx="1955">64.859999999999999</cx:pt>
          <cx:pt idx="1956">64.840000000000003</cx:pt>
          <cx:pt idx="1957">64.840000000000003</cx:pt>
          <cx:pt idx="1958">64.810000000000002</cx:pt>
          <cx:pt idx="1959">64.810000000000002</cx:pt>
          <cx:pt idx="1960">64.810000000000002</cx:pt>
          <cx:pt idx="1961">64.799999999999997</cx:pt>
          <cx:pt idx="1962">64.790000000000006</cx:pt>
          <cx:pt idx="1963">64.790000000000006</cx:pt>
          <cx:pt idx="1964">64.790000000000006</cx:pt>
          <cx:pt idx="1965">64.739999999999995</cx:pt>
          <cx:pt idx="1966">64.730000000000004</cx:pt>
          <cx:pt idx="1967">64.719999999999999</cx:pt>
          <cx:pt idx="1968">64.719999999999999</cx:pt>
          <cx:pt idx="1969">64.709999999999994</cx:pt>
          <cx:pt idx="1970">64.709999999999994</cx:pt>
          <cx:pt idx="1971">64.709999999999994</cx:pt>
          <cx:pt idx="1972">64.709999999999994</cx:pt>
          <cx:pt idx="1973">64.709999999999994</cx:pt>
          <cx:pt idx="1974">64.709999999999994</cx:pt>
          <cx:pt idx="1975">64.709999999999994</cx:pt>
          <cx:pt idx="1976">64.709999999999994</cx:pt>
          <cx:pt idx="1977">64.709999999999994</cx:pt>
          <cx:pt idx="1978">64.709999999999994</cx:pt>
          <cx:pt idx="1979">64.709999999999994</cx:pt>
          <cx:pt idx="1980">64.709999999999994</cx:pt>
          <cx:pt idx="1981">64.709999999999994</cx:pt>
          <cx:pt idx="1982">64.709999999999994</cx:pt>
          <cx:pt idx="1983">64.709999999999994</cx:pt>
          <cx:pt idx="1984">64.709999999999994</cx:pt>
          <cx:pt idx="1985">64.709999999999994</cx:pt>
          <cx:pt idx="1986">64.709999999999994</cx:pt>
          <cx:pt idx="1987">64.709999999999994</cx:pt>
          <cx:pt idx="1988">64.709999999999994</cx:pt>
          <cx:pt idx="1989">64.709999999999994</cx:pt>
          <cx:pt idx="1990">64.709999999999994</cx:pt>
          <cx:pt idx="1991">64.709999999999994</cx:pt>
          <cx:pt idx="1992">64.709999999999994</cx:pt>
          <cx:pt idx="1993">64.689999999999998</cx:pt>
          <cx:pt idx="1994">64.689999999999998</cx:pt>
          <cx:pt idx="1995">64.670000000000002</cx:pt>
          <cx:pt idx="1996">64.670000000000002</cx:pt>
          <cx:pt idx="1997">64.659999999999997</cx:pt>
          <cx:pt idx="1998">64.629999999999995</cx:pt>
          <cx:pt idx="1999">64.629999999999995</cx:pt>
          <cx:pt idx="2000">64.629999999999995</cx:pt>
          <cx:pt idx="2001">64.620000000000005</cx:pt>
          <cx:pt idx="2002">64.609999999999999</cx:pt>
          <cx:pt idx="2003">64.599999999999994</cx:pt>
          <cx:pt idx="2004">64.579999999999998</cx:pt>
          <cx:pt idx="2005">64.579999999999998</cx:pt>
          <cx:pt idx="2006">64.579999999999998</cx:pt>
          <cx:pt idx="2007">64.579999999999998</cx:pt>
          <cx:pt idx="2008">64.579999999999998</cx:pt>
          <cx:pt idx="2009">64.569999999999993</cx:pt>
          <cx:pt idx="2010">64.569999999999993</cx:pt>
          <cx:pt idx="2011">64.560000000000002</cx:pt>
          <cx:pt idx="2012">64.560000000000002</cx:pt>
          <cx:pt idx="2013">64.549999999999997</cx:pt>
          <cx:pt idx="2014">64.540000000000006</cx:pt>
          <cx:pt idx="2015">64.530000000000001</cx:pt>
          <cx:pt idx="2016">64.519999999999996</cx:pt>
          <cx:pt idx="2017">64.519999999999996</cx:pt>
          <cx:pt idx="2018">64.519999999999996</cx:pt>
          <cx:pt idx="2019">64.519999999999996</cx:pt>
          <cx:pt idx="2020">64.5</cx:pt>
          <cx:pt idx="2021">64.489999999999995</cx:pt>
          <cx:pt idx="2022">64.480000000000004</cx:pt>
          <cx:pt idx="2023">64.469999999999999</cx:pt>
          <cx:pt idx="2024">64.469999999999999</cx:pt>
          <cx:pt idx="2025">64.469999999999999</cx:pt>
          <cx:pt idx="2026">64.439999999999998</cx:pt>
          <cx:pt idx="2027">64.439999999999998</cx:pt>
          <cx:pt idx="2028">64.439999999999998</cx:pt>
          <cx:pt idx="2029">64.439999999999998</cx:pt>
          <cx:pt idx="2030">64.439999999999998</cx:pt>
          <cx:pt idx="2031">64.430000000000007</cx:pt>
          <cx:pt idx="2032">64.420000000000002</cx:pt>
          <cx:pt idx="2033">64.409999999999997</cx:pt>
          <cx:pt idx="2034">64.390000000000001</cx:pt>
          <cx:pt idx="2035">64.379999999999995</cx:pt>
          <cx:pt idx="2036">64.379999999999995</cx:pt>
          <cx:pt idx="2037">64.379999999999995</cx:pt>
          <cx:pt idx="2038">64.370000000000005</cx:pt>
          <cx:pt idx="2039">64.370000000000005</cx:pt>
          <cx:pt idx="2040">64.370000000000005</cx:pt>
          <cx:pt idx="2041">64.370000000000005</cx:pt>
          <cx:pt idx="2042">64.359999999999999</cx:pt>
          <cx:pt idx="2043">64.359999999999999</cx:pt>
          <cx:pt idx="2044">64.349999999999994</cx:pt>
          <cx:pt idx="2045">64.349999999999994</cx:pt>
          <cx:pt idx="2046">64.349999999999994</cx:pt>
          <cx:pt idx="2047">64.349999999999994</cx:pt>
          <cx:pt idx="2048">64.340000000000003</cx:pt>
          <cx:pt idx="2049">64.340000000000003</cx:pt>
          <cx:pt idx="2050">64.340000000000003</cx:pt>
          <cx:pt idx="2051">64.299999999999997</cx:pt>
          <cx:pt idx="2052">64.290000000000006</cx:pt>
          <cx:pt idx="2053">64.290000000000006</cx:pt>
          <cx:pt idx="2054">64.290000000000006</cx:pt>
          <cx:pt idx="2055">64.290000000000006</cx:pt>
          <cx:pt idx="2056">64.290000000000006</cx:pt>
          <cx:pt idx="2057">64.290000000000006</cx:pt>
          <cx:pt idx="2058">64.290000000000006</cx:pt>
          <cx:pt idx="2059">64.290000000000006</cx:pt>
          <cx:pt idx="2060">64.290000000000006</cx:pt>
          <cx:pt idx="2061">64.290000000000006</cx:pt>
          <cx:pt idx="2062">64.290000000000006</cx:pt>
          <cx:pt idx="2063">64.290000000000006</cx:pt>
          <cx:pt idx="2064">64.290000000000006</cx:pt>
          <cx:pt idx="2065">64.290000000000006</cx:pt>
          <cx:pt idx="2066">64.290000000000006</cx:pt>
          <cx:pt idx="2067">64.290000000000006</cx:pt>
          <cx:pt idx="2068">64.290000000000006</cx:pt>
          <cx:pt idx="2069">64.290000000000006</cx:pt>
          <cx:pt idx="2070">64.290000000000006</cx:pt>
          <cx:pt idx="2071">64.290000000000006</cx:pt>
          <cx:pt idx="2072">64.290000000000006</cx:pt>
          <cx:pt idx="2073">64.290000000000006</cx:pt>
          <cx:pt idx="2074">64.290000000000006</cx:pt>
          <cx:pt idx="2075">64.290000000000006</cx:pt>
          <cx:pt idx="2076">64.290000000000006</cx:pt>
          <cx:pt idx="2077">64.290000000000006</cx:pt>
          <cx:pt idx="2078">64.290000000000006</cx:pt>
          <cx:pt idx="2079">64.290000000000006</cx:pt>
          <cx:pt idx="2080">64.290000000000006</cx:pt>
          <cx:pt idx="2081">64.290000000000006</cx:pt>
          <cx:pt idx="2082">64.290000000000006</cx:pt>
          <cx:pt idx="2083">64.290000000000006</cx:pt>
          <cx:pt idx="2084">64.290000000000006</cx:pt>
          <cx:pt idx="2085">64.280000000000001</cx:pt>
          <cx:pt idx="2086">64.260000000000005</cx:pt>
          <cx:pt idx="2087">64.260000000000005</cx:pt>
          <cx:pt idx="2088">64.230000000000004</cx:pt>
          <cx:pt idx="2089">64.230000000000004</cx:pt>
          <cx:pt idx="2090">64.230000000000004</cx:pt>
          <cx:pt idx="2091">64.209999999999994</cx:pt>
          <cx:pt idx="2092">64.200000000000003</cx:pt>
          <cx:pt idx="2093">64.200000000000003</cx:pt>
          <cx:pt idx="2094">64.200000000000003</cx:pt>
          <cx:pt idx="2095">64.180000000000007</cx:pt>
          <cx:pt idx="2096">64.180000000000007</cx:pt>
          <cx:pt idx="2097">64.180000000000007</cx:pt>
          <cx:pt idx="2098">64.180000000000007</cx:pt>
          <cx:pt idx="2099">64.170000000000002</cx:pt>
          <cx:pt idx="2100">64.159999999999997</cx:pt>
          <cx:pt idx="2101">64.150000000000006</cx:pt>
          <cx:pt idx="2102">64.150000000000006</cx:pt>
          <cx:pt idx="2103">64.150000000000006</cx:pt>
          <cx:pt idx="2104">64.140000000000001</cx:pt>
          <cx:pt idx="2105">64.140000000000001</cx:pt>
          <cx:pt idx="2106">64.129999999999995</cx:pt>
          <cx:pt idx="2107">64.129999999999995</cx:pt>
          <cx:pt idx="2108">64.120000000000005</cx:pt>
          <cx:pt idx="2109">64.109999999999999</cx:pt>
          <cx:pt idx="2110">64.099999999999994</cx:pt>
          <cx:pt idx="2111">64.099999999999994</cx:pt>
          <cx:pt idx="2112">64.099999999999994</cx:pt>
          <cx:pt idx="2113">64.099999999999994</cx:pt>
          <cx:pt idx="2114">64.090000000000003</cx:pt>
          <cx:pt idx="2115">64.079999999999998</cx:pt>
          <cx:pt idx="2116">64.079999999999998</cx:pt>
          <cx:pt idx="2117">64.069999999999993</cx:pt>
          <cx:pt idx="2118">64.069999999999993</cx:pt>
          <cx:pt idx="2119">64.060000000000002</cx:pt>
          <cx:pt idx="2120">64.060000000000002</cx:pt>
          <cx:pt idx="2121">64.049999999999997</cx:pt>
          <cx:pt idx="2122">64.040000000000006</cx:pt>
          <cx:pt idx="2123">64.030000000000001</cx:pt>
          <cx:pt idx="2124">64.030000000000001</cx:pt>
          <cx:pt idx="2125">64.019999999999996</cx:pt>
          <cx:pt idx="2126">64</cx:pt>
          <cx:pt idx="2127">64</cx:pt>
          <cx:pt idx="2128">64</cx:pt>
          <cx:pt idx="2129">64</cx:pt>
          <cx:pt idx="2130">64</cx:pt>
          <cx:pt idx="2131">64</cx:pt>
          <cx:pt idx="2132">64</cx:pt>
          <cx:pt idx="2133">64</cx:pt>
          <cx:pt idx="2134">64</cx:pt>
          <cx:pt idx="2135">64</cx:pt>
          <cx:pt idx="2136">64</cx:pt>
          <cx:pt idx="2137">64</cx:pt>
          <cx:pt idx="2138">64</cx:pt>
          <cx:pt idx="2139">63.979999999999997</cx:pt>
          <cx:pt idx="2140">63.979999999999997</cx:pt>
          <cx:pt idx="2141">63.979999999999997</cx:pt>
          <cx:pt idx="2142">63.960000000000001</cx:pt>
          <cx:pt idx="2143">63.950000000000003</cx:pt>
          <cx:pt idx="2144">63.939999999999998</cx:pt>
          <cx:pt idx="2145">63.93</cx:pt>
          <cx:pt idx="2146">63.93</cx:pt>
          <cx:pt idx="2147">63.920000000000002</cx:pt>
          <cx:pt idx="2148">63.920000000000002</cx:pt>
          <cx:pt idx="2149">63.909999999999997</cx:pt>
          <cx:pt idx="2150">63.899999999999999</cx:pt>
          <cx:pt idx="2151">63.899999999999999</cx:pt>
          <cx:pt idx="2152">63.899999999999999</cx:pt>
          <cx:pt idx="2153">63.890000000000001</cx:pt>
          <cx:pt idx="2154">63.890000000000001</cx:pt>
          <cx:pt idx="2155">63.890000000000001</cx:pt>
          <cx:pt idx="2156">63.890000000000001</cx:pt>
          <cx:pt idx="2157">63.890000000000001</cx:pt>
          <cx:pt idx="2158">63.890000000000001</cx:pt>
          <cx:pt idx="2159">63.890000000000001</cx:pt>
          <cx:pt idx="2160">63.890000000000001</cx:pt>
          <cx:pt idx="2161">63.890000000000001</cx:pt>
          <cx:pt idx="2162">63.890000000000001</cx:pt>
          <cx:pt idx="2163">63.890000000000001</cx:pt>
          <cx:pt idx="2164">63.890000000000001</cx:pt>
          <cx:pt idx="2165">63.869999999999997</cx:pt>
          <cx:pt idx="2166">63.869999999999997</cx:pt>
          <cx:pt idx="2167">63.859999999999999</cx:pt>
          <cx:pt idx="2168">63.850000000000001</cx:pt>
          <cx:pt idx="2169">63.829999999999998</cx:pt>
          <cx:pt idx="2170">63.829999999999998</cx:pt>
          <cx:pt idx="2171">63.829999999999998</cx:pt>
          <cx:pt idx="2172">63.829999999999998</cx:pt>
          <cx:pt idx="2173">63.829999999999998</cx:pt>
          <cx:pt idx="2174">63.829999999999998</cx:pt>
          <cx:pt idx="2175">63.829999999999998</cx:pt>
          <cx:pt idx="2176">63.810000000000002</cx:pt>
          <cx:pt idx="2177">63.799999999999997</cx:pt>
          <cx:pt idx="2178">63.789999999999999</cx:pt>
          <cx:pt idx="2179">63.789999999999999</cx:pt>
          <cx:pt idx="2180">63.789999999999999</cx:pt>
          <cx:pt idx="2181">63.789999999999999</cx:pt>
          <cx:pt idx="2182">63.770000000000003</cx:pt>
          <cx:pt idx="2183">63.770000000000003</cx:pt>
          <cx:pt idx="2184">63.770000000000003</cx:pt>
          <cx:pt idx="2185">63.75</cx:pt>
          <cx:pt idx="2186">63.740000000000002</cx:pt>
          <cx:pt idx="2187">63.740000000000002</cx:pt>
          <cx:pt idx="2188">63.740000000000002</cx:pt>
          <cx:pt idx="2189">63.719999999999999</cx:pt>
          <cx:pt idx="2190">63.700000000000003</cx:pt>
          <cx:pt idx="2191">63.689999999999998</cx:pt>
          <cx:pt idx="2192">63.68</cx:pt>
          <cx:pt idx="2193">63.68</cx:pt>
          <cx:pt idx="2194">63.68</cx:pt>
          <cx:pt idx="2195">63.649999999999999</cx:pt>
          <cx:pt idx="2196">63.640000000000001</cx:pt>
          <cx:pt idx="2197">63.640000000000001</cx:pt>
          <cx:pt idx="2198">63.640000000000001</cx:pt>
          <cx:pt idx="2199">63.640000000000001</cx:pt>
          <cx:pt idx="2200">63.640000000000001</cx:pt>
          <cx:pt idx="2201">63.640000000000001</cx:pt>
          <cx:pt idx="2202">63.640000000000001</cx:pt>
          <cx:pt idx="2203">63.640000000000001</cx:pt>
          <cx:pt idx="2204">63.640000000000001</cx:pt>
          <cx:pt idx="2205">63.640000000000001</cx:pt>
          <cx:pt idx="2206">63.640000000000001</cx:pt>
          <cx:pt idx="2207">63.640000000000001</cx:pt>
          <cx:pt idx="2208">63.640000000000001</cx:pt>
          <cx:pt idx="2209">63.640000000000001</cx:pt>
          <cx:pt idx="2210">63.640000000000001</cx:pt>
          <cx:pt idx="2211">63.640000000000001</cx:pt>
          <cx:pt idx="2212">63.640000000000001</cx:pt>
          <cx:pt idx="2213">63.640000000000001</cx:pt>
          <cx:pt idx="2214">63.640000000000001</cx:pt>
          <cx:pt idx="2215">63.640000000000001</cx:pt>
          <cx:pt idx="2216">63.640000000000001</cx:pt>
          <cx:pt idx="2217">63.640000000000001</cx:pt>
          <cx:pt idx="2218">63.640000000000001</cx:pt>
          <cx:pt idx="2219">63.640000000000001</cx:pt>
          <cx:pt idx="2220">63.640000000000001</cx:pt>
          <cx:pt idx="2221">63.640000000000001</cx:pt>
          <cx:pt idx="2222">63.640000000000001</cx:pt>
          <cx:pt idx="2223">63.640000000000001</cx:pt>
          <cx:pt idx="2224">63.640000000000001</cx:pt>
          <cx:pt idx="2225">63.640000000000001</cx:pt>
          <cx:pt idx="2226">63.640000000000001</cx:pt>
          <cx:pt idx="2227">63.640000000000001</cx:pt>
          <cx:pt idx="2228">63.640000000000001</cx:pt>
          <cx:pt idx="2229">63.640000000000001</cx:pt>
          <cx:pt idx="2230">63.640000000000001</cx:pt>
          <cx:pt idx="2231">63.640000000000001</cx:pt>
          <cx:pt idx="2232">63.640000000000001</cx:pt>
          <cx:pt idx="2233">63.640000000000001</cx:pt>
          <cx:pt idx="2234">63.640000000000001</cx:pt>
          <cx:pt idx="2235">63.640000000000001</cx:pt>
          <cx:pt idx="2236">63.640000000000001</cx:pt>
          <cx:pt idx="2237">63.640000000000001</cx:pt>
          <cx:pt idx="2238">63.640000000000001</cx:pt>
          <cx:pt idx="2239">63.640000000000001</cx:pt>
          <cx:pt idx="2240">63.640000000000001</cx:pt>
          <cx:pt idx="2241">63.640000000000001</cx:pt>
          <cx:pt idx="2242">63.640000000000001</cx:pt>
          <cx:pt idx="2243">63.640000000000001</cx:pt>
          <cx:pt idx="2244">63.640000000000001</cx:pt>
          <cx:pt idx="2245">63.640000000000001</cx:pt>
          <cx:pt idx="2246">63.640000000000001</cx:pt>
          <cx:pt idx="2247">63.590000000000003</cx:pt>
          <cx:pt idx="2248">63.57</cx:pt>
          <cx:pt idx="2249">63.57</cx:pt>
          <cx:pt idx="2250">63.57</cx:pt>
          <cx:pt idx="2251">63.549999999999997</cx:pt>
          <cx:pt idx="2252">63.549999999999997</cx:pt>
          <cx:pt idx="2253">63.539999999999999</cx:pt>
          <cx:pt idx="2254">63.530000000000001</cx:pt>
          <cx:pt idx="2255">63.530000000000001</cx:pt>
          <cx:pt idx="2256">63.520000000000003</cx:pt>
          <cx:pt idx="2257">63.509999999999998</cx:pt>
          <cx:pt idx="2258">63.509999999999998</cx:pt>
          <cx:pt idx="2259">63.5</cx:pt>
          <cx:pt idx="2260">63.5</cx:pt>
          <cx:pt idx="2261">63.490000000000002</cx:pt>
          <cx:pt idx="2262">63.490000000000002</cx:pt>
          <cx:pt idx="2263">63.479999999999997</cx:pt>
          <cx:pt idx="2264">63.460000000000001</cx:pt>
          <cx:pt idx="2265">63.460000000000001</cx:pt>
          <cx:pt idx="2266">63.450000000000003</cx:pt>
          <cx:pt idx="2267">63.439999999999998</cx:pt>
          <cx:pt idx="2268">63.43</cx:pt>
          <cx:pt idx="2269">63.409999999999997</cx:pt>
          <cx:pt idx="2270">63.409999999999997</cx:pt>
          <cx:pt idx="2271">63.409999999999997</cx:pt>
          <cx:pt idx="2272">63.409999999999997</cx:pt>
          <cx:pt idx="2273">63.409999999999997</cx:pt>
          <cx:pt idx="2274">63.409999999999997</cx:pt>
          <cx:pt idx="2275">63.399999999999999</cx:pt>
          <cx:pt idx="2276">63.399999999999999</cx:pt>
          <cx:pt idx="2277">63.380000000000003</cx:pt>
          <cx:pt idx="2278">63.380000000000003</cx:pt>
          <cx:pt idx="2279">63.380000000000003</cx:pt>
          <cx:pt idx="2280">63.369999999999997</cx:pt>
          <cx:pt idx="2281">63.340000000000003</cx:pt>
          <cx:pt idx="2282">63.329999999999998</cx:pt>
          <cx:pt idx="2283">63.329999999999998</cx:pt>
          <cx:pt idx="2284">63.329999999999998</cx:pt>
          <cx:pt idx="2285">63.329999999999998</cx:pt>
          <cx:pt idx="2286">63.329999999999998</cx:pt>
          <cx:pt idx="2287">63.329999999999998</cx:pt>
          <cx:pt idx="2288">63.32</cx:pt>
          <cx:pt idx="2289">63.299999999999997</cx:pt>
          <cx:pt idx="2290">63.289999999999999</cx:pt>
          <cx:pt idx="2291">63.280000000000001</cx:pt>
          <cx:pt idx="2292">63.270000000000003</cx:pt>
          <cx:pt idx="2293">63.270000000000003</cx:pt>
          <cx:pt idx="2294">63.270000000000003</cx:pt>
          <cx:pt idx="2295">63.25</cx:pt>
          <cx:pt idx="2296">63.25</cx:pt>
          <cx:pt idx="2297">63.25</cx:pt>
          <cx:pt idx="2298">63.219999999999999</cx:pt>
          <cx:pt idx="2299">63.219999999999999</cx:pt>
          <cx:pt idx="2300">63.210000000000001</cx:pt>
          <cx:pt idx="2301">63.189999999999998</cx:pt>
          <cx:pt idx="2302">63.18</cx:pt>
          <cx:pt idx="2303">63.159999999999997</cx:pt>
          <cx:pt idx="2304">63.159999999999997</cx:pt>
          <cx:pt idx="2305">63.159999999999997</cx:pt>
          <cx:pt idx="2306">63.159999999999997</cx:pt>
          <cx:pt idx="2307">63.159999999999997</cx:pt>
          <cx:pt idx="2308">63.159999999999997</cx:pt>
          <cx:pt idx="2309">63.159999999999997</cx:pt>
          <cx:pt idx="2310">63.159999999999997</cx:pt>
          <cx:pt idx="2311">63.159999999999997</cx:pt>
          <cx:pt idx="2312">63.159999999999997</cx:pt>
          <cx:pt idx="2313">63.159999999999997</cx:pt>
          <cx:pt idx="2314">63.159999999999997</cx:pt>
          <cx:pt idx="2315">63.159999999999997</cx:pt>
          <cx:pt idx="2316">63.159999999999997</cx:pt>
          <cx:pt idx="2317">63.159999999999997</cx:pt>
          <cx:pt idx="2318">63.140000000000001</cx:pt>
          <cx:pt idx="2319">63.109999999999999</cx:pt>
          <cx:pt idx="2320">63.100000000000001</cx:pt>
          <cx:pt idx="2321">63.100000000000001</cx:pt>
          <cx:pt idx="2322">63.100000000000001</cx:pt>
          <cx:pt idx="2323">63.090000000000003</cx:pt>
          <cx:pt idx="2324">63.090000000000003</cx:pt>
          <cx:pt idx="2325">63.090000000000003</cx:pt>
          <cx:pt idx="2326">63.090000000000003</cx:pt>
          <cx:pt idx="2327">63.090000000000003</cx:pt>
          <cx:pt idx="2328">63.079999999999998</cx:pt>
          <cx:pt idx="2329">63.079999999999998</cx:pt>
          <cx:pt idx="2330">63.07</cx:pt>
          <cx:pt idx="2331">63.060000000000002</cx:pt>
          <cx:pt idx="2332">63.060000000000002</cx:pt>
          <cx:pt idx="2333">63.049999999999997</cx:pt>
          <cx:pt idx="2334">63.049999999999997</cx:pt>
          <cx:pt idx="2335">63.039999999999999</cx:pt>
          <cx:pt idx="2336">63.039999999999999</cx:pt>
          <cx:pt idx="2337">63.039999999999999</cx:pt>
          <cx:pt idx="2338">63.039999999999999</cx:pt>
          <cx:pt idx="2339">63.030000000000001</cx:pt>
          <cx:pt idx="2340">63.009999999999998</cx:pt>
          <cx:pt idx="2341">63.009999999999998</cx:pt>
          <cx:pt idx="2342">63</cx:pt>
          <cx:pt idx="2343">63</cx:pt>
          <cx:pt idx="2344">63</cx:pt>
          <cx:pt idx="2345">62.990000000000002</cx:pt>
          <cx:pt idx="2346">62.979999999999997</cx:pt>
          <cx:pt idx="2347">62.960000000000001</cx:pt>
          <cx:pt idx="2348">62.960000000000001</cx:pt>
          <cx:pt idx="2349">62.960000000000001</cx:pt>
          <cx:pt idx="2350">62.960000000000001</cx:pt>
          <cx:pt idx="2351">62.960000000000001</cx:pt>
          <cx:pt idx="2352">62.960000000000001</cx:pt>
          <cx:pt idx="2353">62.960000000000001</cx:pt>
          <cx:pt idx="2354">62.960000000000001</cx:pt>
          <cx:pt idx="2355">62.960000000000001</cx:pt>
          <cx:pt idx="2356">62.960000000000001</cx:pt>
          <cx:pt idx="2357">62.960000000000001</cx:pt>
          <cx:pt idx="2358">62.960000000000001</cx:pt>
          <cx:pt idx="2359">62.960000000000001</cx:pt>
          <cx:pt idx="2360">62.960000000000001</cx:pt>
          <cx:pt idx="2361">62.950000000000003</cx:pt>
          <cx:pt idx="2362">62.93</cx:pt>
          <cx:pt idx="2363">62.93</cx:pt>
          <cx:pt idx="2364">62.93</cx:pt>
          <cx:pt idx="2365">62.920000000000002</cx:pt>
          <cx:pt idx="2366">62.890000000000001</cx:pt>
          <cx:pt idx="2367">62.890000000000001</cx:pt>
          <cx:pt idx="2368">62.880000000000003</cx:pt>
          <cx:pt idx="2369">62.869999999999997</cx:pt>
          <cx:pt idx="2370">62.869999999999997</cx:pt>
          <cx:pt idx="2371">62.869999999999997</cx:pt>
          <cx:pt idx="2372">62.869999999999997</cx:pt>
          <cx:pt idx="2373">62.859999999999999</cx:pt>
          <cx:pt idx="2374">62.859999999999999</cx:pt>
          <cx:pt idx="2375">62.859999999999999</cx:pt>
          <cx:pt idx="2376">62.859999999999999</cx:pt>
          <cx:pt idx="2377">62.859999999999999</cx:pt>
          <cx:pt idx="2378">62.859999999999999</cx:pt>
          <cx:pt idx="2379">62.859999999999999</cx:pt>
          <cx:pt idx="2380">62.859999999999999</cx:pt>
          <cx:pt idx="2381">62.859999999999999</cx:pt>
          <cx:pt idx="2382">62.859999999999999</cx:pt>
          <cx:pt idx="2383">62.859999999999999</cx:pt>
          <cx:pt idx="2384">62.859999999999999</cx:pt>
          <cx:pt idx="2385">62.859999999999999</cx:pt>
          <cx:pt idx="2386">62.859999999999999</cx:pt>
          <cx:pt idx="2387">62.859999999999999</cx:pt>
          <cx:pt idx="2388">62.829999999999998</cx:pt>
          <cx:pt idx="2389">62.82</cx:pt>
          <cx:pt idx="2390">62.82</cx:pt>
          <cx:pt idx="2391">62.810000000000002</cx:pt>
          <cx:pt idx="2392">62.810000000000002</cx:pt>
          <cx:pt idx="2393">62.789999999999999</cx:pt>
          <cx:pt idx="2394">62.789999999999999</cx:pt>
          <cx:pt idx="2395">62.770000000000003</cx:pt>
          <cx:pt idx="2396">62.770000000000003</cx:pt>
          <cx:pt idx="2397">62.759999999999998</cx:pt>
          <cx:pt idx="2398">62.75</cx:pt>
          <cx:pt idx="2399">62.75</cx:pt>
          <cx:pt idx="2400">62.75</cx:pt>
          <cx:pt idx="2401">62.740000000000002</cx:pt>
          <cx:pt idx="2402">62.729999999999997</cx:pt>
          <cx:pt idx="2403">62.729999999999997</cx:pt>
          <cx:pt idx="2404">62.729999999999997</cx:pt>
          <cx:pt idx="2405">62.719999999999999</cx:pt>
          <cx:pt idx="2406">62.710000000000001</cx:pt>
          <cx:pt idx="2407">62.710000000000001</cx:pt>
          <cx:pt idx="2408">62.700000000000003</cx:pt>
          <cx:pt idx="2409">62.700000000000003</cx:pt>
          <cx:pt idx="2410">62.700000000000003</cx:pt>
          <cx:pt idx="2411">62.689999999999998</cx:pt>
          <cx:pt idx="2412">62.689999999999998</cx:pt>
          <cx:pt idx="2413">62.689999999999998</cx:pt>
          <cx:pt idx="2414">62.689999999999998</cx:pt>
          <cx:pt idx="2415">62.689999999999998</cx:pt>
          <cx:pt idx="2416">62.689999999999998</cx:pt>
          <cx:pt idx="2417">62.689999999999998</cx:pt>
          <cx:pt idx="2418">62.68</cx:pt>
          <cx:pt idx="2419">62.670000000000002</cx:pt>
          <cx:pt idx="2420">62.659999999999997</cx:pt>
          <cx:pt idx="2421">62.649999999999999</cx:pt>
          <cx:pt idx="2422">62.640000000000001</cx:pt>
          <cx:pt idx="2423">62.630000000000003</cx:pt>
          <cx:pt idx="2424">62.630000000000003</cx:pt>
          <cx:pt idx="2425">62.619999999999997</cx:pt>
          <cx:pt idx="2426">62.619999999999997</cx:pt>
          <cx:pt idx="2427">62.609999999999999</cx:pt>
          <cx:pt idx="2428">62.600000000000001</cx:pt>
          <cx:pt idx="2429">62.600000000000001</cx:pt>
          <cx:pt idx="2430">62.600000000000001</cx:pt>
          <cx:pt idx="2431">62.590000000000003</cx:pt>
          <cx:pt idx="2432">62.590000000000003</cx:pt>
          <cx:pt idx="2433">62.579999999999998</cx:pt>
          <cx:pt idx="2434">62.579999999999998</cx:pt>
          <cx:pt idx="2435">62.57</cx:pt>
          <cx:pt idx="2436">62.57</cx:pt>
          <cx:pt idx="2437">62.560000000000002</cx:pt>
          <cx:pt idx="2438">62.560000000000002</cx:pt>
          <cx:pt idx="2439">62.539999999999999</cx:pt>
          <cx:pt idx="2440">62.530000000000001</cx:pt>
          <cx:pt idx="2441">62.5</cx:pt>
          <cx:pt idx="2442">62.5</cx:pt>
          <cx:pt idx="2443">62.5</cx:pt>
          <cx:pt idx="2444">62.5</cx:pt>
          <cx:pt idx="2445">62.5</cx:pt>
          <cx:pt idx="2446">62.5</cx:pt>
          <cx:pt idx="2447">62.5</cx:pt>
          <cx:pt idx="2448">62.5</cx:pt>
          <cx:pt idx="2449">62.5</cx:pt>
          <cx:pt idx="2450">62.5</cx:pt>
          <cx:pt idx="2451">62.5</cx:pt>
          <cx:pt idx="2452">62.5</cx:pt>
          <cx:pt idx="2453">62.5</cx:pt>
          <cx:pt idx="2454">62.5</cx:pt>
          <cx:pt idx="2455">62.5</cx:pt>
          <cx:pt idx="2456">62.5</cx:pt>
          <cx:pt idx="2457">62.5</cx:pt>
          <cx:pt idx="2458">62.5</cx:pt>
          <cx:pt idx="2459">62.5</cx:pt>
          <cx:pt idx="2460">62.5</cx:pt>
          <cx:pt idx="2461">62.5</cx:pt>
          <cx:pt idx="2462">62.5</cx:pt>
          <cx:pt idx="2463">62.5</cx:pt>
          <cx:pt idx="2464">62.5</cx:pt>
          <cx:pt idx="2465">62.5</cx:pt>
          <cx:pt idx="2466">62.5</cx:pt>
          <cx:pt idx="2467">62.5</cx:pt>
          <cx:pt idx="2468">62.5</cx:pt>
          <cx:pt idx="2469">62.5</cx:pt>
          <cx:pt idx="2470">62.5</cx:pt>
          <cx:pt idx="2471">62.5</cx:pt>
          <cx:pt idx="2472">62.5</cx:pt>
          <cx:pt idx="2473">62.5</cx:pt>
          <cx:pt idx="2474">62.5</cx:pt>
          <cx:pt idx="2475">62.5</cx:pt>
          <cx:pt idx="2476">62.5</cx:pt>
          <cx:pt idx="2477">62.5</cx:pt>
          <cx:pt idx="2478">62.5</cx:pt>
          <cx:pt idx="2479">62.5</cx:pt>
          <cx:pt idx="2480">62.5</cx:pt>
          <cx:pt idx="2481">62.5</cx:pt>
          <cx:pt idx="2482">62.5</cx:pt>
          <cx:pt idx="2483">62.5</cx:pt>
          <cx:pt idx="2484">62.5</cx:pt>
          <cx:pt idx="2485">62.5</cx:pt>
          <cx:pt idx="2486">62.5</cx:pt>
          <cx:pt idx="2487">62.5</cx:pt>
          <cx:pt idx="2488">62.5</cx:pt>
          <cx:pt idx="2489">62.5</cx:pt>
          <cx:pt idx="2490">62.5</cx:pt>
          <cx:pt idx="2491">62.5</cx:pt>
          <cx:pt idx="2492">62.5</cx:pt>
          <cx:pt idx="2493">62.5</cx:pt>
          <cx:pt idx="2494">62.5</cx:pt>
          <cx:pt idx="2495">62.5</cx:pt>
          <cx:pt idx="2496">62.5</cx:pt>
          <cx:pt idx="2497">62.5</cx:pt>
          <cx:pt idx="2498">62.5</cx:pt>
          <cx:pt idx="2499">62.5</cx:pt>
          <cx:pt idx="2500">62.5</cx:pt>
          <cx:pt idx="2501">62.5</cx:pt>
          <cx:pt idx="2502">62.5</cx:pt>
          <cx:pt idx="2503">62.5</cx:pt>
          <cx:pt idx="2504">62.5</cx:pt>
          <cx:pt idx="2505">62.5</cx:pt>
          <cx:pt idx="2506">62.5</cx:pt>
          <cx:pt idx="2507">62.5</cx:pt>
          <cx:pt idx="2508">62.5</cx:pt>
          <cx:pt idx="2509">62.5</cx:pt>
          <cx:pt idx="2510">62.5</cx:pt>
          <cx:pt idx="2511">62.5</cx:pt>
          <cx:pt idx="2512">62.5</cx:pt>
          <cx:pt idx="2513">62.5</cx:pt>
          <cx:pt idx="2514">62.5</cx:pt>
          <cx:pt idx="2515">62.5</cx:pt>
          <cx:pt idx="2516">62.5</cx:pt>
          <cx:pt idx="2517">62.469999999999999</cx:pt>
          <cx:pt idx="2518">62.469999999999999</cx:pt>
          <cx:pt idx="2519">62.450000000000003</cx:pt>
          <cx:pt idx="2520">62.439999999999998</cx:pt>
          <cx:pt idx="2521">62.43</cx:pt>
          <cx:pt idx="2522">62.43</cx:pt>
          <cx:pt idx="2523">62.420000000000002</cx:pt>
          <cx:pt idx="2524">62.409999999999997</cx:pt>
          <cx:pt idx="2525">62.380000000000003</cx:pt>
          <cx:pt idx="2526">62.380000000000003</cx:pt>
          <cx:pt idx="2527">62.369999999999997</cx:pt>
          <cx:pt idx="2528">62.369999999999997</cx:pt>
          <cx:pt idx="2529">62.369999999999997</cx:pt>
          <cx:pt idx="2530">62.350000000000001</cx:pt>
          <cx:pt idx="2531">62.340000000000003</cx:pt>
          <cx:pt idx="2532">62.32</cx:pt>
          <cx:pt idx="2533">62.32</cx:pt>
          <cx:pt idx="2534">62.32</cx:pt>
          <cx:pt idx="2535">62.32</cx:pt>
          <cx:pt idx="2536">62.32</cx:pt>
          <cx:pt idx="2537">62.32</cx:pt>
          <cx:pt idx="2538">62.310000000000002</cx:pt>
          <cx:pt idx="2539">62.299999999999997</cx:pt>
          <cx:pt idx="2540">62.299999999999997</cx:pt>
          <cx:pt idx="2541">62.299999999999997</cx:pt>
          <cx:pt idx="2542">62.299999999999997</cx:pt>
          <cx:pt idx="2543">62.280000000000001</cx:pt>
          <cx:pt idx="2544">62.280000000000001</cx:pt>
          <cx:pt idx="2545">62.25</cx:pt>
          <cx:pt idx="2546">62.240000000000002</cx:pt>
          <cx:pt idx="2547">62.229999999999997</cx:pt>
          <cx:pt idx="2548">62.219999999999999</cx:pt>
          <cx:pt idx="2549">62.219999999999999</cx:pt>
          <cx:pt idx="2550">62.219999999999999</cx:pt>
          <cx:pt idx="2551">62.219999999999999</cx:pt>
          <cx:pt idx="2552">62.219999999999999</cx:pt>
          <cx:pt idx="2553">62.219999999999999</cx:pt>
          <cx:pt idx="2554">62.219999999999999</cx:pt>
          <cx:pt idx="2555">62.210000000000001</cx:pt>
          <cx:pt idx="2556">62.200000000000003</cx:pt>
          <cx:pt idx="2557">62.18</cx:pt>
          <cx:pt idx="2558">62.159999999999997</cx:pt>
          <cx:pt idx="2559">62.159999999999997</cx:pt>
          <cx:pt idx="2560">62.159999999999997</cx:pt>
          <cx:pt idx="2561">62.159999999999997</cx:pt>
          <cx:pt idx="2562">62.159999999999997</cx:pt>
          <cx:pt idx="2563">62.159999999999997</cx:pt>
          <cx:pt idx="2564">62.149999999999999</cx:pt>
          <cx:pt idx="2565">62.140000000000001</cx:pt>
          <cx:pt idx="2566">62.140000000000001</cx:pt>
          <cx:pt idx="2567">62.140000000000001</cx:pt>
          <cx:pt idx="2568">62.130000000000003</cx:pt>
          <cx:pt idx="2569">62.130000000000003</cx:pt>
          <cx:pt idx="2570">62.119999999999997</cx:pt>
          <cx:pt idx="2571">62.119999999999997</cx:pt>
          <cx:pt idx="2572">62.119999999999997</cx:pt>
          <cx:pt idx="2573">62.100000000000001</cx:pt>
          <cx:pt idx="2574">62.100000000000001</cx:pt>
          <cx:pt idx="2575">62.079999999999998</cx:pt>
          <cx:pt idx="2576">62.07</cx:pt>
          <cx:pt idx="2577">62.07</cx:pt>
          <cx:pt idx="2578">62.07</cx:pt>
          <cx:pt idx="2579">62.07</cx:pt>
          <cx:pt idx="2580">62.07</cx:pt>
          <cx:pt idx="2581">62.07</cx:pt>
          <cx:pt idx="2582">62.07</cx:pt>
          <cx:pt idx="2583">62.07</cx:pt>
          <cx:pt idx="2584">62.07</cx:pt>
          <cx:pt idx="2585">62.07</cx:pt>
          <cx:pt idx="2586">62.07</cx:pt>
          <cx:pt idx="2587">62.060000000000002</cx:pt>
          <cx:pt idx="2588">62.060000000000002</cx:pt>
          <cx:pt idx="2589">62.049999999999997</cx:pt>
          <cx:pt idx="2590">62.039999999999999</cx:pt>
          <cx:pt idx="2591">62.039999999999999</cx:pt>
          <cx:pt idx="2592">62.020000000000003</cx:pt>
          <cx:pt idx="2593">62.009999999999998</cx:pt>
          <cx:pt idx="2594">62</cx:pt>
          <cx:pt idx="2595">62</cx:pt>
          <cx:pt idx="2596">62</cx:pt>
          <cx:pt idx="2597">62</cx:pt>
          <cx:pt idx="2598">62</cx:pt>
          <cx:pt idx="2599">62</cx:pt>
          <cx:pt idx="2600">62</cx:pt>
          <cx:pt idx="2601">62</cx:pt>
          <cx:pt idx="2602">62</cx:pt>
          <cx:pt idx="2603">62</cx:pt>
          <cx:pt idx="2604">61.990000000000002</cx:pt>
          <cx:pt idx="2605">61.979999999999997</cx:pt>
          <cx:pt idx="2606">61.969999999999999</cx:pt>
          <cx:pt idx="2607">61.969999999999999</cx:pt>
          <cx:pt idx="2608">61.969999999999999</cx:pt>
          <cx:pt idx="2609">61.960000000000001</cx:pt>
          <cx:pt idx="2610">61.93</cx:pt>
          <cx:pt idx="2611">61.909999999999997</cx:pt>
          <cx:pt idx="2612">61.909999999999997</cx:pt>
          <cx:pt idx="2613">61.899999999999999</cx:pt>
          <cx:pt idx="2614">61.899999999999999</cx:pt>
          <cx:pt idx="2615">61.899999999999999</cx:pt>
          <cx:pt idx="2616">61.899999999999999</cx:pt>
          <cx:pt idx="2617">61.899999999999999</cx:pt>
          <cx:pt idx="2618">61.899999999999999</cx:pt>
          <cx:pt idx="2619">61.899999999999999</cx:pt>
          <cx:pt idx="2620">61.899999999999999</cx:pt>
          <cx:pt idx="2621">61.899999999999999</cx:pt>
          <cx:pt idx="2622">61.899999999999999</cx:pt>
          <cx:pt idx="2623">61.899999999999999</cx:pt>
          <cx:pt idx="2624">61.899999999999999</cx:pt>
          <cx:pt idx="2625">61.899999999999999</cx:pt>
          <cx:pt idx="2626">61.899999999999999</cx:pt>
          <cx:pt idx="2627">61.890000000000001</cx:pt>
          <cx:pt idx="2628">61.880000000000003</cx:pt>
          <cx:pt idx="2629">61.859999999999999</cx:pt>
          <cx:pt idx="2630">61.859999999999999</cx:pt>
          <cx:pt idx="2631">61.850000000000001</cx:pt>
          <cx:pt idx="2632">61.840000000000003</cx:pt>
          <cx:pt idx="2633">61.840000000000003</cx:pt>
          <cx:pt idx="2634">61.829999999999998</cx:pt>
          <cx:pt idx="2635">61.829999999999998</cx:pt>
          <cx:pt idx="2636">61.82</cx:pt>
          <cx:pt idx="2637">61.82</cx:pt>
          <cx:pt idx="2638">61.82</cx:pt>
          <cx:pt idx="2639">61.780000000000001</cx:pt>
          <cx:pt idx="2640">61.780000000000001</cx:pt>
          <cx:pt idx="2641">61.759999999999998</cx:pt>
          <cx:pt idx="2642">61.759999999999998</cx:pt>
          <cx:pt idx="2643">61.759999999999998</cx:pt>
          <cx:pt idx="2644">61.759999999999998</cx:pt>
          <cx:pt idx="2645">61.75</cx:pt>
          <cx:pt idx="2646">61.740000000000002</cx:pt>
          <cx:pt idx="2647">61.729999999999997</cx:pt>
          <cx:pt idx="2648">61.719999999999999</cx:pt>
          <cx:pt idx="2649">61.719999999999999</cx:pt>
          <cx:pt idx="2650">61.710000000000001</cx:pt>
          <cx:pt idx="2651">61.710000000000001</cx:pt>
          <cx:pt idx="2652">61.710000000000001</cx:pt>
          <cx:pt idx="2653">61.710000000000001</cx:pt>
          <cx:pt idx="2654">61.700000000000003</cx:pt>
          <cx:pt idx="2655">61.700000000000003</cx:pt>
          <cx:pt idx="2656">61.700000000000003</cx:pt>
          <cx:pt idx="2657">61.700000000000003</cx:pt>
          <cx:pt idx="2658">61.700000000000003</cx:pt>
          <cx:pt idx="2659">61.700000000000003</cx:pt>
          <cx:pt idx="2660">61.689999999999998</cx:pt>
          <cx:pt idx="2661">61.68</cx:pt>
          <cx:pt idx="2662">61.670000000000002</cx:pt>
          <cx:pt idx="2663">61.670000000000002</cx:pt>
          <cx:pt idx="2664">61.670000000000002</cx:pt>
          <cx:pt idx="2665">61.670000000000002</cx:pt>
          <cx:pt idx="2666">61.659999999999997</cx:pt>
          <cx:pt idx="2667">61.649999999999999</cx:pt>
          <cx:pt idx="2668">61.649999999999999</cx:pt>
          <cx:pt idx="2669">61.640000000000001</cx:pt>
          <cx:pt idx="2670">61.630000000000003</cx:pt>
          <cx:pt idx="2671">61.619999999999997</cx:pt>
          <cx:pt idx="2672">61.579999999999998</cx:pt>
          <cx:pt idx="2673">61.579999999999998</cx:pt>
          <cx:pt idx="2674">61.549999999999997</cx:pt>
          <cx:pt idx="2675">61.539999999999999</cx:pt>
          <cx:pt idx="2676">61.539999999999999</cx:pt>
          <cx:pt idx="2677">61.539999999999999</cx:pt>
          <cx:pt idx="2678">61.539999999999999</cx:pt>
          <cx:pt idx="2679">61.539999999999999</cx:pt>
          <cx:pt idx="2680">61.539999999999999</cx:pt>
          <cx:pt idx="2681">61.539999999999999</cx:pt>
          <cx:pt idx="2682">61.539999999999999</cx:pt>
          <cx:pt idx="2683">61.539999999999999</cx:pt>
          <cx:pt idx="2684">61.539999999999999</cx:pt>
          <cx:pt idx="2685">61.539999999999999</cx:pt>
          <cx:pt idx="2686">61.539999999999999</cx:pt>
          <cx:pt idx="2687">61.539999999999999</cx:pt>
          <cx:pt idx="2688">61.539999999999999</cx:pt>
          <cx:pt idx="2689">61.539999999999999</cx:pt>
          <cx:pt idx="2690">61.539999999999999</cx:pt>
          <cx:pt idx="2691">61.539999999999999</cx:pt>
          <cx:pt idx="2692">61.539999999999999</cx:pt>
          <cx:pt idx="2693">61.539999999999999</cx:pt>
          <cx:pt idx="2694">61.539999999999999</cx:pt>
          <cx:pt idx="2695">61.539999999999999</cx:pt>
          <cx:pt idx="2696">61.539999999999999</cx:pt>
          <cx:pt idx="2697">61.539999999999999</cx:pt>
          <cx:pt idx="2698">61.539999999999999</cx:pt>
          <cx:pt idx="2699">61.539999999999999</cx:pt>
          <cx:pt idx="2700">61.539999999999999</cx:pt>
          <cx:pt idx="2701">61.539999999999999</cx:pt>
          <cx:pt idx="2702">61.539999999999999</cx:pt>
          <cx:pt idx="2703">61.539999999999999</cx:pt>
          <cx:pt idx="2704">61.539999999999999</cx:pt>
          <cx:pt idx="2705">61.539999999999999</cx:pt>
          <cx:pt idx="2706">61.539999999999999</cx:pt>
          <cx:pt idx="2707">61.520000000000003</cx:pt>
          <cx:pt idx="2708">61.509999999999998</cx:pt>
          <cx:pt idx="2709">61.5</cx:pt>
          <cx:pt idx="2710">61.460000000000001</cx:pt>
          <cx:pt idx="2711">61.450000000000003</cx:pt>
          <cx:pt idx="2712">61.450000000000003</cx:pt>
          <cx:pt idx="2713">61.439999999999998</cx:pt>
          <cx:pt idx="2714">61.439999999999998</cx:pt>
          <cx:pt idx="2715">61.43</cx:pt>
          <cx:pt idx="2716">61.43</cx:pt>
          <cx:pt idx="2717">61.420000000000002</cx:pt>
          <cx:pt idx="2718">61.409999999999997</cx:pt>
          <cx:pt idx="2719">61.409999999999997</cx:pt>
          <cx:pt idx="2720">61.399999999999999</cx:pt>
          <cx:pt idx="2721">61.399999999999999</cx:pt>
          <cx:pt idx="2722">61.399999999999999</cx:pt>
          <cx:pt idx="2723">61.390000000000001</cx:pt>
          <cx:pt idx="2724">61.380000000000003</cx:pt>
          <cx:pt idx="2725">61.369999999999997</cx:pt>
          <cx:pt idx="2726">61.369999999999997</cx:pt>
          <cx:pt idx="2727">61.359999999999999</cx:pt>
          <cx:pt idx="2728">61.359999999999999</cx:pt>
          <cx:pt idx="2729">61.359999999999999</cx:pt>
          <cx:pt idx="2730">61.359999999999999</cx:pt>
          <cx:pt idx="2731">61.359999999999999</cx:pt>
          <cx:pt idx="2732">61.359999999999999</cx:pt>
          <cx:pt idx="2733">61.359999999999999</cx:pt>
          <cx:pt idx="2734">61.359999999999999</cx:pt>
          <cx:pt idx="2735">61.359999999999999</cx:pt>
          <cx:pt idx="2736">61.350000000000001</cx:pt>
          <cx:pt idx="2737">61.340000000000003</cx:pt>
          <cx:pt idx="2738">61.329999999999998</cx:pt>
          <cx:pt idx="2739">61.310000000000002</cx:pt>
          <cx:pt idx="2740">61.310000000000002</cx:pt>
          <cx:pt idx="2741">61.289999999999999</cx:pt>
          <cx:pt idx="2742">61.289999999999999</cx:pt>
          <cx:pt idx="2743">61.289999999999999</cx:pt>
          <cx:pt idx="2744">61.289999999999999</cx:pt>
          <cx:pt idx="2745">61.289999999999999</cx:pt>
          <cx:pt idx="2746">61.289999999999999</cx:pt>
          <cx:pt idx="2747">61.289999999999999</cx:pt>
          <cx:pt idx="2748">61.289999999999999</cx:pt>
          <cx:pt idx="2749">61.289999999999999</cx:pt>
          <cx:pt idx="2750">61.289999999999999</cx:pt>
          <cx:pt idx="2751">61.289999999999999</cx:pt>
          <cx:pt idx="2752">61.289999999999999</cx:pt>
          <cx:pt idx="2753">61.289999999999999</cx:pt>
          <cx:pt idx="2754">61.289999999999999</cx:pt>
          <cx:pt idx="2755">61.289999999999999</cx:pt>
          <cx:pt idx="2756">61.280000000000001</cx:pt>
          <cx:pt idx="2757">61.280000000000001</cx:pt>
          <cx:pt idx="2758">61.280000000000001</cx:pt>
          <cx:pt idx="2759">61.270000000000003</cx:pt>
          <cx:pt idx="2760">61.259999999999998</cx:pt>
          <cx:pt idx="2761">61.259999999999998</cx:pt>
          <cx:pt idx="2762">61.25</cx:pt>
          <cx:pt idx="2763">61.240000000000002</cx:pt>
          <cx:pt idx="2764">61.219999999999999</cx:pt>
          <cx:pt idx="2765">61.219999999999999</cx:pt>
          <cx:pt idx="2766">61.219999999999999</cx:pt>
          <cx:pt idx="2767">61.219999999999999</cx:pt>
          <cx:pt idx="2768">61.219999999999999</cx:pt>
          <cx:pt idx="2769">61.200000000000003</cx:pt>
          <cx:pt idx="2770">61.189999999999998</cx:pt>
          <cx:pt idx="2771">61.189999999999998</cx:pt>
          <cx:pt idx="2772">61.189999999999998</cx:pt>
          <cx:pt idx="2773">61.18</cx:pt>
          <cx:pt idx="2774">61.170000000000002</cx:pt>
          <cx:pt idx="2775">61.170000000000002</cx:pt>
          <cx:pt idx="2776">61.159999999999997</cx:pt>
          <cx:pt idx="2777">61.159999999999997</cx:pt>
          <cx:pt idx="2778">61.159999999999997</cx:pt>
          <cx:pt idx="2779">61.159999999999997</cx:pt>
          <cx:pt idx="2780">61.159999999999997</cx:pt>
          <cx:pt idx="2781">61.149999999999999</cx:pt>
          <cx:pt idx="2782">61.149999999999999</cx:pt>
          <cx:pt idx="2783">61.149999999999999</cx:pt>
          <cx:pt idx="2784">61.140000000000001</cx:pt>
          <cx:pt idx="2785">61.130000000000003</cx:pt>
          <cx:pt idx="2786">61.109999999999999</cx:pt>
          <cx:pt idx="2787">61.109999999999999</cx:pt>
          <cx:pt idx="2788">61.109999999999999</cx:pt>
          <cx:pt idx="2789">61.109999999999999</cx:pt>
          <cx:pt idx="2790">61.109999999999999</cx:pt>
          <cx:pt idx="2791">61.109999999999999</cx:pt>
          <cx:pt idx="2792">61.109999999999999</cx:pt>
          <cx:pt idx="2793">61.109999999999999</cx:pt>
          <cx:pt idx="2794">61.109999999999999</cx:pt>
          <cx:pt idx="2795">61.109999999999999</cx:pt>
          <cx:pt idx="2796">61.109999999999999</cx:pt>
          <cx:pt idx="2797">61.109999999999999</cx:pt>
          <cx:pt idx="2798">61.109999999999999</cx:pt>
          <cx:pt idx="2799">61.109999999999999</cx:pt>
          <cx:pt idx="2800">61.109999999999999</cx:pt>
          <cx:pt idx="2801">61.109999999999999</cx:pt>
          <cx:pt idx="2802">61.109999999999999</cx:pt>
          <cx:pt idx="2803">61.109999999999999</cx:pt>
          <cx:pt idx="2804">61.100000000000001</cx:pt>
          <cx:pt idx="2805">61.100000000000001</cx:pt>
          <cx:pt idx="2806">61.090000000000003</cx:pt>
          <cx:pt idx="2807">61.079999999999998</cx:pt>
          <cx:pt idx="2808">61.07</cx:pt>
          <cx:pt idx="2809">61.060000000000002</cx:pt>
          <cx:pt idx="2810">61.049999999999997</cx:pt>
          <cx:pt idx="2811">61.049999999999997</cx:pt>
          <cx:pt idx="2812">61.039999999999999</cx:pt>
          <cx:pt idx="2813">61.030000000000001</cx:pt>
          <cx:pt idx="2814">61.030000000000001</cx:pt>
          <cx:pt idx="2815">61.030000000000001</cx:pt>
          <cx:pt idx="2816">61.020000000000003</cx:pt>
          <cx:pt idx="2817">61.020000000000003</cx:pt>
          <cx:pt idx="2818">61.020000000000003</cx:pt>
          <cx:pt idx="2819">61.020000000000003</cx:pt>
          <cx:pt idx="2820">61</cx:pt>
          <cx:pt idx="2821">61</cx:pt>
          <cx:pt idx="2822">60.990000000000002</cx:pt>
          <cx:pt idx="2823">60.979999999999997</cx:pt>
          <cx:pt idx="2824">60.979999999999997</cx:pt>
          <cx:pt idx="2825">60.979999999999997</cx:pt>
          <cx:pt idx="2826">60.979999999999997</cx:pt>
          <cx:pt idx="2827">60.979999999999997</cx:pt>
          <cx:pt idx="2828">60.979999999999997</cx:pt>
          <cx:pt idx="2829">60.979999999999997</cx:pt>
          <cx:pt idx="2830">60.979999999999997</cx:pt>
          <cx:pt idx="2831">60.979999999999997</cx:pt>
          <cx:pt idx="2832">60.969999999999999</cx:pt>
          <cx:pt idx="2833">60.960000000000001</cx:pt>
          <cx:pt idx="2834">60.960000000000001</cx:pt>
          <cx:pt idx="2835">60.950000000000003</cx:pt>
          <cx:pt idx="2836">60.939999999999998</cx:pt>
          <cx:pt idx="2837">60.939999999999998</cx:pt>
          <cx:pt idx="2838">60.93</cx:pt>
          <cx:pt idx="2839">60.93</cx:pt>
          <cx:pt idx="2840">60.920000000000002</cx:pt>
          <cx:pt idx="2841">60.920000000000002</cx:pt>
          <cx:pt idx="2842">60.909999999999997</cx:pt>
          <cx:pt idx="2843">60.899999999999999</cx:pt>
          <cx:pt idx="2844">60.880000000000003</cx:pt>
          <cx:pt idx="2845">60.869999999999997</cx:pt>
          <cx:pt idx="2846">60.869999999999997</cx:pt>
          <cx:pt idx="2847">60.869999999999997</cx:pt>
          <cx:pt idx="2848">60.869999999999997</cx:pt>
          <cx:pt idx="2849">60.869999999999997</cx:pt>
          <cx:pt idx="2850">60.869999999999997</cx:pt>
          <cx:pt idx="2851">60.869999999999997</cx:pt>
          <cx:pt idx="2852">60.869999999999997</cx:pt>
          <cx:pt idx="2853">60.869999999999997</cx:pt>
          <cx:pt idx="2854">60.869999999999997</cx:pt>
          <cx:pt idx="2855">60.869999999999997</cx:pt>
          <cx:pt idx="2856">60.869999999999997</cx:pt>
          <cx:pt idx="2857">60.869999999999997</cx:pt>
          <cx:pt idx="2858">60.869999999999997</cx:pt>
          <cx:pt idx="2859">60.869999999999997</cx:pt>
          <cx:pt idx="2860">60.869999999999997</cx:pt>
          <cx:pt idx="2861">60.869999999999997</cx:pt>
          <cx:pt idx="2862">60.869999999999997</cx:pt>
          <cx:pt idx="2863">60.850000000000001</cx:pt>
          <cx:pt idx="2864">60.829999999999998</cx:pt>
          <cx:pt idx="2865">60.829999999999998</cx:pt>
          <cx:pt idx="2866">60.810000000000002</cx:pt>
          <cx:pt idx="2867">60.789999999999999</cx:pt>
          <cx:pt idx="2868">60.759999999999998</cx:pt>
          <cx:pt idx="2869">60.759999999999998</cx:pt>
          <cx:pt idx="2870">60.740000000000002</cx:pt>
          <cx:pt idx="2871">60.719999999999999</cx:pt>
          <cx:pt idx="2872">60.710000000000001</cx:pt>
          <cx:pt idx="2873">60.710000000000001</cx:pt>
          <cx:pt idx="2874">60.710000000000001</cx:pt>
          <cx:pt idx="2875">60.710000000000001</cx:pt>
          <cx:pt idx="2876">60.710000000000001</cx:pt>
          <cx:pt idx="2877">60.710000000000001</cx:pt>
          <cx:pt idx="2878">60.710000000000001</cx:pt>
          <cx:pt idx="2879">60.710000000000001</cx:pt>
          <cx:pt idx="2880">60.710000000000001</cx:pt>
          <cx:pt idx="2881">60.710000000000001</cx:pt>
          <cx:pt idx="2882">60.710000000000001</cx:pt>
          <cx:pt idx="2883">60.710000000000001</cx:pt>
          <cx:pt idx="2884">60.710000000000001</cx:pt>
          <cx:pt idx="2885">60.710000000000001</cx:pt>
          <cx:pt idx="2886">60.710000000000001</cx:pt>
          <cx:pt idx="2887">60.700000000000003</cx:pt>
          <cx:pt idx="2888">60.689999999999998</cx:pt>
          <cx:pt idx="2889">60.689999999999998</cx:pt>
          <cx:pt idx="2890">60.670000000000002</cx:pt>
          <cx:pt idx="2891">60.670000000000002</cx:pt>
          <cx:pt idx="2892">60.659999999999997</cx:pt>
          <cx:pt idx="2893">60.659999999999997</cx:pt>
          <cx:pt idx="2894">60.659999999999997</cx:pt>
          <cx:pt idx="2895">60.649999999999999</cx:pt>
          <cx:pt idx="2896">60.640000000000001</cx:pt>
          <cx:pt idx="2897">60.630000000000003</cx:pt>
          <cx:pt idx="2898">60.619999999999997</cx:pt>
          <cx:pt idx="2899">60.609999999999999</cx:pt>
          <cx:pt idx="2900">60.609999999999999</cx:pt>
          <cx:pt idx="2901">60.609999999999999</cx:pt>
          <cx:pt idx="2902">60.609999999999999</cx:pt>
          <cx:pt idx="2903">60.609999999999999</cx:pt>
          <cx:pt idx="2904">60.609999999999999</cx:pt>
          <cx:pt idx="2905">60.609999999999999</cx:pt>
          <cx:pt idx="2906">60.609999999999999</cx:pt>
          <cx:pt idx="2907">60.609999999999999</cx:pt>
          <cx:pt idx="2908">60.609999999999999</cx:pt>
          <cx:pt idx="2909">60.609999999999999</cx:pt>
          <cx:pt idx="2910">60.579999999999998</cx:pt>
          <cx:pt idx="2911">60.57</cx:pt>
          <cx:pt idx="2912">60.560000000000002</cx:pt>
          <cx:pt idx="2913">60.539999999999999</cx:pt>
          <cx:pt idx="2914">60.530000000000001</cx:pt>
          <cx:pt idx="2915">60.530000000000001</cx:pt>
          <cx:pt idx="2916">60.530000000000001</cx:pt>
          <cx:pt idx="2917">60.530000000000001</cx:pt>
          <cx:pt idx="2918">60.530000000000001</cx:pt>
          <cx:pt idx="2919">60.530000000000001</cx:pt>
          <cx:pt idx="2920">60.530000000000001</cx:pt>
          <cx:pt idx="2921">60.530000000000001</cx:pt>
          <cx:pt idx="2922">60.530000000000001</cx:pt>
          <cx:pt idx="2923">60.479999999999997</cx:pt>
          <cx:pt idx="2924">60.469999999999999</cx:pt>
          <cx:pt idx="2925">60.469999999999999</cx:pt>
          <cx:pt idx="2926">60.469999999999999</cx:pt>
          <cx:pt idx="2927">60.469999999999999</cx:pt>
          <cx:pt idx="2928">60.469999999999999</cx:pt>
          <cx:pt idx="2929">60.469999999999999</cx:pt>
          <cx:pt idx="2930">60.450000000000003</cx:pt>
          <cx:pt idx="2931">60.450000000000003</cx:pt>
          <cx:pt idx="2932">60.420000000000002</cx:pt>
          <cx:pt idx="2933">60.420000000000002</cx:pt>
          <cx:pt idx="2934">60.420000000000002</cx:pt>
          <cx:pt idx="2935">60.420000000000002</cx:pt>
          <cx:pt idx="2936">60.420000000000002</cx:pt>
          <cx:pt idx="2937">60.409999999999997</cx:pt>
          <cx:pt idx="2938">60.399999999999999</cx:pt>
          <cx:pt idx="2939">60.399999999999999</cx:pt>
          <cx:pt idx="2940">60.390000000000001</cx:pt>
          <cx:pt idx="2941">60.380000000000003</cx:pt>
          <cx:pt idx="2942">60.380000000000003</cx:pt>
          <cx:pt idx="2943">60.380000000000003</cx:pt>
          <cx:pt idx="2944">60.380000000000003</cx:pt>
          <cx:pt idx="2945">60.380000000000003</cx:pt>
          <cx:pt idx="2946">60.369999999999997</cx:pt>
          <cx:pt idx="2947">60.359999999999999</cx:pt>
          <cx:pt idx="2948">60.350000000000001</cx:pt>
          <cx:pt idx="2949">60.350000000000001</cx:pt>
          <cx:pt idx="2950">60.340000000000003</cx:pt>
          <cx:pt idx="2951">60.329999999999998</cx:pt>
          <cx:pt idx="2952">60.329999999999998</cx:pt>
          <cx:pt idx="2953">60.32</cx:pt>
          <cx:pt idx="2954">60.32</cx:pt>
          <cx:pt idx="2955">60.289999999999999</cx:pt>
          <cx:pt idx="2956">60.280000000000001</cx:pt>
          <cx:pt idx="2957">60.280000000000001</cx:pt>
          <cx:pt idx="2958">60.259999999999998</cx:pt>
          <cx:pt idx="2959">60.259999999999998</cx:pt>
          <cx:pt idx="2960">60.259999999999998</cx:pt>
          <cx:pt idx="2961">60.259999999999998</cx:pt>
          <cx:pt idx="2962">60.25</cx:pt>
          <cx:pt idx="2963">60.25</cx:pt>
          <cx:pt idx="2964">60.25</cx:pt>
          <cx:pt idx="2965">60.240000000000002</cx:pt>
          <cx:pt idx="2966">60.240000000000002</cx:pt>
          <cx:pt idx="2967">60.240000000000002</cx:pt>
          <cx:pt idx="2968">60.240000000000002</cx:pt>
          <cx:pt idx="2969">60.229999999999997</cx:pt>
          <cx:pt idx="2970">60.229999999999997</cx:pt>
          <cx:pt idx="2971">60.229999999999997</cx:pt>
          <cx:pt idx="2972">60.229999999999997</cx:pt>
          <cx:pt idx="2973">60.229999999999997</cx:pt>
          <cx:pt idx="2974">60.219999999999999</cx:pt>
          <cx:pt idx="2975">60.219999999999999</cx:pt>
          <cx:pt idx="2976">60.210000000000001</cx:pt>
          <cx:pt idx="2977">60.200000000000003</cx:pt>
          <cx:pt idx="2978">60.200000000000003</cx:pt>
          <cx:pt idx="2979">60.189999999999998</cx:pt>
          <cx:pt idx="2980">60.189999999999998</cx:pt>
          <cx:pt idx="2981">60.18</cx:pt>
          <cx:pt idx="2982">60.18</cx:pt>
          <cx:pt idx="2983">60.170000000000002</cx:pt>
          <cx:pt idx="2984">60.170000000000002</cx:pt>
          <cx:pt idx="2985">60.170000000000002</cx:pt>
          <cx:pt idx="2986">60.170000000000002</cx:pt>
          <cx:pt idx="2987">60.140000000000001</cx:pt>
          <cx:pt idx="2988">60.140000000000001</cx:pt>
          <cx:pt idx="2989">60.140000000000001</cx:pt>
          <cx:pt idx="2990">60.130000000000003</cx:pt>
          <cx:pt idx="2991">60.130000000000003</cx:pt>
          <cx:pt idx="2992">60.119999999999997</cx:pt>
          <cx:pt idx="2993">60.090000000000003</cx:pt>
          <cx:pt idx="2994">60.060000000000002</cx:pt>
          <cx:pt idx="2995">60.020000000000003</cx:pt>
          <cx:pt idx="2996">60</cx:pt>
          <cx:pt idx="2997">60</cx:pt>
          <cx:pt idx="2998">60</cx:pt>
          <cx:pt idx="2999">60</cx:pt>
          <cx:pt idx="3000">60</cx:pt>
          <cx:pt idx="3001">60</cx:pt>
          <cx:pt idx="3002">60</cx:pt>
          <cx:pt idx="3003">60</cx:pt>
          <cx:pt idx="3004">60</cx:pt>
          <cx:pt idx="3005">60</cx:pt>
          <cx:pt idx="3006">60</cx:pt>
          <cx:pt idx="3007">60</cx:pt>
          <cx:pt idx="3008">60</cx:pt>
          <cx:pt idx="3009">60</cx:pt>
          <cx:pt idx="3010">60</cx:pt>
          <cx:pt idx="3011">60</cx:pt>
          <cx:pt idx="3012">60</cx:pt>
          <cx:pt idx="3013">60</cx:pt>
          <cx:pt idx="3014">60</cx:pt>
          <cx:pt idx="3015">60</cx:pt>
          <cx:pt idx="3016">60</cx:pt>
          <cx:pt idx="3017">60</cx:pt>
          <cx:pt idx="3018">60</cx:pt>
          <cx:pt idx="3019">60</cx:pt>
          <cx:pt idx="3020">60</cx:pt>
          <cx:pt idx="3021">60</cx:pt>
          <cx:pt idx="3022">60</cx:pt>
          <cx:pt idx="3023">60</cx:pt>
          <cx:pt idx="3024">60</cx:pt>
          <cx:pt idx="3025">60</cx:pt>
          <cx:pt idx="3026">60</cx:pt>
          <cx:pt idx="3027">60</cx:pt>
          <cx:pt idx="3028">60</cx:pt>
          <cx:pt idx="3029">60</cx:pt>
          <cx:pt idx="3030">60</cx:pt>
          <cx:pt idx="3031">60</cx:pt>
          <cx:pt idx="3032">60</cx:pt>
          <cx:pt idx="3033">60</cx:pt>
          <cx:pt idx="3034">60</cx:pt>
          <cx:pt idx="3035">60</cx:pt>
          <cx:pt idx="3036">60</cx:pt>
          <cx:pt idx="3037">60</cx:pt>
          <cx:pt idx="3038">60</cx:pt>
          <cx:pt idx="3039">60</cx:pt>
          <cx:pt idx="3040">60</cx:pt>
          <cx:pt idx="3041">60</cx:pt>
          <cx:pt idx="3042">60</cx:pt>
          <cx:pt idx="3043">60</cx:pt>
          <cx:pt idx="3044">60</cx:pt>
          <cx:pt idx="3045">60</cx:pt>
          <cx:pt idx="3046">60</cx:pt>
          <cx:pt idx="3047">60</cx:pt>
          <cx:pt idx="3048">60</cx:pt>
          <cx:pt idx="3049">60</cx:pt>
          <cx:pt idx="3050">60</cx:pt>
          <cx:pt idx="3051">60</cx:pt>
          <cx:pt idx="3052">60</cx:pt>
          <cx:pt idx="3053">60</cx:pt>
          <cx:pt idx="3054">60</cx:pt>
          <cx:pt idx="3055">60</cx:pt>
          <cx:pt idx="3056">60</cx:pt>
          <cx:pt idx="3057">60</cx:pt>
          <cx:pt idx="3058">60</cx:pt>
          <cx:pt idx="3059">60</cx:pt>
          <cx:pt idx="3060">60</cx:pt>
          <cx:pt idx="3061">60</cx:pt>
          <cx:pt idx="3062">60</cx:pt>
          <cx:pt idx="3063">60</cx:pt>
          <cx:pt idx="3064">60</cx:pt>
          <cx:pt idx="3065">60</cx:pt>
          <cx:pt idx="3066">60</cx:pt>
          <cx:pt idx="3067">60</cx:pt>
          <cx:pt idx="3068">60</cx:pt>
          <cx:pt idx="3069">60</cx:pt>
          <cx:pt idx="3070">60</cx:pt>
          <cx:pt idx="3071">60</cx:pt>
          <cx:pt idx="3072">60</cx:pt>
          <cx:pt idx="3073">60</cx:pt>
          <cx:pt idx="3074">60</cx:pt>
          <cx:pt idx="3075">60</cx:pt>
          <cx:pt idx="3076">60</cx:pt>
          <cx:pt idx="3077">60</cx:pt>
          <cx:pt idx="3078">60</cx:pt>
          <cx:pt idx="3079">60</cx:pt>
          <cx:pt idx="3080">60</cx:pt>
          <cx:pt idx="3081">60</cx:pt>
          <cx:pt idx="3082">60</cx:pt>
          <cx:pt idx="3083">60</cx:pt>
          <cx:pt idx="3084">60</cx:pt>
          <cx:pt idx="3085">60</cx:pt>
          <cx:pt idx="3086">60</cx:pt>
          <cx:pt idx="3087">60</cx:pt>
          <cx:pt idx="3088">60</cx:pt>
          <cx:pt idx="3089">60</cx:pt>
          <cx:pt idx="3090">60</cx:pt>
          <cx:pt idx="3091">60</cx:pt>
          <cx:pt idx="3092">60</cx:pt>
          <cx:pt idx="3093">60</cx:pt>
          <cx:pt idx="3094">60</cx:pt>
          <cx:pt idx="3095">60</cx:pt>
          <cx:pt idx="3096">60</cx:pt>
          <cx:pt idx="3097">60</cx:pt>
          <cx:pt idx="3098">60</cx:pt>
          <cx:pt idx="3099">59.990000000000002</cx:pt>
          <cx:pt idx="3100">59.960000000000001</cx:pt>
          <cx:pt idx="3101">59.939999999999998</cx:pt>
          <cx:pt idx="3102">59.93</cx:pt>
          <cx:pt idx="3103">59.93</cx:pt>
          <cx:pt idx="3104">59.93</cx:pt>
          <cx:pt idx="3105">59.93</cx:pt>
          <cx:pt idx="3106">59.920000000000002</cx:pt>
          <cx:pt idx="3107">59.909999999999997</cx:pt>
          <cx:pt idx="3108">59.909999999999997</cx:pt>
          <cx:pt idx="3109">59.899999999999999</cx:pt>
          <cx:pt idx="3110">59.869999999999997</cx:pt>
          <cx:pt idx="3111">59.869999999999997</cx:pt>
          <cx:pt idx="3112">59.869999999999997</cx:pt>
          <cx:pt idx="3113">59.840000000000003</cx:pt>
          <cx:pt idx="3114">59.840000000000003</cx:pt>
          <cx:pt idx="3115">59.829999999999998</cx:pt>
          <cx:pt idx="3116">59.829999999999998</cx:pt>
          <cx:pt idx="3117">59.82</cx:pt>
          <cx:pt idx="3118">59.799999999999997</cx:pt>
          <cx:pt idx="3119">59.799999999999997</cx:pt>
          <cx:pt idx="3120">59.799999999999997</cx:pt>
          <cx:pt idx="3121">59.789999999999999</cx:pt>
          <cx:pt idx="3122">59.789999999999999</cx:pt>
          <cx:pt idx="3123">59.789999999999999</cx:pt>
          <cx:pt idx="3124">59.780000000000001</cx:pt>
          <cx:pt idx="3125">59.780000000000001</cx:pt>
          <cx:pt idx="3126">59.780000000000001</cx:pt>
          <cx:pt idx="3127">59.770000000000003</cx:pt>
          <cx:pt idx="3128">59.770000000000003</cx:pt>
          <cx:pt idx="3129">59.770000000000003</cx:pt>
          <cx:pt idx="3130">59.759999999999998</cx:pt>
          <cx:pt idx="3131">59.759999999999998</cx:pt>
          <cx:pt idx="3132">59.759999999999998</cx:pt>
          <cx:pt idx="3133">59.75</cx:pt>
          <cx:pt idx="3134">59.75</cx:pt>
          <cx:pt idx="3135">59.740000000000002</cx:pt>
          <cx:pt idx="3136">59.729999999999997</cx:pt>
          <cx:pt idx="3137">59.719999999999999</cx:pt>
          <cx:pt idx="3138">59.710000000000001</cx:pt>
          <cx:pt idx="3139">59.700000000000003</cx:pt>
          <cx:pt idx="3140">59.700000000000003</cx:pt>
          <cx:pt idx="3141">59.700000000000003</cx:pt>
          <cx:pt idx="3142">59.700000000000003</cx:pt>
          <cx:pt idx="3143">59.700000000000003</cx:pt>
          <cx:pt idx="3144">59.68</cx:pt>
          <cx:pt idx="3145">59.68</cx:pt>
          <cx:pt idx="3146">59.68</cx:pt>
          <cx:pt idx="3147">59.68</cx:pt>
          <cx:pt idx="3148">59.659999999999997</cx:pt>
          <cx:pt idx="3149">59.649999999999999</cx:pt>
          <cx:pt idx="3150">59.630000000000003</cx:pt>
          <cx:pt idx="3151">59.619999999999997</cx:pt>
          <cx:pt idx="3152">59.619999999999997</cx:pt>
          <cx:pt idx="3153">59.619999999999997</cx:pt>
          <cx:pt idx="3154">59.619999999999997</cx:pt>
          <cx:pt idx="3155">59.619999999999997</cx:pt>
          <cx:pt idx="3156">59.619999999999997</cx:pt>
          <cx:pt idx="3157">59.600000000000001</cx:pt>
          <cx:pt idx="3158">59.57</cx:pt>
          <cx:pt idx="3159">59.57</cx:pt>
          <cx:pt idx="3160">59.57</cx:pt>
          <cx:pt idx="3161">59.57</cx:pt>
          <cx:pt idx="3162">59.57</cx:pt>
          <cx:pt idx="3163">59.57</cx:pt>
          <cx:pt idx="3164">59.57</cx:pt>
          <cx:pt idx="3165">59.560000000000002</cx:pt>
          <cx:pt idx="3166">59.549999999999997</cx:pt>
          <cx:pt idx="3167">59.549999999999997</cx:pt>
          <cx:pt idx="3168">59.549999999999997</cx:pt>
          <cx:pt idx="3169">59.549999999999997</cx:pt>
          <cx:pt idx="3170">59.539999999999999</cx:pt>
          <cx:pt idx="3171">59.530000000000001</cx:pt>
          <cx:pt idx="3172">59.520000000000003</cx:pt>
          <cx:pt idx="3173">59.520000000000003</cx:pt>
          <cx:pt idx="3174">59.520000000000003</cx:pt>
          <cx:pt idx="3175">59.520000000000003</cx:pt>
          <cx:pt idx="3176">59.479999999999997</cx:pt>
          <cx:pt idx="3177">59.479999999999997</cx:pt>
          <cx:pt idx="3178">59.479999999999997</cx:pt>
          <cx:pt idx="3179">59.469999999999999</cx:pt>
          <cx:pt idx="3180">59.460000000000001</cx:pt>
          <cx:pt idx="3181">59.460000000000001</cx:pt>
          <cx:pt idx="3182">59.460000000000001</cx:pt>
          <cx:pt idx="3183">59.460000000000001</cx:pt>
          <cx:pt idx="3184">59.460000000000001</cx:pt>
          <cx:pt idx="3185">59.460000000000001</cx:pt>
          <cx:pt idx="3186">59.460000000000001</cx:pt>
          <cx:pt idx="3187">59.460000000000001</cx:pt>
          <cx:pt idx="3188">59.460000000000001</cx:pt>
          <cx:pt idx="3189">59.460000000000001</cx:pt>
          <cx:pt idx="3190">59.450000000000003</cx:pt>
          <cx:pt idx="3191">59.420000000000002</cx:pt>
          <cx:pt idx="3192">59.420000000000002</cx:pt>
          <cx:pt idx="3193">59.420000000000002</cx:pt>
          <cx:pt idx="3194">59.390000000000001</cx:pt>
          <cx:pt idx="3195">59.380000000000003</cx:pt>
          <cx:pt idx="3196">59.380000000000003</cx:pt>
          <cx:pt idx="3197">59.380000000000003</cx:pt>
          <cx:pt idx="3198">59.380000000000003</cx:pt>
          <cx:pt idx="3199">59.380000000000003</cx:pt>
          <cx:pt idx="3200">59.380000000000003</cx:pt>
          <cx:pt idx="3201">59.380000000000003</cx:pt>
          <cx:pt idx="3202">59.380000000000003</cx:pt>
          <cx:pt idx="3203">59.369999999999997</cx:pt>
          <cx:pt idx="3204">59.369999999999997</cx:pt>
          <cx:pt idx="3205">59.359999999999999</cx:pt>
          <cx:pt idx="3206">59.350000000000001</cx:pt>
          <cx:pt idx="3207">59.350000000000001</cx:pt>
          <cx:pt idx="3208">59.350000000000001</cx:pt>
          <cx:pt idx="3209">59.340000000000003</cx:pt>
          <cx:pt idx="3210">59.340000000000003</cx:pt>
          <cx:pt idx="3211">59.329999999999998</cx:pt>
          <cx:pt idx="3212">59.329999999999998</cx:pt>
          <cx:pt idx="3213">59.329999999999998</cx:pt>
          <cx:pt idx="3214">59.32</cx:pt>
          <cx:pt idx="3215">59.310000000000002</cx:pt>
          <cx:pt idx="3216">59.299999999999997</cx:pt>
          <cx:pt idx="3217">59.299999999999997</cx:pt>
          <cx:pt idx="3218">59.299999999999997</cx:pt>
          <cx:pt idx="3219">59.289999999999999</cx:pt>
          <cx:pt idx="3220">59.289999999999999</cx:pt>
          <cx:pt idx="3221">59.289999999999999</cx:pt>
          <cx:pt idx="3222">59.289999999999999</cx:pt>
          <cx:pt idx="3223">59.270000000000003</cx:pt>
          <cx:pt idx="3224">59.270000000000003</cx:pt>
          <cx:pt idx="3225">59.259999999999998</cx:pt>
          <cx:pt idx="3226">59.259999999999998</cx:pt>
          <cx:pt idx="3227">59.259999999999998</cx:pt>
          <cx:pt idx="3228">59.259999999999998</cx:pt>
          <cx:pt idx="3229">59.259999999999998</cx:pt>
          <cx:pt idx="3230">59.259999999999998</cx:pt>
          <cx:pt idx="3231">59.259999999999998</cx:pt>
          <cx:pt idx="3232">59.259999999999998</cx:pt>
          <cx:pt idx="3233">59.259999999999998</cx:pt>
          <cx:pt idx="3234">59.259999999999998</cx:pt>
          <cx:pt idx="3235">59.259999999999998</cx:pt>
          <cx:pt idx="3236">59.259999999999998</cx:pt>
          <cx:pt idx="3237">59.25</cx:pt>
          <cx:pt idx="3238">59.240000000000002</cx:pt>
          <cx:pt idx="3239">59.240000000000002</cx:pt>
          <cx:pt idx="3240">59.229999999999997</cx:pt>
          <cx:pt idx="3241">59.219999999999999</cx:pt>
          <cx:pt idx="3242">59.210000000000001</cx:pt>
          <cx:pt idx="3243">59.210000000000001</cx:pt>
          <cx:pt idx="3244">59.210000000000001</cx:pt>
          <cx:pt idx="3245">59.18</cx:pt>
          <cx:pt idx="3246">59.18</cx:pt>
          <cx:pt idx="3247">59.18</cx:pt>
          <cx:pt idx="3248">59.170000000000002</cx:pt>
          <cx:pt idx="3249">59.170000000000002</cx:pt>
          <cx:pt idx="3250">59.170000000000002</cx:pt>
          <cx:pt idx="3251">59.149999999999999</cx:pt>
          <cx:pt idx="3252">59.149999999999999</cx:pt>
          <cx:pt idx="3253">59.149999999999999</cx:pt>
          <cx:pt idx="3254">59.149999999999999</cx:pt>
          <cx:pt idx="3255">59.149999999999999</cx:pt>
          <cx:pt idx="3256">59.149999999999999</cx:pt>
          <cx:pt idx="3257">59.149999999999999</cx:pt>
          <cx:pt idx="3258">59.119999999999997</cx:pt>
          <cx:pt idx="3259">59.119999999999997</cx:pt>
          <cx:pt idx="3260">59.119999999999997</cx:pt>
          <cx:pt idx="3261">59.119999999999997</cx:pt>
          <cx:pt idx="3262">59.109999999999999</cx:pt>
          <cx:pt idx="3263">59.109999999999999</cx:pt>
          <cx:pt idx="3264">59.090000000000003</cx:pt>
          <cx:pt idx="3265">59.090000000000003</cx:pt>
          <cx:pt idx="3266">59.090000000000003</cx:pt>
          <cx:pt idx="3267">59.090000000000003</cx:pt>
          <cx:pt idx="3268">59.090000000000003</cx:pt>
          <cx:pt idx="3269">59.090000000000003</cx:pt>
          <cx:pt idx="3270">59.090000000000003</cx:pt>
          <cx:pt idx="3271">59.090000000000003</cx:pt>
          <cx:pt idx="3272">59.090000000000003</cx:pt>
          <cx:pt idx="3273">59.090000000000003</cx:pt>
          <cx:pt idx="3274">59.090000000000003</cx:pt>
          <cx:pt idx="3275">59.090000000000003</cx:pt>
          <cx:pt idx="3276">59.090000000000003</cx:pt>
          <cx:pt idx="3277">59.090000000000003</cx:pt>
          <cx:pt idx="3278">59.090000000000003</cx:pt>
          <cx:pt idx="3279">59.090000000000003</cx:pt>
          <cx:pt idx="3280">59.090000000000003</cx:pt>
          <cx:pt idx="3281">59.090000000000003</cx:pt>
          <cx:pt idx="3282">59.090000000000003</cx:pt>
          <cx:pt idx="3283">59.060000000000002</cx:pt>
          <cx:pt idx="3284">59.049999999999997</cx:pt>
          <cx:pt idx="3285">59.049999999999997</cx:pt>
          <cx:pt idx="3286">59.039999999999999</cx:pt>
          <cx:pt idx="3287">59.039999999999999</cx:pt>
          <cx:pt idx="3288">59.020000000000003</cx:pt>
          <cx:pt idx="3289">59.020000000000003</cx:pt>
          <cx:pt idx="3290">59.020000000000003</cx:pt>
          <cx:pt idx="3291">59.020000000000003</cx:pt>
          <cx:pt idx="3292">59.020000000000003</cx:pt>
          <cx:pt idx="3293">59.009999999999998</cx:pt>
          <cx:pt idx="3294">59</cx:pt>
          <cx:pt idx="3295">58.979999999999997</cx:pt>
          <cx:pt idx="3296">58.969999999999999</cx:pt>
          <cx:pt idx="3297">58.969999999999999</cx:pt>
          <cx:pt idx="3298">58.969999999999999</cx:pt>
          <cx:pt idx="3299">58.969999999999999</cx:pt>
          <cx:pt idx="3300">58.969999999999999</cx:pt>
          <cx:pt idx="3301">58.969999999999999</cx:pt>
          <cx:pt idx="3302">58.969999999999999</cx:pt>
          <cx:pt idx="3303">58.969999999999999</cx:pt>
          <cx:pt idx="3304">58.969999999999999</cx:pt>
          <cx:pt idx="3305">58.960000000000001</cx:pt>
          <cx:pt idx="3306">58.960000000000001</cx:pt>
          <cx:pt idx="3307">58.950000000000003</cx:pt>
          <cx:pt idx="3308">58.950000000000003</cx:pt>
          <cx:pt idx="3309">58.939999999999998</cx:pt>
          <cx:pt idx="3310">58.939999999999998</cx:pt>
          <cx:pt idx="3311">58.939999999999998</cx:pt>
          <cx:pt idx="3312">58.93</cx:pt>
          <cx:pt idx="3313">58.920000000000002</cx:pt>
          <cx:pt idx="3314">58.920000000000002</cx:pt>
          <cx:pt idx="3315">58.899999999999999</cx:pt>
          <cx:pt idx="3316">58.890000000000001</cx:pt>
          <cx:pt idx="3317">58.880000000000003</cx:pt>
          <cx:pt idx="3318">58.880000000000003</cx:pt>
          <cx:pt idx="3319">58.880000000000003</cx:pt>
          <cx:pt idx="3320">58.869999999999997</cx:pt>
          <cx:pt idx="3321">58.859999999999999</cx:pt>
          <cx:pt idx="3322">58.859999999999999</cx:pt>
          <cx:pt idx="3323">58.850000000000001</cx:pt>
          <cx:pt idx="3324">58.850000000000001</cx:pt>
          <cx:pt idx="3325">58.840000000000003</cx:pt>
          <cx:pt idx="3326">58.840000000000003</cx:pt>
          <cx:pt idx="3327">58.82</cx:pt>
          <cx:pt idx="3328">58.82</cx:pt>
          <cx:pt idx="3329">58.82</cx:pt>
          <cx:pt idx="3330">58.82</cx:pt>
          <cx:pt idx="3331">58.82</cx:pt>
          <cx:pt idx="3332">58.82</cx:pt>
          <cx:pt idx="3333">58.82</cx:pt>
          <cx:pt idx="3334">58.82</cx:pt>
          <cx:pt idx="3335">58.82</cx:pt>
          <cx:pt idx="3336">58.82</cx:pt>
          <cx:pt idx="3337">58.82</cx:pt>
          <cx:pt idx="3338">58.82</cx:pt>
          <cx:pt idx="3339">58.82</cx:pt>
          <cx:pt idx="3340">58.82</cx:pt>
          <cx:pt idx="3341">58.82</cx:pt>
          <cx:pt idx="3342">58.82</cx:pt>
          <cx:pt idx="3343">58.82</cx:pt>
          <cx:pt idx="3344">58.82</cx:pt>
          <cx:pt idx="3345">58.82</cx:pt>
          <cx:pt idx="3346">58.82</cx:pt>
          <cx:pt idx="3347">58.82</cx:pt>
          <cx:pt idx="3348">58.82</cx:pt>
          <cx:pt idx="3349">58.82</cx:pt>
          <cx:pt idx="3350">58.82</cx:pt>
          <cx:pt idx="3351">58.82</cx:pt>
          <cx:pt idx="3352">58.82</cx:pt>
          <cx:pt idx="3353">58.789999999999999</cx:pt>
          <cx:pt idx="3354">58.780000000000001</cx:pt>
          <cx:pt idx="3355">58.780000000000001</cx:pt>
          <cx:pt idx="3356">58.75</cx:pt>
          <cx:pt idx="3357">58.75</cx:pt>
          <cx:pt idx="3358">58.75</cx:pt>
          <cx:pt idx="3359">58.740000000000002</cx:pt>
          <cx:pt idx="3360">58.740000000000002</cx:pt>
          <cx:pt idx="3361">58.729999999999997</cx:pt>
          <cx:pt idx="3362">58.729999999999997</cx:pt>
          <cx:pt idx="3363">58.729999999999997</cx:pt>
          <cx:pt idx="3364">58.729999999999997</cx:pt>
          <cx:pt idx="3365">58.719999999999999</cx:pt>
          <cx:pt idx="3366">58.719999999999999</cx:pt>
          <cx:pt idx="3367">58.710000000000001</cx:pt>
          <cx:pt idx="3368">58.710000000000001</cx:pt>
          <cx:pt idx="3369">58.700000000000003</cx:pt>
          <cx:pt idx="3370">58.700000000000003</cx:pt>
          <cx:pt idx="3371">58.700000000000003</cx:pt>
          <cx:pt idx="3372">58.700000000000003</cx:pt>
          <cx:pt idx="3373">58.700000000000003</cx:pt>
          <cx:pt idx="3374">58.700000000000003</cx:pt>
          <cx:pt idx="3375">58.700000000000003</cx:pt>
          <cx:pt idx="3376">58.700000000000003</cx:pt>
          <cx:pt idx="3377">58.700000000000003</cx:pt>
          <cx:pt idx="3378">58.700000000000003</cx:pt>
          <cx:pt idx="3379">58.700000000000003</cx:pt>
          <cx:pt idx="3380">58.700000000000003</cx:pt>
          <cx:pt idx="3381">58.689999999999998</cx:pt>
          <cx:pt idx="3382">58.670000000000002</cx:pt>
          <cx:pt idx="3383">58.670000000000002</cx:pt>
          <cx:pt idx="3384">58.659999999999997</cx:pt>
          <cx:pt idx="3385">58.649999999999999</cx:pt>
          <cx:pt idx="3386">58.649999999999999</cx:pt>
          <cx:pt idx="3387">58.649999999999999</cx:pt>
          <cx:pt idx="3388">58.649999999999999</cx:pt>
          <cx:pt idx="3389">58.640000000000001</cx:pt>
          <cx:pt idx="3390">58.630000000000003</cx:pt>
          <cx:pt idx="3391">58.630000000000003</cx:pt>
          <cx:pt idx="3392">58.619999999999997</cx:pt>
          <cx:pt idx="3393">58.619999999999997</cx:pt>
          <cx:pt idx="3394">58.619999999999997</cx:pt>
          <cx:pt idx="3395">58.619999999999997</cx:pt>
          <cx:pt idx="3396">58.619999999999997</cx:pt>
          <cx:pt idx="3397">58.619999999999997</cx:pt>
          <cx:pt idx="3398">58.619999999999997</cx:pt>
          <cx:pt idx="3399">58.619999999999997</cx:pt>
          <cx:pt idx="3400">58.619999999999997</cx:pt>
          <cx:pt idx="3401">58.609999999999999</cx:pt>
          <cx:pt idx="3402">58.609999999999999</cx:pt>
          <cx:pt idx="3403">58.609999999999999</cx:pt>
          <cx:pt idx="3404">58.609999999999999</cx:pt>
          <cx:pt idx="3405">58.600000000000001</cx:pt>
          <cx:pt idx="3406">58.590000000000003</cx:pt>
          <cx:pt idx="3407">58.590000000000003</cx:pt>
          <cx:pt idx="3408">58.579999999999998</cx:pt>
          <cx:pt idx="3409">58.579999999999998</cx:pt>
          <cx:pt idx="3410">58.579999999999998</cx:pt>
          <cx:pt idx="3411">58.57</cx:pt>
          <cx:pt idx="3412">58.560000000000002</cx:pt>
          <cx:pt idx="3413">58.560000000000002</cx:pt>
          <cx:pt idx="3414">58.560000000000002</cx:pt>
          <cx:pt idx="3415">58.560000000000002</cx:pt>
          <cx:pt idx="3416">58.539999999999999</cx:pt>
          <cx:pt idx="3417">58.539999999999999</cx:pt>
          <cx:pt idx="3418">58.539999999999999</cx:pt>
          <cx:pt idx="3419">58.539999999999999</cx:pt>
          <cx:pt idx="3420">58.539999999999999</cx:pt>
          <cx:pt idx="3421">58.539999999999999</cx:pt>
          <cx:pt idx="3422">58.539999999999999</cx:pt>
          <cx:pt idx="3423">58.539999999999999</cx:pt>
          <cx:pt idx="3424">58.530000000000001</cx:pt>
          <cx:pt idx="3425">58.520000000000003</cx:pt>
          <cx:pt idx="3426">58.520000000000003</cx:pt>
          <cx:pt idx="3427">58.509999999999998</cx:pt>
          <cx:pt idx="3428">58.509999999999998</cx:pt>
          <cx:pt idx="3429">58.490000000000002</cx:pt>
          <cx:pt idx="3430">58.479999999999997</cx:pt>
          <cx:pt idx="3431">58.479999999999997</cx:pt>
          <cx:pt idx="3432">58.460000000000001</cx:pt>
          <cx:pt idx="3433">58.460000000000001</cx:pt>
          <cx:pt idx="3434">58.460000000000001</cx:pt>
          <cx:pt idx="3435">58.450000000000003</cx:pt>
          <cx:pt idx="3436">58.439999999999998</cx:pt>
          <cx:pt idx="3437">58.439999999999998</cx:pt>
          <cx:pt idx="3438">58.439999999999998</cx:pt>
          <cx:pt idx="3439">58.43</cx:pt>
          <cx:pt idx="3440">58.43</cx:pt>
          <cx:pt idx="3441">58.43</cx:pt>
          <cx:pt idx="3442">58.43</cx:pt>
          <cx:pt idx="3443">58.43</cx:pt>
          <cx:pt idx="3444">58.43</cx:pt>
          <cx:pt idx="3445">58.390000000000001</cx:pt>
          <cx:pt idx="3446">58.390000000000001</cx:pt>
          <cx:pt idx="3447">58.380000000000003</cx:pt>
          <cx:pt idx="3448">58.369999999999997</cx:pt>
          <cx:pt idx="3449">58.369999999999997</cx:pt>
          <cx:pt idx="3450">58.329999999999998</cx:pt>
          <cx:pt idx="3451">58.329999999999998</cx:pt>
          <cx:pt idx="3452">58.329999999999998</cx:pt>
          <cx:pt idx="3453">58.329999999999998</cx:pt>
          <cx:pt idx="3454">58.329999999999998</cx:pt>
          <cx:pt idx="3455">58.329999999999998</cx:pt>
          <cx:pt idx="3456">58.329999999999998</cx:pt>
          <cx:pt idx="3457">58.329999999999998</cx:pt>
          <cx:pt idx="3458">58.329999999999998</cx:pt>
          <cx:pt idx="3459">58.329999999999998</cx:pt>
          <cx:pt idx="3460">58.329999999999998</cx:pt>
          <cx:pt idx="3461">58.329999999999998</cx:pt>
          <cx:pt idx="3462">58.329999999999998</cx:pt>
          <cx:pt idx="3463">58.329999999999998</cx:pt>
          <cx:pt idx="3464">58.329999999999998</cx:pt>
          <cx:pt idx="3465">58.329999999999998</cx:pt>
          <cx:pt idx="3466">58.329999999999998</cx:pt>
          <cx:pt idx="3467">58.329999999999998</cx:pt>
          <cx:pt idx="3468">58.329999999999998</cx:pt>
          <cx:pt idx="3469">58.329999999999998</cx:pt>
          <cx:pt idx="3470">58.329999999999998</cx:pt>
          <cx:pt idx="3471">58.329999999999998</cx:pt>
          <cx:pt idx="3472">58.329999999999998</cx:pt>
          <cx:pt idx="3473">58.329999999999998</cx:pt>
          <cx:pt idx="3474">58.329999999999998</cx:pt>
          <cx:pt idx="3475">58.329999999999998</cx:pt>
          <cx:pt idx="3476">58.329999999999998</cx:pt>
          <cx:pt idx="3477">58.329999999999998</cx:pt>
          <cx:pt idx="3478">58.329999999999998</cx:pt>
          <cx:pt idx="3479">58.329999999999998</cx:pt>
          <cx:pt idx="3480">58.329999999999998</cx:pt>
          <cx:pt idx="3481">58.329999999999998</cx:pt>
          <cx:pt idx="3482">58.329999999999998</cx:pt>
          <cx:pt idx="3483">58.329999999999998</cx:pt>
          <cx:pt idx="3484">58.329999999999998</cx:pt>
          <cx:pt idx="3485">58.329999999999998</cx:pt>
          <cx:pt idx="3486">58.329999999999998</cx:pt>
          <cx:pt idx="3487">58.329999999999998</cx:pt>
          <cx:pt idx="3488">58.329999999999998</cx:pt>
          <cx:pt idx="3489">58.329999999999998</cx:pt>
          <cx:pt idx="3490">58.329999999999998</cx:pt>
          <cx:pt idx="3491">58.329999999999998</cx:pt>
          <cx:pt idx="3492">58.329999999999998</cx:pt>
          <cx:pt idx="3493">58.329999999999998</cx:pt>
          <cx:pt idx="3494">58.329999999999998</cx:pt>
          <cx:pt idx="3495">58.329999999999998</cx:pt>
          <cx:pt idx="3496">58.329999999999998</cx:pt>
          <cx:pt idx="3497">58.329999999999998</cx:pt>
          <cx:pt idx="3498">58.329999999999998</cx:pt>
          <cx:pt idx="3499">58.329999999999998</cx:pt>
          <cx:pt idx="3500">58.329999999999998</cx:pt>
          <cx:pt idx="3501">58.329999999999998</cx:pt>
          <cx:pt idx="3502">58.299999999999997</cx:pt>
          <cx:pt idx="3503">58.299999999999997</cx:pt>
          <cx:pt idx="3504">58.289999999999999</cx:pt>
          <cx:pt idx="3505">58.289999999999999</cx:pt>
          <cx:pt idx="3506">58.289999999999999</cx:pt>
          <cx:pt idx="3507">58.280000000000001</cx:pt>
          <cx:pt idx="3508">58.270000000000003</cx:pt>
          <cx:pt idx="3509">58.270000000000003</cx:pt>
          <cx:pt idx="3510">58.270000000000003</cx:pt>
          <cx:pt idx="3511">58.259999999999998</cx:pt>
          <cx:pt idx="3512">58.259999999999998</cx:pt>
          <cx:pt idx="3513">58.259999999999998</cx:pt>
          <cx:pt idx="3514">58.259999999999998</cx:pt>
          <cx:pt idx="3515">58.25</cx:pt>
          <cx:pt idx="3516">58.240000000000002</cx:pt>
          <cx:pt idx="3517">58.240000000000002</cx:pt>
          <cx:pt idx="3518">58.229999999999997</cx:pt>
          <cx:pt idx="3519">58.229999999999997</cx:pt>
          <cx:pt idx="3520">58.210000000000001</cx:pt>
          <cx:pt idx="3521">58.210000000000001</cx:pt>
          <cx:pt idx="3522">58.210000000000001</cx:pt>
          <cx:pt idx="3523">58.210000000000001</cx:pt>
          <cx:pt idx="3524">58.210000000000001</cx:pt>
          <cx:pt idx="3525">58.200000000000003</cx:pt>
          <cx:pt idx="3526">58.200000000000003</cx:pt>
          <cx:pt idx="3527">58.189999999999998</cx:pt>
          <cx:pt idx="3528">58.18</cx:pt>
          <cx:pt idx="3529">58.18</cx:pt>
          <cx:pt idx="3530">58.18</cx:pt>
          <cx:pt idx="3531">58.170000000000002</cx:pt>
          <cx:pt idx="3532">58.170000000000002</cx:pt>
          <cx:pt idx="3533">58.149999999999999</cx:pt>
          <cx:pt idx="3534">58.149999999999999</cx:pt>
          <cx:pt idx="3535">58.140000000000001</cx:pt>
          <cx:pt idx="3536">58.140000000000001</cx:pt>
          <cx:pt idx="3537">58.140000000000001</cx:pt>
          <cx:pt idx="3538">58.140000000000001</cx:pt>
          <cx:pt idx="3539">58.140000000000001</cx:pt>
          <cx:pt idx="3540">58.140000000000001</cx:pt>
          <cx:pt idx="3541">58.140000000000001</cx:pt>
          <cx:pt idx="3542">58.140000000000001</cx:pt>
          <cx:pt idx="3543">58.140000000000001</cx:pt>
          <cx:pt idx="3544">58.109999999999999</cx:pt>
          <cx:pt idx="3545">58.109999999999999</cx:pt>
          <cx:pt idx="3546">58.109999999999999</cx:pt>
          <cx:pt idx="3547">58.100000000000001</cx:pt>
          <cx:pt idx="3548">58.100000000000001</cx:pt>
          <cx:pt idx="3549">58.100000000000001</cx:pt>
          <cx:pt idx="3550">58.100000000000001</cx:pt>
          <cx:pt idx="3551">58.090000000000003</cx:pt>
          <cx:pt idx="3552">58.079999999999998</cx:pt>
          <cx:pt idx="3553">58.079999999999998</cx:pt>
          <cx:pt idx="3554">58.060000000000002</cx:pt>
          <cx:pt idx="3555">58.060000000000002</cx:pt>
          <cx:pt idx="3556">58.060000000000002</cx:pt>
          <cx:pt idx="3557">58.060000000000002</cx:pt>
          <cx:pt idx="3558">58.060000000000002</cx:pt>
          <cx:pt idx="3559">58.060000000000002</cx:pt>
          <cx:pt idx="3560">58.060000000000002</cx:pt>
          <cx:pt idx="3561">58.060000000000002</cx:pt>
          <cx:pt idx="3562">58.060000000000002</cx:pt>
          <cx:pt idx="3563">58.060000000000002</cx:pt>
          <cx:pt idx="3564">58.060000000000002</cx:pt>
          <cx:pt idx="3565">58.060000000000002</cx:pt>
          <cx:pt idx="3566">58.060000000000002</cx:pt>
          <cx:pt idx="3567">58.060000000000002</cx:pt>
          <cx:pt idx="3568">58.060000000000002</cx:pt>
          <cx:pt idx="3569">58.060000000000002</cx:pt>
          <cx:pt idx="3570">58.060000000000002</cx:pt>
          <cx:pt idx="3571">58.049999999999997</cx:pt>
          <cx:pt idx="3572">58.039999999999999</cx:pt>
          <cx:pt idx="3573">58.030000000000001</cx:pt>
          <cx:pt idx="3574">58.030000000000001</cx:pt>
          <cx:pt idx="3575">58.020000000000003</cx:pt>
          <cx:pt idx="3576">58.020000000000003</cx:pt>
          <cx:pt idx="3577">58.020000000000003</cx:pt>
          <cx:pt idx="3578">58.020000000000003</cx:pt>
          <cx:pt idx="3579">58.020000000000003</cx:pt>
          <cx:pt idx="3580">58.009999999999998</cx:pt>
          <cx:pt idx="3581">58</cx:pt>
          <cx:pt idx="3582">58</cx:pt>
          <cx:pt idx="3583">58</cx:pt>
          <cx:pt idx="3584">58</cx:pt>
          <cx:pt idx="3585">58</cx:pt>
          <cx:pt idx="3586">58</cx:pt>
          <cx:pt idx="3587">58</cx:pt>
          <cx:pt idx="3588">57.990000000000002</cx:pt>
          <cx:pt idx="3589">57.979999999999997</cx:pt>
          <cx:pt idx="3590">57.979999999999997</cx:pt>
          <cx:pt idx="3591">57.969999999999999</cx:pt>
          <cx:pt idx="3592">57.969999999999999</cx:pt>
          <cx:pt idx="3593">57.969999999999999</cx:pt>
          <cx:pt idx="3594">57.960000000000001</cx:pt>
          <cx:pt idx="3595">57.950000000000003</cx:pt>
          <cx:pt idx="3596">57.950000000000003</cx:pt>
          <cx:pt idx="3597">57.950000000000003</cx:pt>
          <cx:pt idx="3598">57.950000000000003</cx:pt>
          <cx:pt idx="3599">57.939999999999998</cx:pt>
          <cx:pt idx="3600">57.939999999999998</cx:pt>
          <cx:pt idx="3601">57.939999999999998</cx:pt>
          <cx:pt idx="3602">57.920000000000002</cx:pt>
          <cx:pt idx="3603">57.890000000000001</cx:pt>
          <cx:pt idx="3604">57.890000000000001</cx:pt>
          <cx:pt idx="3605">57.890000000000001</cx:pt>
          <cx:pt idx="3606">57.890000000000001</cx:pt>
          <cx:pt idx="3607">57.890000000000001</cx:pt>
          <cx:pt idx="3608">57.890000000000001</cx:pt>
          <cx:pt idx="3609">57.890000000000001</cx:pt>
          <cx:pt idx="3610">57.890000000000001</cx:pt>
          <cx:pt idx="3611">57.890000000000001</cx:pt>
          <cx:pt idx="3612">57.890000000000001</cx:pt>
          <cx:pt idx="3613">57.890000000000001</cx:pt>
          <cx:pt idx="3614">57.890000000000001</cx:pt>
          <cx:pt idx="3615">57.890000000000001</cx:pt>
          <cx:pt idx="3616">57.890000000000001</cx:pt>
          <cx:pt idx="3617">57.890000000000001</cx:pt>
          <cx:pt idx="3618">57.890000000000001</cx:pt>
          <cx:pt idx="3619">57.890000000000001</cx:pt>
          <cx:pt idx="3620">57.890000000000001</cx:pt>
          <cx:pt idx="3621">57.890000000000001</cx:pt>
          <cx:pt idx="3622">57.890000000000001</cx:pt>
          <cx:pt idx="3623">57.890000000000001</cx:pt>
          <cx:pt idx="3624">57.890000000000001</cx:pt>
          <cx:pt idx="3625">57.890000000000001</cx:pt>
          <cx:pt idx="3626">57.890000000000001</cx:pt>
          <cx:pt idx="3627">57.890000000000001</cx:pt>
          <cx:pt idx="3628">57.880000000000003</cx:pt>
          <cx:pt idx="3629">57.869999999999997</cx:pt>
          <cx:pt idx="3630">57.869999999999997</cx:pt>
          <cx:pt idx="3631">57.859999999999999</cx:pt>
          <cx:pt idx="3632">57.850000000000001</cx:pt>
          <cx:pt idx="3633">57.850000000000001</cx:pt>
          <cx:pt idx="3634">57.850000000000001</cx:pt>
          <cx:pt idx="3635">57.850000000000001</cx:pt>
          <cx:pt idx="3636">57.850000000000001</cx:pt>
          <cx:pt idx="3637">57.840000000000003</cx:pt>
          <cx:pt idx="3638">57.82</cx:pt>
          <cx:pt idx="3639">57.82</cx:pt>
          <cx:pt idx="3640">57.810000000000002</cx:pt>
          <cx:pt idx="3641">57.810000000000002</cx:pt>
          <cx:pt idx="3642">57.810000000000002</cx:pt>
          <cx:pt idx="3643">57.810000000000002</cx:pt>
          <cx:pt idx="3644">57.810000000000002</cx:pt>
          <cx:pt idx="3645">57.810000000000002</cx:pt>
          <cx:pt idx="3646">57.799999999999997</cx:pt>
          <cx:pt idx="3647">57.799999999999997</cx:pt>
          <cx:pt idx="3648">57.799999999999997</cx:pt>
          <cx:pt idx="3649">57.789999999999999</cx:pt>
          <cx:pt idx="3650">57.780000000000001</cx:pt>
          <cx:pt idx="3651">57.780000000000001</cx:pt>
          <cx:pt idx="3652">57.780000000000001</cx:pt>
          <cx:pt idx="3653">57.780000000000001</cx:pt>
          <cx:pt idx="3654">57.780000000000001</cx:pt>
          <cx:pt idx="3655">57.780000000000001</cx:pt>
          <cx:pt idx="3656">57.759999999999998</cx:pt>
          <cx:pt idx="3657">57.759999999999998</cx:pt>
          <cx:pt idx="3658">57.759999999999998</cx:pt>
          <cx:pt idx="3659">57.759999999999998</cx:pt>
          <cx:pt idx="3660">57.75</cx:pt>
          <cx:pt idx="3661">57.75</cx:pt>
          <cx:pt idx="3662">57.740000000000002</cx:pt>
          <cx:pt idx="3663">57.729999999999997</cx:pt>
          <cx:pt idx="3664">57.729999999999997</cx:pt>
          <cx:pt idx="3665">57.729999999999997</cx:pt>
          <cx:pt idx="3666">57.719999999999999</cx:pt>
          <cx:pt idx="3667">57.710000000000001</cx:pt>
          <cx:pt idx="3668">57.710000000000001</cx:pt>
          <cx:pt idx="3669">57.710000000000001</cx:pt>
          <cx:pt idx="3670">57.689999999999998</cx:pt>
          <cx:pt idx="3671">57.689999999999998</cx:pt>
          <cx:pt idx="3672">57.689999999999998</cx:pt>
          <cx:pt idx="3673">57.689999999999998</cx:pt>
          <cx:pt idx="3674">57.689999999999998</cx:pt>
          <cx:pt idx="3675">57.689999999999998</cx:pt>
          <cx:pt idx="3676">57.689999999999998</cx:pt>
          <cx:pt idx="3677">57.689999999999998</cx:pt>
          <cx:pt idx="3678">57.689999999999998</cx:pt>
          <cx:pt idx="3679">57.689999999999998</cx:pt>
          <cx:pt idx="3680">57.689999999999998</cx:pt>
          <cx:pt idx="3681">57.689999999999998</cx:pt>
          <cx:pt idx="3682">57.689999999999998</cx:pt>
          <cx:pt idx="3683">57.670000000000002</cx:pt>
          <cx:pt idx="3684">57.670000000000002</cx:pt>
          <cx:pt idx="3685">57.659999999999997</cx:pt>
          <cx:pt idx="3686">57.659999999999997</cx:pt>
          <cx:pt idx="3687">57.659999999999997</cx:pt>
          <cx:pt idx="3688">57.649999999999999</cx:pt>
          <cx:pt idx="3689">57.649999999999999</cx:pt>
          <cx:pt idx="3690">57.640000000000001</cx:pt>
          <cx:pt idx="3691">57.640000000000001</cx:pt>
          <cx:pt idx="3692">57.630000000000003</cx:pt>
          <cx:pt idx="3693">57.630000000000003</cx:pt>
          <cx:pt idx="3694">57.630000000000003</cx:pt>
          <cx:pt idx="3695">57.619999999999997</cx:pt>
          <cx:pt idx="3696">57.619999999999997</cx:pt>
          <cx:pt idx="3697">57.609999999999999</cx:pt>
          <cx:pt idx="3698">57.609999999999999</cx:pt>
          <cx:pt idx="3699">57.600000000000001</cx:pt>
          <cx:pt idx="3700">57.590000000000003</cx:pt>
          <cx:pt idx="3701">57.579999999999998</cx:pt>
          <cx:pt idx="3702">57.579999999999998</cx:pt>
          <cx:pt idx="3703">57.579999999999998</cx:pt>
          <cx:pt idx="3704">57.579999999999998</cx:pt>
          <cx:pt idx="3705">57.579999999999998</cx:pt>
          <cx:pt idx="3706">57.579999999999998</cx:pt>
          <cx:pt idx="3707">57.579999999999998</cx:pt>
          <cx:pt idx="3708">57.579999999999998</cx:pt>
          <cx:pt idx="3709">57.579999999999998</cx:pt>
          <cx:pt idx="3710">57.579999999999998</cx:pt>
          <cx:pt idx="3711">57.57</cx:pt>
          <cx:pt idx="3712">57.549999999999997</cx:pt>
          <cx:pt idx="3713">57.539999999999999</cx:pt>
          <cx:pt idx="3714">57.539999999999999</cx:pt>
          <cx:pt idx="3715">57.539999999999999</cx:pt>
          <cx:pt idx="3716">57.530000000000001</cx:pt>
          <cx:pt idx="3717">57.530000000000001</cx:pt>
          <cx:pt idx="3718">57.530000000000001</cx:pt>
          <cx:pt idx="3719">57.530000000000001</cx:pt>
          <cx:pt idx="3720">57.530000000000001</cx:pt>
          <cx:pt idx="3721">57.530000000000001</cx:pt>
          <cx:pt idx="3722">57.530000000000001</cx:pt>
          <cx:pt idx="3723">57.509999999999998</cx:pt>
          <cx:pt idx="3724">57.5</cx:pt>
          <cx:pt idx="3725">57.5</cx:pt>
          <cx:pt idx="3726">57.5</cx:pt>
          <cx:pt idx="3727">57.5</cx:pt>
          <cx:pt idx="3728">57.5</cx:pt>
          <cx:pt idx="3729">57.490000000000002</cx:pt>
          <cx:pt idx="3730">57.479999999999997</cx:pt>
          <cx:pt idx="3731">57.479999999999997</cx:pt>
          <cx:pt idx="3732">57.479999999999997</cx:pt>
          <cx:pt idx="3733">57.479999999999997</cx:pt>
          <cx:pt idx="3734">57.469999999999999</cx:pt>
          <cx:pt idx="3735">57.469999999999999</cx:pt>
          <cx:pt idx="3736">57.450000000000003</cx:pt>
          <cx:pt idx="3737">57.450000000000003</cx:pt>
          <cx:pt idx="3738">57.450000000000003</cx:pt>
          <cx:pt idx="3739">57.450000000000003</cx:pt>
          <cx:pt idx="3740">57.450000000000003</cx:pt>
          <cx:pt idx="3741">57.450000000000003</cx:pt>
          <cx:pt idx="3742">57.450000000000003</cx:pt>
          <cx:pt idx="3743">57.450000000000003</cx:pt>
          <cx:pt idx="3744">57.450000000000003</cx:pt>
          <cx:pt idx="3745">57.439999999999998</cx:pt>
          <cx:pt idx="3746">57.43</cx:pt>
          <cx:pt idx="3747">57.43</cx:pt>
          <cx:pt idx="3748">57.420000000000002</cx:pt>
          <cx:pt idx="3749">57.409999999999997</cx:pt>
          <cx:pt idx="3750">57.409999999999997</cx:pt>
          <cx:pt idx="3751">57.409999999999997</cx:pt>
          <cx:pt idx="3752">57.399999999999999</cx:pt>
          <cx:pt idx="3753">57.390000000000001</cx:pt>
          <cx:pt idx="3754">57.380000000000003</cx:pt>
          <cx:pt idx="3755">57.380000000000003</cx:pt>
          <cx:pt idx="3756">57.380000000000003</cx:pt>
          <cx:pt idx="3757">57.380000000000003</cx:pt>
          <cx:pt idx="3758">57.380000000000003</cx:pt>
          <cx:pt idx="3759">57.380000000000003</cx:pt>
          <cx:pt idx="3760">57.359999999999999</cx:pt>
          <cx:pt idx="3761">57.359999999999999</cx:pt>
          <cx:pt idx="3762">57.359999999999999</cx:pt>
          <cx:pt idx="3763">57.350000000000001</cx:pt>
          <cx:pt idx="3764">57.350000000000001</cx:pt>
          <cx:pt idx="3765">57.350000000000001</cx:pt>
          <cx:pt idx="3766">57.340000000000003</cx:pt>
          <cx:pt idx="3767">57.329999999999998</cx:pt>
          <cx:pt idx="3768">57.32</cx:pt>
          <cx:pt idx="3769">57.310000000000002</cx:pt>
          <cx:pt idx="3770">57.299999999999997</cx:pt>
          <cx:pt idx="3771">57.299999999999997</cx:pt>
          <cx:pt idx="3772">57.299999999999997</cx:pt>
          <cx:pt idx="3773">57.299999999999997</cx:pt>
          <cx:pt idx="3774">57.299999999999997</cx:pt>
          <cx:pt idx="3775">57.289999999999999</cx:pt>
          <cx:pt idx="3776">57.289999999999999</cx:pt>
          <cx:pt idx="3777">57.289999999999999</cx:pt>
          <cx:pt idx="3778">57.270000000000003</cx:pt>
          <cx:pt idx="3779">57.270000000000003</cx:pt>
          <cx:pt idx="3780">57.270000000000003</cx:pt>
          <cx:pt idx="3781">57.259999999999998</cx:pt>
          <cx:pt idx="3782">57.259999999999998</cx:pt>
          <cx:pt idx="3783">57.25</cx:pt>
          <cx:pt idx="3784">57.240000000000002</cx:pt>
          <cx:pt idx="3785">57.240000000000002</cx:pt>
          <cx:pt idx="3786">57.229999999999997</cx:pt>
          <cx:pt idx="3787">57.219999999999999</cx:pt>
          <cx:pt idx="3788">57.219999999999999</cx:pt>
          <cx:pt idx="3789">57.219999999999999</cx:pt>
          <cx:pt idx="3790">57.219999999999999</cx:pt>
          <cx:pt idx="3791">57.200000000000003</cx:pt>
          <cx:pt idx="3792">57.189999999999998</cx:pt>
          <cx:pt idx="3793">57.189999999999998</cx:pt>
          <cx:pt idx="3794">57.189999999999998</cx:pt>
          <cx:pt idx="3795">57.18</cx:pt>
          <cx:pt idx="3796">57.140000000000001</cx:pt>
          <cx:pt idx="3797">57.140000000000001</cx:pt>
          <cx:pt idx="3798">57.140000000000001</cx:pt>
          <cx:pt idx="3799">57.140000000000001</cx:pt>
          <cx:pt idx="3800">57.140000000000001</cx:pt>
          <cx:pt idx="3801">57.140000000000001</cx:pt>
          <cx:pt idx="3802">57.140000000000001</cx:pt>
          <cx:pt idx="3803">57.140000000000001</cx:pt>
          <cx:pt idx="3804">57.140000000000001</cx:pt>
          <cx:pt idx="3805">57.140000000000001</cx:pt>
          <cx:pt idx="3806">57.140000000000001</cx:pt>
          <cx:pt idx="3807">57.140000000000001</cx:pt>
          <cx:pt idx="3808">57.140000000000001</cx:pt>
          <cx:pt idx="3809">57.140000000000001</cx:pt>
          <cx:pt idx="3810">57.140000000000001</cx:pt>
          <cx:pt idx="3811">57.140000000000001</cx:pt>
          <cx:pt idx="3812">57.140000000000001</cx:pt>
          <cx:pt idx="3813">57.140000000000001</cx:pt>
          <cx:pt idx="3814">57.140000000000001</cx:pt>
          <cx:pt idx="3815">57.140000000000001</cx:pt>
          <cx:pt idx="3816">57.140000000000001</cx:pt>
          <cx:pt idx="3817">57.140000000000001</cx:pt>
          <cx:pt idx="3818">57.140000000000001</cx:pt>
          <cx:pt idx="3819">57.140000000000001</cx:pt>
          <cx:pt idx="3820">57.140000000000001</cx:pt>
          <cx:pt idx="3821">57.140000000000001</cx:pt>
          <cx:pt idx="3822">57.140000000000001</cx:pt>
          <cx:pt idx="3823">57.140000000000001</cx:pt>
          <cx:pt idx="3824">57.140000000000001</cx:pt>
          <cx:pt idx="3825">57.140000000000001</cx:pt>
          <cx:pt idx="3826">57.140000000000001</cx:pt>
          <cx:pt idx="3827">57.140000000000001</cx:pt>
          <cx:pt idx="3828">57.140000000000001</cx:pt>
          <cx:pt idx="3829">57.140000000000001</cx:pt>
          <cx:pt idx="3830">57.140000000000001</cx:pt>
          <cx:pt idx="3831">57.140000000000001</cx:pt>
          <cx:pt idx="3832">57.140000000000001</cx:pt>
          <cx:pt idx="3833">57.140000000000001</cx:pt>
          <cx:pt idx="3834">57.140000000000001</cx:pt>
          <cx:pt idx="3835">57.140000000000001</cx:pt>
          <cx:pt idx="3836">57.140000000000001</cx:pt>
          <cx:pt idx="3837">57.140000000000001</cx:pt>
          <cx:pt idx="3838">57.140000000000001</cx:pt>
          <cx:pt idx="3839">57.140000000000001</cx:pt>
          <cx:pt idx="3840">57.140000000000001</cx:pt>
          <cx:pt idx="3841">57.140000000000001</cx:pt>
          <cx:pt idx="3842">57.140000000000001</cx:pt>
          <cx:pt idx="3843">57.140000000000001</cx:pt>
          <cx:pt idx="3844">57.140000000000001</cx:pt>
          <cx:pt idx="3845">57.140000000000001</cx:pt>
          <cx:pt idx="3846">57.140000000000001</cx:pt>
          <cx:pt idx="3847">57.140000000000001</cx:pt>
          <cx:pt idx="3848">57.140000000000001</cx:pt>
          <cx:pt idx="3849">57.140000000000001</cx:pt>
          <cx:pt idx="3850">57.140000000000001</cx:pt>
          <cx:pt idx="3851">57.140000000000001</cx:pt>
          <cx:pt idx="3852">57.140000000000001</cx:pt>
          <cx:pt idx="3853">57.140000000000001</cx:pt>
          <cx:pt idx="3854">57.140000000000001</cx:pt>
          <cx:pt idx="3855">57.140000000000001</cx:pt>
          <cx:pt idx="3856">57.140000000000001</cx:pt>
          <cx:pt idx="3857">57.140000000000001</cx:pt>
          <cx:pt idx="3858">57.140000000000001</cx:pt>
          <cx:pt idx="3859">57.140000000000001</cx:pt>
          <cx:pt idx="3860">57.140000000000001</cx:pt>
          <cx:pt idx="3861">57.140000000000001</cx:pt>
          <cx:pt idx="3862">57.140000000000001</cx:pt>
          <cx:pt idx="3863">57.140000000000001</cx:pt>
          <cx:pt idx="3864">57.140000000000001</cx:pt>
          <cx:pt idx="3865">57.140000000000001</cx:pt>
          <cx:pt idx="3866">57.140000000000001</cx:pt>
          <cx:pt idx="3867">57.140000000000001</cx:pt>
          <cx:pt idx="3868">57.140000000000001</cx:pt>
          <cx:pt idx="3869">57.140000000000001</cx:pt>
          <cx:pt idx="3870">57.140000000000001</cx:pt>
          <cx:pt idx="3871">57.140000000000001</cx:pt>
          <cx:pt idx="3872">57.140000000000001</cx:pt>
          <cx:pt idx="3873">57.140000000000001</cx:pt>
          <cx:pt idx="3874">57.140000000000001</cx:pt>
          <cx:pt idx="3875">57.140000000000001</cx:pt>
          <cx:pt idx="3876">57.140000000000001</cx:pt>
          <cx:pt idx="3877">57.140000000000001</cx:pt>
          <cx:pt idx="3878">57.140000000000001</cx:pt>
          <cx:pt idx="3879">57.140000000000001</cx:pt>
          <cx:pt idx="3880">57.140000000000001</cx:pt>
          <cx:pt idx="3881">57.140000000000001</cx:pt>
          <cx:pt idx="3882">57.140000000000001</cx:pt>
          <cx:pt idx="3883">57.140000000000001</cx:pt>
          <cx:pt idx="3884">57.140000000000001</cx:pt>
          <cx:pt idx="3885">57.140000000000001</cx:pt>
          <cx:pt idx="3886">57.140000000000001</cx:pt>
          <cx:pt idx="3887">57.119999999999997</cx:pt>
          <cx:pt idx="3888">57.109999999999999</cx:pt>
          <cx:pt idx="3889">57.100000000000001</cx:pt>
          <cx:pt idx="3890">57.090000000000003</cx:pt>
          <cx:pt idx="3891">57.090000000000003</cx:pt>
          <cx:pt idx="3892">57.090000000000003</cx:pt>
          <cx:pt idx="3893">57.079999999999998</cx:pt>
          <cx:pt idx="3894">57.079999999999998</cx:pt>
          <cx:pt idx="3895">57.07</cx:pt>
          <cx:pt idx="3896">57.060000000000002</cx:pt>
          <cx:pt idx="3897">57.049999999999997</cx:pt>
          <cx:pt idx="3898">57.049999999999997</cx:pt>
          <cx:pt idx="3899">57.039999999999999</cx:pt>
          <cx:pt idx="3900">57.030000000000001</cx:pt>
          <cx:pt idx="3901">57.030000000000001</cx:pt>
          <cx:pt idx="3902">57.030000000000001</cx:pt>
          <cx:pt idx="3903">57.020000000000003</cx:pt>
          <cx:pt idx="3904">57.020000000000003</cx:pt>
          <cx:pt idx="3905">57.020000000000003</cx:pt>
          <cx:pt idx="3906">57.009999999999998</cx:pt>
          <cx:pt idx="3907">57.009999999999998</cx:pt>
          <cx:pt idx="3908">57.009999999999998</cx:pt>
          <cx:pt idx="3909">56.990000000000002</cx:pt>
          <cx:pt idx="3910">56.990000000000002</cx:pt>
          <cx:pt idx="3911">56.990000000000002</cx:pt>
          <cx:pt idx="3912">56.979999999999997</cx:pt>
          <cx:pt idx="3913">56.979999999999997</cx:pt>
          <cx:pt idx="3914">56.979999999999997</cx:pt>
          <cx:pt idx="3915">56.979999999999997</cx:pt>
          <cx:pt idx="3916">56.979999999999997</cx:pt>
          <cx:pt idx="3917">56.969999999999999</cx:pt>
          <cx:pt idx="3918">56.960000000000001</cx:pt>
          <cx:pt idx="3919">56.950000000000003</cx:pt>
          <cx:pt idx="3920">56.939999999999998</cx:pt>
          <cx:pt idx="3921">56.939999999999998</cx:pt>
          <cx:pt idx="3922">56.939999999999998</cx:pt>
          <cx:pt idx="3923">56.93</cx:pt>
          <cx:pt idx="3924">56.920000000000002</cx:pt>
          <cx:pt idx="3925">56.920000000000002</cx:pt>
          <cx:pt idx="3926">56.920000000000002</cx:pt>
          <cx:pt idx="3927">56.909999999999997</cx:pt>
          <cx:pt idx="3928">56.899999999999999</cx:pt>
          <cx:pt idx="3929">56.899999999999999</cx:pt>
          <cx:pt idx="3930">56.899999999999999</cx:pt>
          <cx:pt idx="3931">56.890000000000001</cx:pt>
          <cx:pt idx="3932">56.890000000000001</cx:pt>
          <cx:pt idx="3933">56.890000000000001</cx:pt>
          <cx:pt idx="3934">56.880000000000003</cx:pt>
          <cx:pt idx="3935">56.880000000000003</cx:pt>
          <cx:pt idx="3936">56.880000000000003</cx:pt>
          <cx:pt idx="3937">56.880000000000003</cx:pt>
          <cx:pt idx="3938">56.880000000000003</cx:pt>
          <cx:pt idx="3939">56.859999999999999</cx:pt>
          <cx:pt idx="3940">56.859999999999999</cx:pt>
          <cx:pt idx="3941">56.859999999999999</cx:pt>
          <cx:pt idx="3942">56.859999999999999</cx:pt>
          <cx:pt idx="3943">56.859999999999999</cx:pt>
          <cx:pt idx="3944">56.850000000000001</cx:pt>
          <cx:pt idx="3945">56.850000000000001</cx:pt>
          <cx:pt idx="3946">56.840000000000003</cx:pt>
          <cx:pt idx="3947">56.829999999999998</cx:pt>
          <cx:pt idx="3948">56.82</cx:pt>
          <cx:pt idx="3949">56.82</cx:pt>
          <cx:pt idx="3950">56.82</cx:pt>
          <cx:pt idx="3951">56.82</cx:pt>
          <cx:pt idx="3952">56.82</cx:pt>
          <cx:pt idx="3953">56.82</cx:pt>
          <cx:pt idx="3954">56.82</cx:pt>
          <cx:pt idx="3955">56.810000000000002</cx:pt>
          <cx:pt idx="3956">56.799999999999997</cx:pt>
          <cx:pt idx="3957">56.799999999999997</cx:pt>
          <cx:pt idx="3958">56.799999999999997</cx:pt>
          <cx:pt idx="3959">56.799999999999997</cx:pt>
          <cx:pt idx="3960">56.789999999999999</cx:pt>
          <cx:pt idx="3961">56.789999999999999</cx:pt>
          <cx:pt idx="3962">56.780000000000001</cx:pt>
          <cx:pt idx="3963">56.780000000000001</cx:pt>
          <cx:pt idx="3964">56.780000000000001</cx:pt>
          <cx:pt idx="3965">56.780000000000001</cx:pt>
          <cx:pt idx="3966">56.780000000000001</cx:pt>
          <cx:pt idx="3967">56.770000000000003</cx:pt>
          <cx:pt idx="3968">56.770000000000003</cx:pt>
          <cx:pt idx="3969">56.759999999999998</cx:pt>
          <cx:pt idx="3970">56.759999999999998</cx:pt>
          <cx:pt idx="3971">56.759999999999998</cx:pt>
          <cx:pt idx="3972">56.759999999999998</cx:pt>
          <cx:pt idx="3973">56.759999999999998</cx:pt>
          <cx:pt idx="3974">56.729999999999997</cx:pt>
          <cx:pt idx="3975">56.719999999999999</cx:pt>
          <cx:pt idx="3976">56.719999999999999</cx:pt>
          <cx:pt idx="3977">56.719999999999999</cx:pt>
          <cx:pt idx="3978">56.700000000000003</cx:pt>
          <cx:pt idx="3979">56.700000000000003</cx:pt>
          <cx:pt idx="3980">56.689999999999998</cx:pt>
          <cx:pt idx="3981">56.689999999999998</cx:pt>
          <cx:pt idx="3982">56.689999999999998</cx:pt>
          <cx:pt idx="3983">56.689999999999998</cx:pt>
          <cx:pt idx="3984">56.68</cx:pt>
          <cx:pt idx="3985">56.68</cx:pt>
          <cx:pt idx="3986">56.670000000000002</cx:pt>
          <cx:pt idx="3987">56.670000000000002</cx:pt>
          <cx:pt idx="3988">56.670000000000002</cx:pt>
          <cx:pt idx="3989">56.670000000000002</cx:pt>
          <cx:pt idx="3990">56.670000000000002</cx:pt>
          <cx:pt idx="3991">56.670000000000002</cx:pt>
          <cx:pt idx="3992">56.670000000000002</cx:pt>
          <cx:pt idx="3993">56.670000000000002</cx:pt>
          <cx:pt idx="3994">56.670000000000002</cx:pt>
          <cx:pt idx="3995">56.670000000000002</cx:pt>
          <cx:pt idx="3996">56.670000000000002</cx:pt>
          <cx:pt idx="3997">56.670000000000002</cx:pt>
          <cx:pt idx="3998">56.670000000000002</cx:pt>
          <cx:pt idx="3999">56.670000000000002</cx:pt>
          <cx:pt idx="4000">56.670000000000002</cx:pt>
          <cx:pt idx="4001">56.659999999999997</cx:pt>
          <cx:pt idx="4002">56.659999999999997</cx:pt>
          <cx:pt idx="4003">56.649999999999999</cx:pt>
          <cx:pt idx="4004">56.649999999999999</cx:pt>
          <cx:pt idx="4005">56.649999999999999</cx:pt>
          <cx:pt idx="4006">56.630000000000003</cx:pt>
          <cx:pt idx="4007">56.630000000000003</cx:pt>
          <cx:pt idx="4008">56.609999999999999</cx:pt>
          <cx:pt idx="4009">56.609999999999999</cx:pt>
          <cx:pt idx="4010">56.600000000000001</cx:pt>
          <cx:pt idx="4011">56.600000000000001</cx:pt>
          <cx:pt idx="4012">56.600000000000001</cx:pt>
          <cx:pt idx="4013">56.600000000000001</cx:pt>
          <cx:pt idx="4014">56.600000000000001</cx:pt>
          <cx:pt idx="4015">56.600000000000001</cx:pt>
          <cx:pt idx="4016">56.600000000000001</cx:pt>
          <cx:pt idx="4017">56.600000000000001</cx:pt>
          <cx:pt idx="4018">56.600000000000001</cx:pt>
          <cx:pt idx="4019">56.600000000000001</cx:pt>
          <cx:pt idx="4020">56.600000000000001</cx:pt>
          <cx:pt idx="4021">56.600000000000001</cx:pt>
          <cx:pt idx="4022">56.590000000000003</cx:pt>
          <cx:pt idx="4023">56.579999999999998</cx:pt>
          <cx:pt idx="4024">56.579999999999998</cx:pt>
          <cx:pt idx="4025">56.579999999999998</cx:pt>
          <cx:pt idx="4026">56.57</cx:pt>
          <cx:pt idx="4027">56.57</cx:pt>
          <cx:pt idx="4028">56.560000000000002</cx:pt>
          <cx:pt idx="4029">56.549999999999997</cx:pt>
          <cx:pt idx="4030">56.549999999999997</cx:pt>
          <cx:pt idx="4031">56.549999999999997</cx:pt>
          <cx:pt idx="4032">56.539999999999999</cx:pt>
          <cx:pt idx="4033">56.539999999999999</cx:pt>
          <cx:pt idx="4034">56.530000000000001</cx:pt>
          <cx:pt idx="4035">56.530000000000001</cx:pt>
          <cx:pt idx="4036">56.520000000000003</cx:pt>
          <cx:pt idx="4037">56.520000000000003</cx:pt>
          <cx:pt idx="4038">56.520000000000003</cx:pt>
          <cx:pt idx="4039">56.520000000000003</cx:pt>
          <cx:pt idx="4040">56.520000000000003</cx:pt>
          <cx:pt idx="4041">56.520000000000003</cx:pt>
          <cx:pt idx="4042">56.520000000000003</cx:pt>
          <cx:pt idx="4043">56.520000000000003</cx:pt>
          <cx:pt idx="4044">56.520000000000003</cx:pt>
          <cx:pt idx="4045">56.520000000000003</cx:pt>
          <cx:pt idx="4046">56.520000000000003</cx:pt>
          <cx:pt idx="4047">56.520000000000003</cx:pt>
          <cx:pt idx="4048">56.520000000000003</cx:pt>
          <cx:pt idx="4049">56.520000000000003</cx:pt>
          <cx:pt idx="4050">56.520000000000003</cx:pt>
          <cx:pt idx="4051">56.520000000000003</cx:pt>
          <cx:pt idx="4052">56.520000000000003</cx:pt>
          <cx:pt idx="4053">56.520000000000003</cx:pt>
          <cx:pt idx="4054">56.520000000000003</cx:pt>
          <cx:pt idx="4055">56.520000000000003</cx:pt>
          <cx:pt idx="4056">56.479999999999997</cx:pt>
          <cx:pt idx="4057">56.479999999999997</cx:pt>
          <cx:pt idx="4058">56.469999999999999</cx:pt>
          <cx:pt idx="4059">56.469999999999999</cx:pt>
          <cx:pt idx="4060">56.460000000000001</cx:pt>
          <cx:pt idx="4061">56.450000000000003</cx:pt>
          <cx:pt idx="4062">56.450000000000003</cx:pt>
          <cx:pt idx="4063">56.450000000000003</cx:pt>
          <cx:pt idx="4064">56.439999999999998</cx:pt>
          <cx:pt idx="4065">56.439999999999998</cx:pt>
          <cx:pt idx="4066">56.439999999999998</cx:pt>
          <cx:pt idx="4067">56.439999999999998</cx:pt>
          <cx:pt idx="4068">56.439999999999998</cx:pt>
          <cx:pt idx="4069">56.439999999999998</cx:pt>
          <cx:pt idx="4070">56.43</cx:pt>
          <cx:pt idx="4071">56.420000000000002</cx:pt>
          <cx:pt idx="4072">56.420000000000002</cx:pt>
          <cx:pt idx="4073">56.420000000000002</cx:pt>
          <cx:pt idx="4074">56.420000000000002</cx:pt>
          <cx:pt idx="4075">56.409999999999997</cx:pt>
          <cx:pt idx="4076">56.409999999999997</cx:pt>
          <cx:pt idx="4077">56.409999999999997</cx:pt>
          <cx:pt idx="4078">56.409999999999997</cx:pt>
          <cx:pt idx="4079">56.409999999999997</cx:pt>
          <cx:pt idx="4080">56.409999999999997</cx:pt>
          <cx:pt idx="4081">56.409999999999997</cx:pt>
          <cx:pt idx="4082">56.399999999999999</cx:pt>
          <cx:pt idx="4083">56.399999999999999</cx:pt>
          <cx:pt idx="4084">56.390000000000001</cx:pt>
          <cx:pt idx="4085">56.380000000000003</cx:pt>
          <cx:pt idx="4086">56.380000000000003</cx:pt>
          <cx:pt idx="4087">56.380000000000003</cx:pt>
          <cx:pt idx="4088">56.380000000000003</cx:pt>
          <cx:pt idx="4089">56.380000000000003</cx:pt>
          <cx:pt idx="4090">56.359999999999999</cx:pt>
          <cx:pt idx="4091">56.359999999999999</cx:pt>
          <cx:pt idx="4092">56.359999999999999</cx:pt>
          <cx:pt idx="4093">56.359999999999999</cx:pt>
          <cx:pt idx="4094">56.359999999999999</cx:pt>
          <cx:pt idx="4095">56.340000000000003</cx:pt>
          <cx:pt idx="4096">56.340000000000003</cx:pt>
          <cx:pt idx="4097">56.340000000000003</cx:pt>
          <cx:pt idx="4098">56.340000000000003</cx:pt>
          <cx:pt idx="4099">56.329999999999998</cx:pt>
          <cx:pt idx="4100">56.329999999999998</cx:pt>
          <cx:pt idx="4101">56.329999999999998</cx:pt>
          <cx:pt idx="4102">56.32</cx:pt>
          <cx:pt idx="4103">56.32</cx:pt>
          <cx:pt idx="4104">56.32</cx:pt>
          <cx:pt idx="4105">56.310000000000002</cx:pt>
          <cx:pt idx="4106">56.310000000000002</cx:pt>
          <cx:pt idx="4107">56.310000000000002</cx:pt>
          <cx:pt idx="4108">56.310000000000002</cx:pt>
          <cx:pt idx="4109">56.299999999999997</cx:pt>
          <cx:pt idx="4110">56.299999999999997</cx:pt>
          <cx:pt idx="4111">56.299999999999997</cx:pt>
          <cx:pt idx="4112">56.289999999999999</cx:pt>
          <cx:pt idx="4113">56.289999999999999</cx:pt>
          <cx:pt idx="4114">56.280000000000001</cx:pt>
          <cx:pt idx="4115">56.280000000000001</cx:pt>
          <cx:pt idx="4116">56.25</cx:pt>
          <cx:pt idx="4117">56.25</cx:pt>
          <cx:pt idx="4118">56.25</cx:pt>
          <cx:pt idx="4119">56.25</cx:pt>
          <cx:pt idx="4120">56.25</cx:pt>
          <cx:pt idx="4121">56.25</cx:pt>
          <cx:pt idx="4122">56.25</cx:pt>
          <cx:pt idx="4123">56.25</cx:pt>
          <cx:pt idx="4124">56.25</cx:pt>
          <cx:pt idx="4125">56.25</cx:pt>
          <cx:pt idx="4126">56.25</cx:pt>
          <cx:pt idx="4127">56.25</cx:pt>
          <cx:pt idx="4128">56.25</cx:pt>
          <cx:pt idx="4129">56.25</cx:pt>
          <cx:pt idx="4130">56.25</cx:pt>
          <cx:pt idx="4131">56.25</cx:pt>
          <cx:pt idx="4132">56.25</cx:pt>
          <cx:pt idx="4133">56.25</cx:pt>
          <cx:pt idx="4134">56.25</cx:pt>
          <cx:pt idx="4135">56.25</cx:pt>
          <cx:pt idx="4136">56.25</cx:pt>
          <cx:pt idx="4137">56.25</cx:pt>
          <cx:pt idx="4138">56.25</cx:pt>
          <cx:pt idx="4139">56.25</cx:pt>
          <cx:pt idx="4140">56.25</cx:pt>
          <cx:pt idx="4141">56.25</cx:pt>
          <cx:pt idx="4142">56.25</cx:pt>
          <cx:pt idx="4143">56.25</cx:pt>
          <cx:pt idx="4144">56.25</cx:pt>
          <cx:pt idx="4145">56.229999999999997</cx:pt>
          <cx:pt idx="4146">56.219999999999999</cx:pt>
          <cx:pt idx="4147">56.219999999999999</cx:pt>
          <cx:pt idx="4148">56.219999999999999</cx:pt>
          <cx:pt idx="4149">56.219999999999999</cx:pt>
          <cx:pt idx="4150">56.210000000000001</cx:pt>
          <cx:pt idx="4151">56.200000000000003</cx:pt>
          <cx:pt idx="4152">56.200000000000003</cx:pt>
          <cx:pt idx="4153">56.200000000000003</cx:pt>
          <cx:pt idx="4154">56.200000000000003</cx:pt>
          <cx:pt idx="4155">56.200000000000003</cx:pt>
          <cx:pt idx="4156">56.200000000000003</cx:pt>
          <cx:pt idx="4157">56.189999999999998</cx:pt>
          <cx:pt idx="4158">56.189999999999998</cx:pt>
          <cx:pt idx="4159">56.189999999999998</cx:pt>
          <cx:pt idx="4160">56.189999999999998</cx:pt>
          <cx:pt idx="4161">56.189999999999998</cx:pt>
          <cx:pt idx="4162">56.159999999999997</cx:pt>
          <cx:pt idx="4163">56.159999999999997</cx:pt>
          <cx:pt idx="4164">56.149999999999999</cx:pt>
          <cx:pt idx="4165">56.140000000000001</cx:pt>
          <cx:pt idx="4166">56.140000000000001</cx:pt>
          <cx:pt idx="4167">56.140000000000001</cx:pt>
          <cx:pt idx="4168">56.140000000000001</cx:pt>
          <cx:pt idx="4169">56.119999999999997</cx:pt>
          <cx:pt idx="4170">56.100000000000001</cx:pt>
          <cx:pt idx="4171">56.100000000000001</cx:pt>
          <cx:pt idx="4172">56.100000000000001</cx:pt>
          <cx:pt idx="4173">56.100000000000001</cx:pt>
          <cx:pt idx="4174">56.100000000000001</cx:pt>
          <cx:pt idx="4175">56.100000000000001</cx:pt>
          <cx:pt idx="4176">56.100000000000001</cx:pt>
          <cx:pt idx="4177">56.100000000000001</cx:pt>
          <cx:pt idx="4178">56.100000000000001</cx:pt>
          <cx:pt idx="4179">56.100000000000001</cx:pt>
          <cx:pt idx="4180">56.090000000000003</cx:pt>
          <cx:pt idx="4181">56.079999999999998</cx:pt>
          <cx:pt idx="4182">56.07</cx:pt>
          <cx:pt idx="4183">56.07</cx:pt>
          <cx:pt idx="4184">56.060000000000002</cx:pt>
          <cx:pt idx="4185">56.060000000000002</cx:pt>
          <cx:pt idx="4186">56.060000000000002</cx:pt>
          <cx:pt idx="4187">56.049999999999997</cx:pt>
          <cx:pt idx="4188">56.049999999999997</cx:pt>
          <cx:pt idx="4189">56.049999999999997</cx:pt>
          <cx:pt idx="4190">56.039999999999999</cx:pt>
          <cx:pt idx="4191">56.039999999999999</cx:pt>
          <cx:pt idx="4192">56.030000000000001</cx:pt>
          <cx:pt idx="4193">56.030000000000001</cx:pt>
          <cx:pt idx="4194">56.030000000000001</cx:pt>
          <cx:pt idx="4195">56.030000000000001</cx:pt>
          <cx:pt idx="4196">56.030000000000001</cx:pt>
          <cx:pt idx="4197">56.030000000000001</cx:pt>
          <cx:pt idx="4198">56.020000000000003</cx:pt>
          <cx:pt idx="4199">56</cx:pt>
          <cx:pt idx="4200">56</cx:pt>
          <cx:pt idx="4201">56</cx:pt>
          <cx:pt idx="4202">56</cx:pt>
          <cx:pt idx="4203">56</cx:pt>
          <cx:pt idx="4204">56</cx:pt>
          <cx:pt idx="4205">56</cx:pt>
          <cx:pt idx="4206">56</cx:pt>
          <cx:pt idx="4207">56</cx:pt>
          <cx:pt idx="4208">56</cx:pt>
          <cx:pt idx="4209">56</cx:pt>
          <cx:pt idx="4210">56</cx:pt>
          <cx:pt idx="4211">56</cx:pt>
          <cx:pt idx="4212">56</cx:pt>
          <cx:pt idx="4213">56</cx:pt>
          <cx:pt idx="4214">56</cx:pt>
          <cx:pt idx="4215">56</cx:pt>
          <cx:pt idx="4216">55.990000000000002</cx:pt>
          <cx:pt idx="4217">55.990000000000002</cx:pt>
          <cx:pt idx="4218">55.960000000000001</cx:pt>
          <cx:pt idx="4219">55.960000000000001</cx:pt>
          <cx:pt idx="4220">55.960000000000001</cx:pt>
          <cx:pt idx="4221">55.960000000000001</cx:pt>
          <cx:pt idx="4222">55.960000000000001</cx:pt>
          <cx:pt idx="4223">55.950000000000003</cx:pt>
          <cx:pt idx="4224">55.939999999999998</cx:pt>
          <cx:pt idx="4225">55.939999999999998</cx:pt>
          <cx:pt idx="4226">55.939999999999998</cx:pt>
          <cx:pt idx="4227">55.93</cx:pt>
          <cx:pt idx="4228">55.93</cx:pt>
          <cx:pt idx="4229">55.93</cx:pt>
          <cx:pt idx="4230">55.93</cx:pt>
          <cx:pt idx="4231">55.93</cx:pt>
          <cx:pt idx="4232">55.909999999999997</cx:pt>
          <cx:pt idx="4233">55.909999999999997</cx:pt>
          <cx:pt idx="4234">55.899999999999999</cx:pt>
          <cx:pt idx="4235">55.899999999999999</cx:pt>
          <cx:pt idx="4236">55.899999999999999</cx:pt>
          <cx:pt idx="4237">55.880000000000003</cx:pt>
          <cx:pt idx="4238">55.880000000000003</cx:pt>
          <cx:pt idx="4239">55.880000000000003</cx:pt>
          <cx:pt idx="4240">55.880000000000003</cx:pt>
          <cx:pt idx="4241">55.880000000000003</cx:pt>
          <cx:pt idx="4242">55.880000000000003</cx:pt>
          <cx:pt idx="4243">55.880000000000003</cx:pt>
          <cx:pt idx="4244">55.869999999999997</cx:pt>
          <cx:pt idx="4245">55.859999999999999</cx:pt>
          <cx:pt idx="4246">55.850000000000001</cx:pt>
          <cx:pt idx="4247">55.850000000000001</cx:pt>
          <cx:pt idx="4248">55.840000000000003</cx:pt>
          <cx:pt idx="4249">55.840000000000003</cx:pt>
          <cx:pt idx="4250">55.840000000000003</cx:pt>
          <cx:pt idx="4251">55.840000000000003</cx:pt>
          <cx:pt idx="4252">55.829999999999998</cx:pt>
          <cx:pt idx="4253">55.82</cx:pt>
          <cx:pt idx="4254">55.810000000000002</cx:pt>
          <cx:pt idx="4255">55.810000000000002</cx:pt>
          <cx:pt idx="4256">55.810000000000002</cx:pt>
          <cx:pt idx="4257">55.810000000000002</cx:pt>
          <cx:pt idx="4258">55.810000000000002</cx:pt>
          <cx:pt idx="4259">55.810000000000002</cx:pt>
          <cx:pt idx="4260">55.810000000000002</cx:pt>
          <cx:pt idx="4261">55.789999999999999</cx:pt>
          <cx:pt idx="4262">55.780000000000001</cx:pt>
          <cx:pt idx="4263">55.770000000000003</cx:pt>
          <cx:pt idx="4264">55.770000000000003</cx:pt>
          <cx:pt idx="4265">55.770000000000003</cx:pt>
          <cx:pt idx="4266">55.770000000000003</cx:pt>
          <cx:pt idx="4267">55.770000000000003</cx:pt>
          <cx:pt idx="4268">55.770000000000003</cx:pt>
          <cx:pt idx="4269">55.759999999999998</cx:pt>
          <cx:pt idx="4270">55.759999999999998</cx:pt>
          <cx:pt idx="4271">55.75</cx:pt>
          <cx:pt idx="4272">55.740000000000002</cx:pt>
          <cx:pt idx="4273">55.740000000000002</cx:pt>
          <cx:pt idx="4274">55.740000000000002</cx:pt>
          <cx:pt idx="4275">55.740000000000002</cx:pt>
          <cx:pt idx="4276">55.740000000000002</cx:pt>
          <cx:pt idx="4277">55.740000000000002</cx:pt>
          <cx:pt idx="4278">55.729999999999997</cx:pt>
          <cx:pt idx="4279">55.719999999999999</cx:pt>
          <cx:pt idx="4280">55.719999999999999</cx:pt>
          <cx:pt idx="4281">55.710000000000001</cx:pt>
          <cx:pt idx="4282">55.710000000000001</cx:pt>
          <cx:pt idx="4283">55.710000000000001</cx:pt>
          <cx:pt idx="4284">55.710000000000001</cx:pt>
          <cx:pt idx="4285">55.710000000000001</cx:pt>
          <cx:pt idx="4286">55.710000000000001</cx:pt>
          <cx:pt idx="4287">55.710000000000001</cx:pt>
          <cx:pt idx="4288">55.700000000000003</cx:pt>
          <cx:pt idx="4289">55.700000000000003</cx:pt>
          <cx:pt idx="4290">55.700000000000003</cx:pt>
          <cx:pt idx="4291">55.68</cx:pt>
          <cx:pt idx="4292">55.68</cx:pt>
          <cx:pt idx="4293">55.68</cx:pt>
          <cx:pt idx="4294">55.68</cx:pt>
          <cx:pt idx="4295">55.68</cx:pt>
          <cx:pt idx="4296">55.68</cx:pt>
          <cx:pt idx="4297">55.68</cx:pt>
          <cx:pt idx="4298">55.670000000000002</cx:pt>
          <cx:pt idx="4299">55.659999999999997</cx:pt>
          <cx:pt idx="4300">55.659999999999997</cx:pt>
          <cx:pt idx="4301">55.649999999999999</cx:pt>
          <cx:pt idx="4302">55.649999999999999</cx:pt>
          <cx:pt idx="4303">55.649999999999999</cx:pt>
          <cx:pt idx="4304">55.640000000000001</cx:pt>
          <cx:pt idx="4305">55.630000000000003</cx:pt>
          <cx:pt idx="4306">55.630000000000003</cx:pt>
          <cx:pt idx="4307">55.609999999999999</cx:pt>
          <cx:pt idx="4308">55.609999999999999</cx:pt>
          <cx:pt idx="4309">55.600000000000001</cx:pt>
          <cx:pt idx="4310">55.600000000000001</cx:pt>
          <cx:pt idx="4311">55.600000000000001</cx:pt>
          <cx:pt idx="4312">55.590000000000003</cx:pt>
          <cx:pt idx="4313">55.579999999999998</cx:pt>
          <cx:pt idx="4314">55.579999999999998</cx:pt>
          <cx:pt idx="4315">55.57</cx:pt>
          <cx:pt idx="4316">55.560000000000002</cx:pt>
          <cx:pt idx="4317">55.560000000000002</cx:pt>
          <cx:pt idx="4318">55.560000000000002</cx:pt>
          <cx:pt idx="4319">55.560000000000002</cx:pt>
          <cx:pt idx="4320">55.560000000000002</cx:pt>
          <cx:pt idx="4321">55.560000000000002</cx:pt>
          <cx:pt idx="4322">55.560000000000002</cx:pt>
          <cx:pt idx="4323">55.560000000000002</cx:pt>
          <cx:pt idx="4324">55.560000000000002</cx:pt>
          <cx:pt idx="4325">55.560000000000002</cx:pt>
          <cx:pt idx="4326">55.560000000000002</cx:pt>
          <cx:pt idx="4327">55.560000000000002</cx:pt>
          <cx:pt idx="4328">55.560000000000002</cx:pt>
          <cx:pt idx="4329">55.560000000000002</cx:pt>
          <cx:pt idx="4330">55.560000000000002</cx:pt>
          <cx:pt idx="4331">55.560000000000002</cx:pt>
          <cx:pt idx="4332">55.560000000000002</cx:pt>
          <cx:pt idx="4333">55.560000000000002</cx:pt>
          <cx:pt idx="4334">55.560000000000002</cx:pt>
          <cx:pt idx="4335">55.560000000000002</cx:pt>
          <cx:pt idx="4336">55.560000000000002</cx:pt>
          <cx:pt idx="4337">55.560000000000002</cx:pt>
          <cx:pt idx="4338">55.560000000000002</cx:pt>
          <cx:pt idx="4339">55.560000000000002</cx:pt>
          <cx:pt idx="4340">55.560000000000002</cx:pt>
          <cx:pt idx="4341">55.560000000000002</cx:pt>
          <cx:pt idx="4342">55.560000000000002</cx:pt>
          <cx:pt idx="4343">55.560000000000002</cx:pt>
          <cx:pt idx="4344">55.560000000000002</cx:pt>
          <cx:pt idx="4345">55.560000000000002</cx:pt>
          <cx:pt idx="4346">55.560000000000002</cx:pt>
          <cx:pt idx="4347">55.560000000000002</cx:pt>
          <cx:pt idx="4348">55.560000000000002</cx:pt>
          <cx:pt idx="4349">55.560000000000002</cx:pt>
          <cx:pt idx="4350">55.560000000000002</cx:pt>
          <cx:pt idx="4351">55.560000000000002</cx:pt>
          <cx:pt idx="4352">55.560000000000002</cx:pt>
          <cx:pt idx="4353">55.560000000000002</cx:pt>
          <cx:pt idx="4354">55.560000000000002</cx:pt>
          <cx:pt idx="4355">55.560000000000002</cx:pt>
          <cx:pt idx="4356">55.560000000000002</cx:pt>
          <cx:pt idx="4357">55.560000000000002</cx:pt>
          <cx:pt idx="4358">55.560000000000002</cx:pt>
          <cx:pt idx="4359">55.560000000000002</cx:pt>
          <cx:pt idx="4360">55.560000000000002</cx:pt>
          <cx:pt idx="4361">55.560000000000002</cx:pt>
          <cx:pt idx="4362">55.560000000000002</cx:pt>
          <cx:pt idx="4363">55.560000000000002</cx:pt>
          <cx:pt idx="4364">55.560000000000002</cx:pt>
          <cx:pt idx="4365">55.560000000000002</cx:pt>
          <cx:pt idx="4366">55.560000000000002</cx:pt>
          <cx:pt idx="4367">55.560000000000002</cx:pt>
          <cx:pt idx="4368">55.560000000000002</cx:pt>
          <cx:pt idx="4369">55.560000000000002</cx:pt>
          <cx:pt idx="4370">55.560000000000002</cx:pt>
          <cx:pt idx="4371">55.560000000000002</cx:pt>
          <cx:pt idx="4372">55.560000000000002</cx:pt>
          <cx:pt idx="4373">55.560000000000002</cx:pt>
          <cx:pt idx="4374">55.560000000000002</cx:pt>
          <cx:pt idx="4375">55.560000000000002</cx:pt>
          <cx:pt idx="4376">55.560000000000002</cx:pt>
          <cx:pt idx="4377">55.520000000000003</cx:pt>
          <cx:pt idx="4378">55.509999999999998</cx:pt>
          <cx:pt idx="4379">55.509999999999998</cx:pt>
          <cx:pt idx="4380">55.5</cx:pt>
          <cx:pt idx="4381">55.490000000000002</cx:pt>
          <cx:pt idx="4382">55.479999999999997</cx:pt>
          <cx:pt idx="4383">55.460000000000001</cx:pt>
          <cx:pt idx="4384">55.439999999999998</cx:pt>
          <cx:pt idx="4385">55.439999999999998</cx:pt>
          <cx:pt idx="4386">55.439999999999998</cx:pt>
          <cx:pt idx="4387">55.43</cx:pt>
          <cx:pt idx="4388">55.43</cx:pt>
          <cx:pt idx="4389">55.43</cx:pt>
          <cx:pt idx="4390">55.43</cx:pt>
          <cx:pt idx="4391">55.43</cx:pt>
          <cx:pt idx="4392">55.43</cx:pt>
          <cx:pt idx="4393">55.43</cx:pt>
          <cx:pt idx="4394">55.43</cx:pt>
          <cx:pt idx="4395">55.420000000000002</cx:pt>
          <cx:pt idx="4396">55.420000000000002</cx:pt>
          <cx:pt idx="4397">55.420000000000002</cx:pt>
          <cx:pt idx="4398">55.409999999999997</cx:pt>
          <cx:pt idx="4399">55.409999999999997</cx:pt>
          <cx:pt idx="4400">55.399999999999999</cx:pt>
          <cx:pt idx="4401">55.399999999999999</cx:pt>
          <cx:pt idx="4402">55.390000000000001</cx:pt>
          <cx:pt idx="4403">55.380000000000003</cx:pt>
          <cx:pt idx="4404">55.380000000000003</cx:pt>
          <cx:pt idx="4405">55.369999999999997</cx:pt>
          <cx:pt idx="4406">55.359999999999999</cx:pt>
          <cx:pt idx="4407">55.359999999999999</cx:pt>
          <cx:pt idx="4408">55.359999999999999</cx:pt>
          <cx:pt idx="4409">55.329999999999998</cx:pt>
          <cx:pt idx="4410">55.32</cx:pt>
          <cx:pt idx="4411">55.32</cx:pt>
          <cx:pt idx="4412">55.32</cx:pt>
          <cx:pt idx="4413">55.32</cx:pt>
          <cx:pt idx="4414">55.32</cx:pt>
          <cx:pt idx="4415">55.32</cx:pt>
          <cx:pt idx="4416">55.32</cx:pt>
          <cx:pt idx="4417">55.310000000000002</cx:pt>
          <cx:pt idx="4418">55.289999999999999</cx:pt>
          <cx:pt idx="4419">55.280000000000001</cx:pt>
          <cx:pt idx="4420">55.270000000000003</cx:pt>
          <cx:pt idx="4421">55.270000000000003</cx:pt>
          <cx:pt idx="4422">55.259999999999998</cx:pt>
          <cx:pt idx="4423">55.259999999999998</cx:pt>
          <cx:pt idx="4424">55.259999999999998</cx:pt>
          <cx:pt idx="4425">55.259999999999998</cx:pt>
          <cx:pt idx="4426">55.259999999999998</cx:pt>
          <cx:pt idx="4427">55.259999999999998</cx:pt>
          <cx:pt idx="4428">55.259999999999998</cx:pt>
          <cx:pt idx="4429">55.259999999999998</cx:pt>
          <cx:pt idx="4430">55.259999999999998</cx:pt>
          <cx:pt idx="4431">55.259999999999998</cx:pt>
          <cx:pt idx="4432">55.25</cx:pt>
          <cx:pt idx="4433">55.240000000000002</cx:pt>
          <cx:pt idx="4434">55.229999999999997</cx:pt>
          <cx:pt idx="4435">55.229999999999997</cx:pt>
          <cx:pt idx="4436">55.229999999999997</cx:pt>
          <cx:pt idx="4437">55.219999999999999</cx:pt>
          <cx:pt idx="4438">55.219999999999999</cx:pt>
          <cx:pt idx="4439">55.219999999999999</cx:pt>
          <cx:pt idx="4440">55.219999999999999</cx:pt>
          <cx:pt idx="4441">55.219999999999999</cx:pt>
          <cx:pt idx="4442">55.219999999999999</cx:pt>
          <cx:pt idx="4443">55.210000000000001</cx:pt>
          <cx:pt idx="4444">55.210000000000001</cx:pt>
          <cx:pt idx="4445">55.200000000000003</cx:pt>
          <cx:pt idx="4446">55.200000000000003</cx:pt>
          <cx:pt idx="4447">55.200000000000003</cx:pt>
          <cx:pt idx="4448">55.200000000000003</cx:pt>
          <cx:pt idx="4449">55.200000000000003</cx:pt>
          <cx:pt idx="4450">55.189999999999998</cx:pt>
          <cx:pt idx="4451">55.170000000000002</cx:pt>
          <cx:pt idx="4452">55.170000000000002</cx:pt>
          <cx:pt idx="4453">55.170000000000002</cx:pt>
          <cx:pt idx="4454">55.170000000000002</cx:pt>
          <cx:pt idx="4455">55.170000000000002</cx:pt>
          <cx:pt idx="4456">55.170000000000002</cx:pt>
          <cx:pt idx="4457">55.170000000000002</cx:pt>
          <cx:pt idx="4458">55.170000000000002</cx:pt>
          <cx:pt idx="4459">55.170000000000002</cx:pt>
          <cx:pt idx="4460">55.170000000000002</cx:pt>
          <cx:pt idx="4461">55.170000000000002</cx:pt>
          <cx:pt idx="4462">55.170000000000002</cx:pt>
          <cx:pt idx="4463">55.170000000000002</cx:pt>
          <cx:pt idx="4464">55.170000000000002</cx:pt>
          <cx:pt idx="4465">55.170000000000002</cx:pt>
          <cx:pt idx="4466">55.170000000000002</cx:pt>
          <cx:pt idx="4467">55.159999999999997</cx:pt>
          <cx:pt idx="4468">55.149999999999999</cx:pt>
          <cx:pt idx="4469">55.149999999999999</cx:pt>
          <cx:pt idx="4470">55.149999999999999</cx:pt>
          <cx:pt idx="4471">55.149999999999999</cx:pt>
          <cx:pt idx="4472">55.140000000000001</cx:pt>
          <cx:pt idx="4473">55.130000000000003</cx:pt>
          <cx:pt idx="4474">55.130000000000003</cx:pt>
          <cx:pt idx="4475">55.130000000000003</cx:pt>
          <cx:pt idx="4476">55.130000000000003</cx:pt>
          <cx:pt idx="4477">55.130000000000003</cx:pt>
          <cx:pt idx="4478">55.130000000000003</cx:pt>
          <cx:pt idx="4479">55.119999999999997</cx:pt>
          <cx:pt idx="4480">55.119999999999997</cx:pt>
          <cx:pt idx="4481">55.119999999999997</cx:pt>
          <cx:pt idx="4482">55.109999999999999</cx:pt>
          <cx:pt idx="4483">55.109999999999999</cx:pt>
          <cx:pt idx="4484">55.100000000000001</cx:pt>
          <cx:pt idx="4485">55.100000000000001</cx:pt>
          <cx:pt idx="4486">55.100000000000001</cx:pt>
          <cx:pt idx="4487">55.100000000000001</cx:pt>
          <cx:pt idx="4488">55.100000000000001</cx:pt>
          <cx:pt idx="4489">55.100000000000001</cx:pt>
          <cx:pt idx="4490">55.090000000000003</cx:pt>
          <cx:pt idx="4491">55.090000000000003</cx:pt>
          <cx:pt idx="4492">55.079999999999998</cx:pt>
          <cx:pt idx="4493">55.07</cx:pt>
          <cx:pt idx="4494">55.07</cx:pt>
          <cx:pt idx="4495">55.07</cx:pt>
          <cx:pt idx="4496">55.07</cx:pt>
          <cx:pt idx="4497">55.07</cx:pt>
          <cx:pt idx="4498">55.07</cx:pt>
          <cx:pt idx="4499">55.07</cx:pt>
          <cx:pt idx="4500">55.07</cx:pt>
          <cx:pt idx="4501">55.07</cx:pt>
          <cx:pt idx="4502">55.07</cx:pt>
          <cx:pt idx="4503">55.07</cx:pt>
          <cx:pt idx="4504">55.07</cx:pt>
          <cx:pt idx="4505">55.060000000000002</cx:pt>
          <cx:pt idx="4506">55.049999999999997</cx:pt>
          <cx:pt idx="4507">55.039999999999999</cx:pt>
          <cx:pt idx="4508">55.030000000000001</cx:pt>
          <cx:pt idx="4509">55.030000000000001</cx:pt>
          <cx:pt idx="4510">55.020000000000003</cx:pt>
          <cx:pt idx="4511">55</cx:pt>
          <cx:pt idx="4512">55</cx:pt>
          <cx:pt idx="4513">55</cx:pt>
          <cx:pt idx="4514">55</cx:pt>
          <cx:pt idx="4515">55</cx:pt>
          <cx:pt idx="4516">55</cx:pt>
          <cx:pt idx="4517">55</cx:pt>
          <cx:pt idx="4518">55</cx:pt>
          <cx:pt idx="4519">55</cx:pt>
          <cx:pt idx="4520">55</cx:pt>
          <cx:pt idx="4521">55</cx:pt>
          <cx:pt idx="4522">55</cx:pt>
          <cx:pt idx="4523">55</cx:pt>
          <cx:pt idx="4524">55</cx:pt>
          <cx:pt idx="4525">55</cx:pt>
          <cx:pt idx="4526">55</cx:pt>
          <cx:pt idx="4527">55</cx:pt>
          <cx:pt idx="4528">55</cx:pt>
          <cx:pt idx="4529">55</cx:pt>
          <cx:pt idx="4530">55</cx:pt>
          <cx:pt idx="4531">55</cx:pt>
          <cx:pt idx="4532">55</cx:pt>
          <cx:pt idx="4533">55</cx:pt>
          <cx:pt idx="4534">55</cx:pt>
          <cx:pt idx="4535">55</cx:pt>
          <cx:pt idx="4536">55</cx:pt>
          <cx:pt idx="4537">55</cx:pt>
          <cx:pt idx="4538">55</cx:pt>
          <cx:pt idx="4539">55</cx:pt>
          <cx:pt idx="4540">55</cx:pt>
          <cx:pt idx="4541">55</cx:pt>
          <cx:pt idx="4542">55</cx:pt>
          <cx:pt idx="4543">54.979999999999997</cx:pt>
          <cx:pt idx="4544">54.979999999999997</cx:pt>
          <cx:pt idx="4545">54.979999999999997</cx:pt>
          <cx:pt idx="4546">54.969999999999999</cx:pt>
          <cx:pt idx="4547">54.960000000000001</cx:pt>
          <cx:pt idx="4548">54.960000000000001</cx:pt>
          <cx:pt idx="4549">54.950000000000003</cx:pt>
          <cx:pt idx="4550">54.950000000000003</cx:pt>
          <cx:pt idx="4551">54.950000000000003</cx:pt>
          <cx:pt idx="4552">54.939999999999998</cx:pt>
          <cx:pt idx="4553">54.939999999999998</cx:pt>
          <cx:pt idx="4554">54.93</cx:pt>
          <cx:pt idx="4555">54.93</cx:pt>
          <cx:pt idx="4556">54.93</cx:pt>
          <cx:pt idx="4557">54.93</cx:pt>
          <cx:pt idx="4558">54.93</cx:pt>
          <cx:pt idx="4559">54.920000000000002</cx:pt>
          <cx:pt idx="4560">54.920000000000002</cx:pt>
          <cx:pt idx="4561">54.920000000000002</cx:pt>
          <cx:pt idx="4562">54.920000000000002</cx:pt>
          <cx:pt idx="4563">54.920000000000002</cx:pt>
          <cx:pt idx="4564">54.920000000000002</cx:pt>
          <cx:pt idx="4565">54.920000000000002</cx:pt>
          <cx:pt idx="4566">54.899999999999999</cx:pt>
          <cx:pt idx="4567">54.899999999999999</cx:pt>
          <cx:pt idx="4568">54.899999999999999</cx:pt>
          <cx:pt idx="4569">54.899999999999999</cx:pt>
          <cx:pt idx="4570">54.899999999999999</cx:pt>
          <cx:pt idx="4571">54.890000000000001</cx:pt>
          <cx:pt idx="4572">54.890000000000001</cx:pt>
          <cx:pt idx="4573">54.880000000000003</cx:pt>
          <cx:pt idx="4574">54.880000000000003</cx:pt>
          <cx:pt idx="4575">54.880000000000003</cx:pt>
          <cx:pt idx="4576">54.869999999999997</cx:pt>
          <cx:pt idx="4577">54.869999999999997</cx:pt>
          <cx:pt idx="4578">54.869999999999997</cx:pt>
          <cx:pt idx="4579">54.869999999999997</cx:pt>
          <cx:pt idx="4580">54.859999999999999</cx:pt>
          <cx:pt idx="4581">54.850000000000001</cx:pt>
          <cx:pt idx="4582">54.850000000000001</cx:pt>
          <cx:pt idx="4583">54.850000000000001</cx:pt>
          <cx:pt idx="4584">54.840000000000003</cx:pt>
          <cx:pt idx="4585">54.840000000000003</cx:pt>
          <cx:pt idx="4586">54.840000000000003</cx:pt>
          <cx:pt idx="4587">54.840000000000003</cx:pt>
          <cx:pt idx="4588">54.840000000000003</cx:pt>
          <cx:pt idx="4589">54.840000000000003</cx:pt>
          <cx:pt idx="4590">54.840000000000003</cx:pt>
          <cx:pt idx="4591">54.840000000000003</cx:pt>
          <cx:pt idx="4592">54.840000000000003</cx:pt>
          <cx:pt idx="4593">54.840000000000003</cx:pt>
          <cx:pt idx="4594">54.840000000000003</cx:pt>
          <cx:pt idx="4595">54.840000000000003</cx:pt>
          <cx:pt idx="4596">54.840000000000003</cx:pt>
          <cx:pt idx="4597">54.829999999999998</cx:pt>
          <cx:pt idx="4598">54.82</cx:pt>
          <cx:pt idx="4599">54.82</cx:pt>
          <cx:pt idx="4600">54.810000000000002</cx:pt>
          <cx:pt idx="4601">54.810000000000002</cx:pt>
          <cx:pt idx="4602">54.810000000000002</cx:pt>
          <cx:pt idx="4603">54.789999999999999</cx:pt>
          <cx:pt idx="4604">54.789999999999999</cx:pt>
          <cx:pt idx="4605">54.789999999999999</cx:pt>
          <cx:pt idx="4606">54.780000000000001</cx:pt>
          <cx:pt idx="4607">54.770000000000003</cx:pt>
          <cx:pt idx="4608">54.770000000000003</cx:pt>
          <cx:pt idx="4609">54.770000000000003</cx:pt>
          <cx:pt idx="4610">54.770000000000003</cx:pt>
          <cx:pt idx="4611">54.770000000000003</cx:pt>
          <cx:pt idx="4612">54.759999999999998</cx:pt>
          <cx:pt idx="4613">54.759999999999998</cx:pt>
          <cx:pt idx="4614">54.759999999999998</cx:pt>
          <cx:pt idx="4615">54.759999999999998</cx:pt>
          <cx:pt idx="4616">54.759999999999998</cx:pt>
          <cx:pt idx="4617">54.759999999999998</cx:pt>
          <cx:pt idx="4618">54.759999999999998</cx:pt>
          <cx:pt idx="4619">54.759999999999998</cx:pt>
          <cx:pt idx="4620">54.759999999999998</cx:pt>
          <cx:pt idx="4621">54.759999999999998</cx:pt>
          <cx:pt idx="4622">54.740000000000002</cx:pt>
          <cx:pt idx="4623">54.740000000000002</cx:pt>
          <cx:pt idx="4624">54.729999999999997</cx:pt>
          <cx:pt idx="4625">54.729999999999997</cx:pt>
          <cx:pt idx="4626">54.719999999999999</cx:pt>
          <cx:pt idx="4627">54.719999999999999</cx:pt>
          <cx:pt idx="4628">54.719999999999999</cx:pt>
          <cx:pt idx="4629">54.719999999999999</cx:pt>
          <cx:pt idx="4630">54.710000000000001</cx:pt>
          <cx:pt idx="4631">54.689999999999998</cx:pt>
          <cx:pt idx="4632">54.68</cx:pt>
          <cx:pt idx="4633">54.68</cx:pt>
          <cx:pt idx="4634">54.670000000000002</cx:pt>
          <cx:pt idx="4635">54.670000000000002</cx:pt>
          <cx:pt idx="4636">54.670000000000002</cx:pt>
          <cx:pt idx="4637">54.670000000000002</cx:pt>
          <cx:pt idx="4638">54.659999999999997</cx:pt>
          <cx:pt idx="4639">54.649999999999999</cx:pt>
          <cx:pt idx="4640">54.630000000000003</cx:pt>
          <cx:pt idx="4641">54.619999999999997</cx:pt>
          <cx:pt idx="4642">54.619999999999997</cx:pt>
          <cx:pt idx="4643">54.619999999999997</cx:pt>
          <cx:pt idx="4644">54.619999999999997</cx:pt>
          <cx:pt idx="4645">54.609999999999999</cx:pt>
          <cx:pt idx="4646">54.609999999999999</cx:pt>
          <cx:pt idx="4647">54.609999999999999</cx:pt>
          <cx:pt idx="4648">54.600000000000001</cx:pt>
          <cx:pt idx="4649">54.600000000000001</cx:pt>
          <cx:pt idx="4650">54.590000000000003</cx:pt>
          <cx:pt idx="4651">54.590000000000003</cx:pt>
          <cx:pt idx="4652">54.590000000000003</cx:pt>
          <cx:pt idx="4653">54.579999999999998</cx:pt>
          <cx:pt idx="4654">54.579999999999998</cx:pt>
          <cx:pt idx="4655">54.560000000000002</cx:pt>
          <cx:pt idx="4656">54.560000000000002</cx:pt>
          <cx:pt idx="4657">54.549999999999997</cx:pt>
          <cx:pt idx="4658">54.549999999999997</cx:pt>
          <cx:pt idx="4659">54.549999999999997</cx:pt>
          <cx:pt idx="4660">54.549999999999997</cx:pt>
          <cx:pt idx="4661">54.549999999999997</cx:pt>
          <cx:pt idx="4662">54.549999999999997</cx:pt>
          <cx:pt idx="4663">54.549999999999997</cx:pt>
          <cx:pt idx="4664">54.549999999999997</cx:pt>
          <cx:pt idx="4665">54.549999999999997</cx:pt>
          <cx:pt idx="4666">54.549999999999997</cx:pt>
          <cx:pt idx="4667">54.549999999999997</cx:pt>
          <cx:pt idx="4668">54.549999999999997</cx:pt>
          <cx:pt idx="4669">54.549999999999997</cx:pt>
          <cx:pt idx="4670">54.549999999999997</cx:pt>
          <cx:pt idx="4671">54.549999999999997</cx:pt>
          <cx:pt idx="4672">54.549999999999997</cx:pt>
          <cx:pt idx="4673">54.549999999999997</cx:pt>
          <cx:pt idx="4674">54.549999999999997</cx:pt>
          <cx:pt idx="4675">54.549999999999997</cx:pt>
          <cx:pt idx="4676">54.549999999999997</cx:pt>
          <cx:pt idx="4677">54.549999999999997</cx:pt>
          <cx:pt idx="4678">54.549999999999997</cx:pt>
          <cx:pt idx="4679">54.549999999999997</cx:pt>
          <cx:pt idx="4680">54.549999999999997</cx:pt>
          <cx:pt idx="4681">54.549999999999997</cx:pt>
          <cx:pt idx="4682">54.549999999999997</cx:pt>
          <cx:pt idx="4683">54.549999999999997</cx:pt>
          <cx:pt idx="4684">54.549999999999997</cx:pt>
          <cx:pt idx="4685">54.549999999999997</cx:pt>
          <cx:pt idx="4686">54.549999999999997</cx:pt>
          <cx:pt idx="4687">54.549999999999997</cx:pt>
          <cx:pt idx="4688">54.549999999999997</cx:pt>
          <cx:pt idx="4689">54.549999999999997</cx:pt>
          <cx:pt idx="4690">54.549999999999997</cx:pt>
          <cx:pt idx="4691">54.549999999999997</cx:pt>
          <cx:pt idx="4692">54.549999999999997</cx:pt>
          <cx:pt idx="4693">54.549999999999997</cx:pt>
          <cx:pt idx="4694">54.549999999999997</cx:pt>
          <cx:pt idx="4695">54.549999999999997</cx:pt>
          <cx:pt idx="4696">54.549999999999997</cx:pt>
          <cx:pt idx="4697">54.549999999999997</cx:pt>
          <cx:pt idx="4698">54.549999999999997</cx:pt>
          <cx:pt idx="4699">54.549999999999997</cx:pt>
          <cx:pt idx="4700">54.549999999999997</cx:pt>
          <cx:pt idx="4701">54.549999999999997</cx:pt>
          <cx:pt idx="4702">54.549999999999997</cx:pt>
          <cx:pt idx="4703">54.549999999999997</cx:pt>
          <cx:pt idx="4704">54.549999999999997</cx:pt>
          <cx:pt idx="4705">54.549999999999997</cx:pt>
          <cx:pt idx="4706">54.549999999999997</cx:pt>
          <cx:pt idx="4707">54.549999999999997</cx:pt>
          <cx:pt idx="4708">54.549999999999997</cx:pt>
          <cx:pt idx="4709">54.549999999999997</cx:pt>
          <cx:pt idx="4710">54.549999999999997</cx:pt>
          <cx:pt idx="4711">54.549999999999997</cx:pt>
          <cx:pt idx="4712">54.549999999999997</cx:pt>
          <cx:pt idx="4713">54.549999999999997</cx:pt>
          <cx:pt idx="4714">54.549999999999997</cx:pt>
          <cx:pt idx="4715">54.549999999999997</cx:pt>
          <cx:pt idx="4716">54.549999999999997</cx:pt>
          <cx:pt idx="4717">54.549999999999997</cx:pt>
          <cx:pt idx="4718">54.549999999999997</cx:pt>
          <cx:pt idx="4719">54.549999999999997</cx:pt>
          <cx:pt idx="4720">54.549999999999997</cx:pt>
          <cx:pt idx="4721">54.549999999999997</cx:pt>
          <cx:pt idx="4722">54.549999999999997</cx:pt>
          <cx:pt idx="4723">54.549999999999997</cx:pt>
          <cx:pt idx="4724">54.549999999999997</cx:pt>
          <cx:pt idx="4725">54.549999999999997</cx:pt>
          <cx:pt idx="4726">54.520000000000003</cx:pt>
          <cx:pt idx="4727">54.509999999999998</cx:pt>
          <cx:pt idx="4728">54.5</cx:pt>
          <cx:pt idx="4729">54.5</cx:pt>
          <cx:pt idx="4730">54.5</cx:pt>
          <cx:pt idx="4731">54.490000000000002</cx:pt>
          <cx:pt idx="4732">54.490000000000002</cx:pt>
          <cx:pt idx="4733">54.490000000000002</cx:pt>
          <cx:pt idx="4734">54.479999999999997</cx:pt>
          <cx:pt idx="4735">54.469999999999999</cx:pt>
          <cx:pt idx="4736">54.469999999999999</cx:pt>
          <cx:pt idx="4737">54.469999999999999</cx:pt>
          <cx:pt idx="4738">54.460000000000001</cx:pt>
          <cx:pt idx="4739">54.460000000000001</cx:pt>
          <cx:pt idx="4740">54.460000000000001</cx:pt>
          <cx:pt idx="4741">54.460000000000001</cx:pt>
          <cx:pt idx="4742">54.460000000000001</cx:pt>
          <cx:pt idx="4743">54.439999999999998</cx:pt>
          <cx:pt idx="4744">54.439999999999998</cx:pt>
          <cx:pt idx="4745">54.439999999999998</cx:pt>
          <cx:pt idx="4746">54.439999999999998</cx:pt>
          <cx:pt idx="4747">54.439999999999998</cx:pt>
          <cx:pt idx="4748">54.43</cx:pt>
          <cx:pt idx="4749">54.43</cx:pt>
          <cx:pt idx="4750">54.43</cx:pt>
          <cx:pt idx="4751">54.43</cx:pt>
          <cx:pt idx="4752">54.43</cx:pt>
          <cx:pt idx="4753">54.420000000000002</cx:pt>
          <cx:pt idx="4754">54.420000000000002</cx:pt>
          <cx:pt idx="4755">54.420000000000002</cx:pt>
          <cx:pt idx="4756">54.409999999999997</cx:pt>
          <cx:pt idx="4757">54.409999999999997</cx:pt>
          <cx:pt idx="4758">54.409999999999997</cx:pt>
          <cx:pt idx="4759">54.399999999999999</cx:pt>
          <cx:pt idx="4760">54.390000000000001</cx:pt>
          <cx:pt idx="4761">54.390000000000001</cx:pt>
          <cx:pt idx="4762">54.390000000000001</cx:pt>
          <cx:pt idx="4763">54.380000000000003</cx:pt>
          <cx:pt idx="4764">54.380000000000003</cx:pt>
          <cx:pt idx="4765">54.369999999999997</cx:pt>
          <cx:pt idx="4766">54.359999999999999</cx:pt>
          <cx:pt idx="4767">54.359999999999999</cx:pt>
          <cx:pt idx="4768">54.350000000000001</cx:pt>
          <cx:pt idx="4769">54.350000000000001</cx:pt>
          <cx:pt idx="4770">54.350000000000001</cx:pt>
          <cx:pt idx="4771">54.350000000000001</cx:pt>
          <cx:pt idx="4772">54.350000000000001</cx:pt>
          <cx:pt idx="4773">54.350000000000001</cx:pt>
          <cx:pt idx="4774">54.350000000000001</cx:pt>
          <cx:pt idx="4775">54.350000000000001</cx:pt>
          <cx:pt idx="4776">54.350000000000001</cx:pt>
          <cx:pt idx="4777">54.340000000000003</cx:pt>
          <cx:pt idx="4778">54.340000000000003</cx:pt>
          <cx:pt idx="4779">54.340000000000003</cx:pt>
          <cx:pt idx="4780">54.340000000000003</cx:pt>
          <cx:pt idx="4781">54.329999999999998</cx:pt>
          <cx:pt idx="4782">54.329999999999998</cx:pt>
          <cx:pt idx="4783">54.32</cx:pt>
          <cx:pt idx="4784">54.32</cx:pt>
          <cx:pt idx="4785">54.32</cx:pt>
          <cx:pt idx="4786">54.32</cx:pt>
          <cx:pt idx="4787">54.32</cx:pt>
          <cx:pt idx="4788">54.310000000000002</cx:pt>
          <cx:pt idx="4789">54.310000000000002</cx:pt>
          <cx:pt idx="4790">54.310000000000002</cx:pt>
          <cx:pt idx="4791">54.310000000000002</cx:pt>
          <cx:pt idx="4792">54.310000000000002</cx:pt>
          <cx:pt idx="4793">54.310000000000002</cx:pt>
          <cx:pt idx="4794">54.299999999999997</cx:pt>
          <cx:pt idx="4795">54.289999999999999</cx:pt>
          <cx:pt idx="4796">54.289999999999999</cx:pt>
          <cx:pt idx="4797">54.289999999999999</cx:pt>
          <cx:pt idx="4798">54.289999999999999</cx:pt>
          <cx:pt idx="4799">54.289999999999999</cx:pt>
          <cx:pt idx="4800">54.289999999999999</cx:pt>
          <cx:pt idx="4801">54.289999999999999</cx:pt>
          <cx:pt idx="4802">54.289999999999999</cx:pt>
          <cx:pt idx="4803">54.289999999999999</cx:pt>
          <cx:pt idx="4804">54.289999999999999</cx:pt>
          <cx:pt idx="4805">54.289999999999999</cx:pt>
          <cx:pt idx="4806">54.289999999999999</cx:pt>
          <cx:pt idx="4807">54.289999999999999</cx:pt>
          <cx:pt idx="4808">54.289999999999999</cx:pt>
          <cx:pt idx="4809">54.280000000000001</cx:pt>
          <cx:pt idx="4810">54.270000000000003</cx:pt>
          <cx:pt idx="4811">54.259999999999998</cx:pt>
          <cx:pt idx="4812">54.259999999999998</cx:pt>
          <cx:pt idx="4813">54.259999999999998</cx:pt>
          <cx:pt idx="4814">54.259999999999998</cx:pt>
          <cx:pt idx="4815">54.259999999999998</cx:pt>
          <cx:pt idx="4816">54.259999999999998</cx:pt>
          <cx:pt idx="4817">54.25</cx:pt>
          <cx:pt idx="4818">54.240000000000002</cx:pt>
          <cx:pt idx="4819">54.240000000000002</cx:pt>
          <cx:pt idx="4820">54.240000000000002</cx:pt>
          <cx:pt idx="4821">54.240000000000002</cx:pt>
          <cx:pt idx="4822">54.240000000000002</cx:pt>
          <cx:pt idx="4823">54.229999999999997</cx:pt>
          <cx:pt idx="4824">54.219999999999999</cx:pt>
          <cx:pt idx="4825">54.219999999999999</cx:pt>
          <cx:pt idx="4826">54.219999999999999</cx:pt>
          <cx:pt idx="4827">54.210000000000001</cx:pt>
          <cx:pt idx="4828">54.210000000000001</cx:pt>
          <cx:pt idx="4829">54.189999999999998</cx:pt>
          <cx:pt idx="4830">54.189999999999998</cx:pt>
          <cx:pt idx="4831">54.189999999999998</cx:pt>
          <cx:pt idx="4832">54.18</cx:pt>
          <cx:pt idx="4833">54.170000000000002</cx:pt>
          <cx:pt idx="4834">54.170000000000002</cx:pt>
          <cx:pt idx="4835">54.170000000000002</cx:pt>
          <cx:pt idx="4836">54.170000000000002</cx:pt>
          <cx:pt idx="4837">54.170000000000002</cx:pt>
          <cx:pt idx="4838">54.170000000000002</cx:pt>
          <cx:pt idx="4839">54.170000000000002</cx:pt>
          <cx:pt idx="4840">54.170000000000002</cx:pt>
          <cx:pt idx="4841">54.170000000000002</cx:pt>
          <cx:pt idx="4842">54.170000000000002</cx:pt>
          <cx:pt idx="4843">54.170000000000002</cx:pt>
          <cx:pt idx="4844">54.170000000000002</cx:pt>
          <cx:pt idx="4845">54.170000000000002</cx:pt>
          <cx:pt idx="4846">54.170000000000002</cx:pt>
          <cx:pt idx="4847">54.170000000000002</cx:pt>
          <cx:pt idx="4848">54.170000000000002</cx:pt>
          <cx:pt idx="4849">54.170000000000002</cx:pt>
          <cx:pt idx="4850">54.170000000000002</cx:pt>
          <cx:pt idx="4851">54.170000000000002</cx:pt>
          <cx:pt idx="4852">54.170000000000002</cx:pt>
          <cx:pt idx="4853">54.170000000000002</cx:pt>
          <cx:pt idx="4854">54.170000000000002</cx:pt>
          <cx:pt idx="4855">54.170000000000002</cx:pt>
          <cx:pt idx="4856">54.170000000000002</cx:pt>
          <cx:pt idx="4857">54.170000000000002</cx:pt>
          <cx:pt idx="4858">54.170000000000002</cx:pt>
          <cx:pt idx="4859">54.170000000000002</cx:pt>
          <cx:pt idx="4860">54.170000000000002</cx:pt>
          <cx:pt idx="4861">54.170000000000002</cx:pt>
          <cx:pt idx="4862">54.159999999999997</cx:pt>
          <cx:pt idx="4863">54.159999999999997</cx:pt>
          <cx:pt idx="4864">54.149999999999999</cx:pt>
          <cx:pt idx="4865">54.149999999999999</cx:pt>
          <cx:pt idx="4866">54.140000000000001</cx:pt>
          <cx:pt idx="4867">54.140000000000001</cx:pt>
          <cx:pt idx="4868">54.140000000000001</cx:pt>
          <cx:pt idx="4869">54.130000000000003</cx:pt>
          <cx:pt idx="4870">54.130000000000003</cx:pt>
          <cx:pt idx="4871">54.119999999999997</cx:pt>
          <cx:pt idx="4872">54.119999999999997</cx:pt>
          <cx:pt idx="4873">54.109999999999999</cx:pt>
          <cx:pt idx="4874">54.109999999999999</cx:pt>
          <cx:pt idx="4875">54.109999999999999</cx:pt>
          <cx:pt idx="4876">54.100000000000001</cx:pt>
          <cx:pt idx="4877">54.100000000000001</cx:pt>
          <cx:pt idx="4878">54.100000000000001</cx:pt>
          <cx:pt idx="4879">54.100000000000001</cx:pt>
          <cx:pt idx="4880">54.100000000000001</cx:pt>
          <cx:pt idx="4881">54.100000000000001</cx:pt>
          <cx:pt idx="4882">54.090000000000003</cx:pt>
          <cx:pt idx="4883">54.090000000000003</cx:pt>
          <cx:pt idx="4884">54.079999999999998</cx:pt>
          <cx:pt idx="4885">54.079999999999998</cx:pt>
          <cx:pt idx="4886">54.079999999999998</cx:pt>
          <cx:pt idx="4887">54.07</cx:pt>
          <cx:pt idx="4888">54.07</cx:pt>
          <cx:pt idx="4889">54.07</cx:pt>
          <cx:pt idx="4890">54.060000000000002</cx:pt>
          <cx:pt idx="4891">54.060000000000002</cx:pt>
          <cx:pt idx="4892">54.049999999999997</cx:pt>
          <cx:pt idx="4893">54.049999999999997</cx:pt>
          <cx:pt idx="4894">54.049999999999997</cx:pt>
          <cx:pt idx="4895">54.049999999999997</cx:pt>
          <cx:pt idx="4896">54.049999999999997</cx:pt>
          <cx:pt idx="4897">54.049999999999997</cx:pt>
          <cx:pt idx="4898">54.049999999999997</cx:pt>
          <cx:pt idx="4899">54.049999999999997</cx:pt>
          <cx:pt idx="4900">54.049999999999997</cx:pt>
          <cx:pt idx="4901">54.049999999999997</cx:pt>
          <cx:pt idx="4902">54.049999999999997</cx:pt>
          <cx:pt idx="4903">54.039999999999999</cx:pt>
          <cx:pt idx="4904">54.030000000000001</cx:pt>
          <cx:pt idx="4905">54.030000000000001</cx:pt>
          <cx:pt idx="4906">54.030000000000001</cx:pt>
          <cx:pt idx="4907">54.030000000000001</cx:pt>
          <cx:pt idx="4908">54.030000000000001</cx:pt>
          <cx:pt idx="4909">54.020000000000003</cx:pt>
          <cx:pt idx="4910">54.020000000000003</cx:pt>
          <cx:pt idx="4911">54.020000000000003</cx:pt>
          <cx:pt idx="4912">54.020000000000003</cx:pt>
          <cx:pt idx="4913">54.020000000000003</cx:pt>
          <cx:pt idx="4914">54.020000000000003</cx:pt>
          <cx:pt idx="4915">54.020000000000003</cx:pt>
          <cx:pt idx="4916">54.009999999999998</cx:pt>
          <cx:pt idx="4917">54.009999999999998</cx:pt>
          <cx:pt idx="4918">54.009999999999998</cx:pt>
          <cx:pt idx="4919">54.009999999999998</cx:pt>
          <cx:pt idx="4920">54.009999999999998</cx:pt>
          <cx:pt idx="4921">54.009999999999998</cx:pt>
          <cx:pt idx="4922">54.009999999999998</cx:pt>
          <cx:pt idx="4923">54</cx:pt>
          <cx:pt idx="4924">54</cx:pt>
          <cx:pt idx="4925">54</cx:pt>
          <cx:pt idx="4926">54</cx:pt>
          <cx:pt idx="4927">54</cx:pt>
          <cx:pt idx="4928">53.990000000000002</cx:pt>
          <cx:pt idx="4929">53.990000000000002</cx:pt>
          <cx:pt idx="4930">53.979999999999997</cx:pt>
          <cx:pt idx="4931">53.979999999999997</cx:pt>
          <cx:pt idx="4932">53.979999999999997</cx:pt>
          <cx:pt idx="4933">53.979999999999997</cx:pt>
          <cx:pt idx="4934">53.979999999999997</cx:pt>
          <cx:pt idx="4935">53.979999999999997</cx:pt>
          <cx:pt idx="4936">53.969999999999999</cx:pt>
          <cx:pt idx="4937">53.969999999999999</cx:pt>
          <cx:pt idx="4938">53.969999999999999</cx:pt>
          <cx:pt idx="4939">53.969999999999999</cx:pt>
          <cx:pt idx="4940">53.969999999999999</cx:pt>
          <cx:pt idx="4941">53.960000000000001</cx:pt>
          <cx:pt idx="4942">53.950000000000003</cx:pt>
          <cx:pt idx="4943">53.950000000000003</cx:pt>
          <cx:pt idx="4944">53.950000000000003</cx:pt>
          <cx:pt idx="4945">53.950000000000003</cx:pt>
          <cx:pt idx="4946">53.950000000000003</cx:pt>
          <cx:pt idx="4947">53.939999999999998</cx:pt>
          <cx:pt idx="4948">53.939999999999998</cx:pt>
          <cx:pt idx="4949">53.939999999999998</cx:pt>
          <cx:pt idx="4950">53.93</cx:pt>
          <cx:pt idx="4951">53.920000000000002</cx:pt>
          <cx:pt idx="4952">53.909999999999997</cx:pt>
          <cx:pt idx="4953">53.909999999999997</cx:pt>
          <cx:pt idx="4954">53.909999999999997</cx:pt>
          <cx:pt idx="4955">53.899999999999999</cx:pt>
          <cx:pt idx="4956">53.899999999999999</cx:pt>
          <cx:pt idx="4957">53.899999999999999</cx:pt>
          <cx:pt idx="4958">53.890000000000001</cx:pt>
          <cx:pt idx="4959">53.890000000000001</cx:pt>
          <cx:pt idx="4960">53.890000000000001</cx:pt>
          <cx:pt idx="4961">53.890000000000001</cx:pt>
          <cx:pt idx="4962">53.890000000000001</cx:pt>
          <cx:pt idx="4963">53.890000000000001</cx:pt>
          <cx:pt idx="4964">53.880000000000003</cx:pt>
          <cx:pt idx="4965">53.880000000000003</cx:pt>
          <cx:pt idx="4966">53.880000000000003</cx:pt>
          <cx:pt idx="4967">53.880000000000003</cx:pt>
          <cx:pt idx="4968">53.869999999999997</cx:pt>
          <cx:pt idx="4969">53.859999999999999</cx:pt>
          <cx:pt idx="4970">53.859999999999999</cx:pt>
          <cx:pt idx="4971">53.850000000000001</cx:pt>
          <cx:pt idx="4972">53.850000000000001</cx:pt>
          <cx:pt idx="4973">53.850000000000001</cx:pt>
          <cx:pt idx="4974">53.850000000000001</cx:pt>
          <cx:pt idx="4975">53.850000000000001</cx:pt>
          <cx:pt idx="4976">53.850000000000001</cx:pt>
          <cx:pt idx="4977">53.850000000000001</cx:pt>
          <cx:pt idx="4978">53.850000000000001</cx:pt>
          <cx:pt idx="4979">53.850000000000001</cx:pt>
          <cx:pt idx="4980">53.850000000000001</cx:pt>
          <cx:pt idx="4981">53.850000000000001</cx:pt>
          <cx:pt idx="4982">53.850000000000001</cx:pt>
          <cx:pt idx="4983">53.850000000000001</cx:pt>
          <cx:pt idx="4984">53.850000000000001</cx:pt>
          <cx:pt idx="4985">53.850000000000001</cx:pt>
          <cx:pt idx="4986">53.850000000000001</cx:pt>
          <cx:pt idx="4987">53.850000000000001</cx:pt>
          <cx:pt idx="4988">53.850000000000001</cx:pt>
          <cx:pt idx="4989">53.850000000000001</cx:pt>
          <cx:pt idx="4990">53.850000000000001</cx:pt>
          <cx:pt idx="4991">53.850000000000001</cx:pt>
          <cx:pt idx="4992">53.850000000000001</cx:pt>
          <cx:pt idx="4993">53.850000000000001</cx:pt>
          <cx:pt idx="4994">53.850000000000001</cx:pt>
          <cx:pt idx="4995">53.850000000000001</cx:pt>
          <cx:pt idx="4996">53.850000000000001</cx:pt>
          <cx:pt idx="4997">53.850000000000001</cx:pt>
          <cx:pt idx="4998">53.850000000000001</cx:pt>
          <cx:pt idx="4999">53.850000000000001</cx:pt>
          <cx:pt idx="5000">53.850000000000001</cx:pt>
          <cx:pt idx="5001">53.850000000000001</cx:pt>
          <cx:pt idx="5002">53.850000000000001</cx:pt>
          <cx:pt idx="5003">53.850000000000001</cx:pt>
          <cx:pt idx="5004">53.850000000000001</cx:pt>
          <cx:pt idx="5005">53.850000000000001</cx:pt>
          <cx:pt idx="5006">53.850000000000001</cx:pt>
          <cx:pt idx="5007">53.850000000000001</cx:pt>
          <cx:pt idx="5008">53.850000000000001</cx:pt>
          <cx:pt idx="5009">53.850000000000001</cx:pt>
          <cx:pt idx="5010">53.850000000000001</cx:pt>
          <cx:pt idx="5011">53.850000000000001</cx:pt>
          <cx:pt idx="5012">53.829999999999998</cx:pt>
          <cx:pt idx="5013">53.82</cx:pt>
          <cx:pt idx="5014">53.799999999999997</cx:pt>
          <cx:pt idx="5015">53.789999999999999</cx:pt>
          <cx:pt idx="5016">53.789999999999999</cx:pt>
          <cx:pt idx="5017">53.789999999999999</cx:pt>
          <cx:pt idx="5018">53.789999999999999</cx:pt>
          <cx:pt idx="5019">53.759999999999998</cx:pt>
          <cx:pt idx="5020">53.759999999999998</cx:pt>
          <cx:pt idx="5021">53.759999999999998</cx:pt>
          <cx:pt idx="5022">53.759999999999998</cx:pt>
          <cx:pt idx="5023">53.759999999999998</cx:pt>
          <cx:pt idx="5024">53.75</cx:pt>
          <cx:pt idx="5025">53.75</cx:pt>
          <cx:pt idx="5026">53.740000000000002</cx:pt>
          <cx:pt idx="5027">53.740000000000002</cx:pt>
          <cx:pt idx="5028">53.729999999999997</cx:pt>
          <cx:pt idx="5029">53.729999999999997</cx:pt>
          <cx:pt idx="5030">53.729999999999997</cx:pt>
          <cx:pt idx="5031">53.729999999999997</cx:pt>
          <cx:pt idx="5032">53.729999999999997</cx:pt>
          <cx:pt idx="5033">53.719999999999999</cx:pt>
          <cx:pt idx="5034">53.719999999999999</cx:pt>
          <cx:pt idx="5035">53.719999999999999</cx:pt>
          <cx:pt idx="5036">53.710000000000001</cx:pt>
          <cx:pt idx="5037">53.710000000000001</cx:pt>
          <cx:pt idx="5038">53.700000000000003</cx:pt>
          <cx:pt idx="5039">53.700000000000003</cx:pt>
          <cx:pt idx="5040">53.700000000000003</cx:pt>
          <cx:pt idx="5041">53.700000000000003</cx:pt>
          <cx:pt idx="5042">53.700000000000003</cx:pt>
          <cx:pt idx="5043">53.700000000000003</cx:pt>
          <cx:pt idx="5044">53.689999999999998</cx:pt>
          <cx:pt idx="5045">53.68</cx:pt>
          <cx:pt idx="5046">53.68</cx:pt>
          <cx:pt idx="5047">53.68</cx:pt>
          <cx:pt idx="5048">53.68</cx:pt>
          <cx:pt idx="5049">53.670000000000002</cx:pt>
          <cx:pt idx="5050">53.670000000000002</cx:pt>
          <cx:pt idx="5051">53.670000000000002</cx:pt>
          <cx:pt idx="5052">53.659999999999997</cx:pt>
          <cx:pt idx="5053">53.659999999999997</cx:pt>
          <cx:pt idx="5054">53.659999999999997</cx:pt>
          <cx:pt idx="5055">53.659999999999997</cx:pt>
          <cx:pt idx="5056">53.659999999999997</cx:pt>
          <cx:pt idx="5057">53.659999999999997</cx:pt>
          <cx:pt idx="5058">53.659999999999997</cx:pt>
          <cx:pt idx="5059">53.659999999999997</cx:pt>
          <cx:pt idx="5060">53.649999999999999</cx:pt>
          <cx:pt idx="5061">53.649999999999999</cx:pt>
          <cx:pt idx="5062">53.649999999999999</cx:pt>
          <cx:pt idx="5063">53.640000000000001</cx:pt>
          <cx:pt idx="5064">53.640000000000001</cx:pt>
          <cx:pt idx="5065">53.640000000000001</cx:pt>
          <cx:pt idx="5066">53.640000000000001</cx:pt>
          <cx:pt idx="5067">53.640000000000001</cx:pt>
          <cx:pt idx="5068">53.640000000000001</cx:pt>
          <cx:pt idx="5069">53.630000000000003</cx:pt>
          <cx:pt idx="5070">53.630000000000003</cx:pt>
          <cx:pt idx="5071">53.630000000000003</cx:pt>
          <cx:pt idx="5072">53.619999999999997</cx:pt>
          <cx:pt idx="5073">53.619999999999997</cx:pt>
          <cx:pt idx="5074">53.619999999999997</cx:pt>
          <cx:pt idx="5075">53.619999999999997</cx:pt>
          <cx:pt idx="5076">53.619999999999997</cx:pt>
          <cx:pt idx="5077">53.619999999999997</cx:pt>
          <cx:pt idx="5078">53.609999999999999</cx:pt>
          <cx:pt idx="5079">53.609999999999999</cx:pt>
          <cx:pt idx="5080">53.600000000000001</cx:pt>
          <cx:pt idx="5081">53.590000000000003</cx:pt>
          <cx:pt idx="5082">53.590000000000003</cx:pt>
          <cx:pt idx="5083">53.590000000000003</cx:pt>
          <cx:pt idx="5084">53.590000000000003</cx:pt>
          <cx:pt idx="5085">53.579999999999998</cx:pt>
          <cx:pt idx="5086">53.579999999999998</cx:pt>
          <cx:pt idx="5087">53.579999999999998</cx:pt>
          <cx:pt idx="5088">53.57</cx:pt>
          <cx:pt idx="5089">53.57</cx:pt>
          <cx:pt idx="5090">53.57</cx:pt>
          <cx:pt idx="5091">53.57</cx:pt>
          <cx:pt idx="5092">53.57</cx:pt>
          <cx:pt idx="5093">53.57</cx:pt>
          <cx:pt idx="5094">53.57</cx:pt>
          <cx:pt idx="5095">53.57</cx:pt>
          <cx:pt idx="5096">53.57</cx:pt>
          <cx:pt idx="5097">53.560000000000002</cx:pt>
          <cx:pt idx="5098">53.549999999999997</cx:pt>
          <cx:pt idx="5099">53.549999999999997</cx:pt>
          <cx:pt idx="5100">53.549999999999997</cx:pt>
          <cx:pt idx="5101">53.549999999999997</cx:pt>
          <cx:pt idx="5102">53.539999999999999</cx:pt>
          <cx:pt idx="5103">53.530000000000001</cx:pt>
          <cx:pt idx="5104">53.520000000000003</cx:pt>
          <cx:pt idx="5105">53.520000000000003</cx:pt>
          <cx:pt idx="5106">53.520000000000003</cx:pt>
          <cx:pt idx="5107">53.520000000000003</cx:pt>
          <cx:pt idx="5108">53.509999999999998</cx:pt>
          <cx:pt idx="5109">53.509999999999998</cx:pt>
          <cx:pt idx="5110">53.5</cx:pt>
          <cx:pt idx="5111">53.5</cx:pt>
          <cx:pt idx="5112">53.490000000000002</cx:pt>
          <cx:pt idx="5113">53.490000000000002</cx:pt>
          <cx:pt idx="5114">53.490000000000002</cx:pt>
          <cx:pt idx="5115">53.490000000000002</cx:pt>
          <cx:pt idx="5116">53.490000000000002</cx:pt>
          <cx:pt idx="5117">53.490000000000002</cx:pt>
          <cx:pt idx="5118">53.490000000000002</cx:pt>
          <cx:pt idx="5119">53.490000000000002</cx:pt>
          <cx:pt idx="5120">53.490000000000002</cx:pt>
          <cx:pt idx="5121">53.490000000000002</cx:pt>
          <cx:pt idx="5122">53.479999999999997</cx:pt>
          <cx:pt idx="5123">53.469999999999999</cx:pt>
          <cx:pt idx="5124">53.460000000000001</cx:pt>
          <cx:pt idx="5125">53.450000000000003</cx:pt>
          <cx:pt idx="5126">53.450000000000003</cx:pt>
          <cx:pt idx="5127">53.439999999999998</cx:pt>
          <cx:pt idx="5128">53.43</cx:pt>
          <cx:pt idx="5129">53.420000000000002</cx:pt>
          <cx:pt idx="5130">53.420000000000002</cx:pt>
          <cx:pt idx="5131">53.420000000000002</cx:pt>
          <cx:pt idx="5132">53.409999999999997</cx:pt>
          <cx:pt idx="5133">53.409999999999997</cx:pt>
          <cx:pt idx="5134">53.409999999999997</cx:pt>
          <cx:pt idx="5135">53.409999999999997</cx:pt>
          <cx:pt idx="5136">53.409999999999997</cx:pt>
          <cx:pt idx="5137">53.409999999999997</cx:pt>
          <cx:pt idx="5138">53.399999999999999</cx:pt>
          <cx:pt idx="5139">53.399999999999999</cx:pt>
          <cx:pt idx="5140">53.399999999999999</cx:pt>
          <cx:pt idx="5141">53.390000000000001</cx:pt>
          <cx:pt idx="5142">53.390000000000001</cx:pt>
          <cx:pt idx="5143">53.380000000000003</cx:pt>
          <cx:pt idx="5144">53.380000000000003</cx:pt>
          <cx:pt idx="5145">53.380000000000003</cx:pt>
          <cx:pt idx="5146">53.380000000000003</cx:pt>
          <cx:pt idx="5147">53.380000000000003</cx:pt>
          <cx:pt idx="5148">53.369999999999997</cx:pt>
          <cx:pt idx="5149">53.369999999999997</cx:pt>
          <cx:pt idx="5150">53.369999999999997</cx:pt>
          <cx:pt idx="5151">53.369999999999997</cx:pt>
          <cx:pt idx="5152">53.359999999999999</cx:pt>
          <cx:pt idx="5153">53.359999999999999</cx:pt>
          <cx:pt idx="5154">53.340000000000003</cx:pt>
          <cx:pt idx="5155">53.340000000000003</cx:pt>
          <cx:pt idx="5156">53.329999999999998</cx:pt>
          <cx:pt idx="5157">53.329999999999998</cx:pt>
          <cx:pt idx="5158">53.329999999999998</cx:pt>
          <cx:pt idx="5159">53.329999999999998</cx:pt>
          <cx:pt idx="5160">53.329999999999998</cx:pt>
          <cx:pt idx="5161">53.329999999999998</cx:pt>
          <cx:pt idx="5162">53.329999999999998</cx:pt>
          <cx:pt idx="5163">53.329999999999998</cx:pt>
          <cx:pt idx="5164">53.329999999999998</cx:pt>
          <cx:pt idx="5165">53.329999999999998</cx:pt>
          <cx:pt idx="5166">53.329999999999998</cx:pt>
          <cx:pt idx="5167">53.329999999999998</cx:pt>
          <cx:pt idx="5168">53.329999999999998</cx:pt>
          <cx:pt idx="5169">53.329999999999998</cx:pt>
          <cx:pt idx="5170">53.329999999999998</cx:pt>
          <cx:pt idx="5171">53.329999999999998</cx:pt>
          <cx:pt idx="5172">53.329999999999998</cx:pt>
          <cx:pt idx="5173">53.329999999999998</cx:pt>
          <cx:pt idx="5174">53.329999999999998</cx:pt>
          <cx:pt idx="5175">53.329999999999998</cx:pt>
          <cx:pt idx="5176">53.329999999999998</cx:pt>
          <cx:pt idx="5177">53.329999999999998</cx:pt>
          <cx:pt idx="5178">53.329999999999998</cx:pt>
          <cx:pt idx="5179">53.329999999999998</cx:pt>
          <cx:pt idx="5180">53.329999999999998</cx:pt>
          <cx:pt idx="5181">53.329999999999998</cx:pt>
          <cx:pt idx="5182">53.329999999999998</cx:pt>
          <cx:pt idx="5183">53.329999999999998</cx:pt>
          <cx:pt idx="5184">53.329999999999998</cx:pt>
          <cx:pt idx="5185">53.329999999999998</cx:pt>
          <cx:pt idx="5186">53.329999999999998</cx:pt>
          <cx:pt idx="5187">53.329999999999998</cx:pt>
          <cx:pt idx="5188">53.329999999999998</cx:pt>
          <cx:pt idx="5189">53.329999999999998</cx:pt>
          <cx:pt idx="5190">53.329999999999998</cx:pt>
          <cx:pt idx="5191">53.329999999999998</cx:pt>
          <cx:pt idx="5192">53.329999999999998</cx:pt>
          <cx:pt idx="5193">53.329999999999998</cx:pt>
          <cx:pt idx="5194">53.329999999999998</cx:pt>
          <cx:pt idx="5195">53.329999999999998</cx:pt>
          <cx:pt idx="5196">53.329999999999998</cx:pt>
          <cx:pt idx="5197">53.329999999999998</cx:pt>
          <cx:pt idx="5198">53.329999999999998</cx:pt>
          <cx:pt idx="5199">53.329999999999998</cx:pt>
          <cx:pt idx="5200">53.329999999999998</cx:pt>
          <cx:pt idx="5201">53.329999999999998</cx:pt>
          <cx:pt idx="5202">53.329999999999998</cx:pt>
          <cx:pt idx="5203">53.329999999999998</cx:pt>
          <cx:pt idx="5204">53.329999999999998</cx:pt>
          <cx:pt idx="5205">53.329999999999998</cx:pt>
          <cx:pt idx="5206">53.329999999999998</cx:pt>
          <cx:pt idx="5207">53.329999999999998</cx:pt>
          <cx:pt idx="5208">53.329999999999998</cx:pt>
          <cx:pt idx="5209">53.329999999999998</cx:pt>
          <cx:pt idx="5210">53.329999999999998</cx:pt>
          <cx:pt idx="5211">53.329999999999998</cx:pt>
          <cx:pt idx="5212">53.329999999999998</cx:pt>
          <cx:pt idx="5213">53.310000000000002</cx:pt>
          <cx:pt idx="5214">53.299999999999997</cx:pt>
          <cx:pt idx="5215">53.289999999999999</cx:pt>
          <cx:pt idx="5216">53.289999999999999</cx:pt>
          <cx:pt idx="5217">53.280000000000001</cx:pt>
          <cx:pt idx="5218">53.270000000000003</cx:pt>
          <cx:pt idx="5219">53.259999999999998</cx:pt>
          <cx:pt idx="5220">53.259999999999998</cx:pt>
          <cx:pt idx="5221">53.25</cx:pt>
          <cx:pt idx="5222">53.25</cx:pt>
          <cx:pt idx="5223">53.25</cx:pt>
          <cx:pt idx="5224">53.25</cx:pt>
          <cx:pt idx="5225">53.25</cx:pt>
          <cx:pt idx="5226">53.240000000000002</cx:pt>
          <cx:pt idx="5227">53.240000000000002</cx:pt>
          <cx:pt idx="5228">53.229999999999997</cx:pt>
          <cx:pt idx="5229">53.229999999999997</cx:pt>
          <cx:pt idx="5230">53.229999999999997</cx:pt>
          <cx:pt idx="5231">53.229999999999997</cx:pt>
          <cx:pt idx="5232">53.229999999999997</cx:pt>
          <cx:pt idx="5233">53.210000000000001</cx:pt>
          <cx:pt idx="5234">53.200000000000003</cx:pt>
          <cx:pt idx="5235">53.200000000000003</cx:pt>
          <cx:pt idx="5236">53.200000000000003</cx:pt>
          <cx:pt idx="5237">53.189999999999998</cx:pt>
          <cx:pt idx="5238">53.189999999999998</cx:pt>
          <cx:pt idx="5239">53.189999999999998</cx:pt>
          <cx:pt idx="5240">53.189999999999998</cx:pt>
          <cx:pt idx="5241">53.189999999999998</cx:pt>
          <cx:pt idx="5242">53.189999999999998</cx:pt>
          <cx:pt idx="5243">53.189999999999998</cx:pt>
          <cx:pt idx="5244">53.189999999999998</cx:pt>
          <cx:pt idx="5245">53.189999999999998</cx:pt>
          <cx:pt idx="5246">53.189999999999998</cx:pt>
          <cx:pt idx="5247">53.18</cx:pt>
          <cx:pt idx="5248">53.18</cx:pt>
          <cx:pt idx="5249">53.170000000000002</cx:pt>
          <cx:pt idx="5250">53.170000000000002</cx:pt>
          <cx:pt idx="5251">53.159999999999997</cx:pt>
          <cx:pt idx="5252">53.159999999999997</cx:pt>
          <cx:pt idx="5253">53.159999999999997</cx:pt>
          <cx:pt idx="5254">53.159999999999997</cx:pt>
          <cx:pt idx="5255">53.159999999999997</cx:pt>
          <cx:pt idx="5256">53.159999999999997</cx:pt>
          <cx:pt idx="5257">53.159999999999997</cx:pt>
          <cx:pt idx="5258">53.149999999999999</cx:pt>
          <cx:pt idx="5259">53.149999999999999</cx:pt>
          <cx:pt idx="5260">53.140000000000001</cx:pt>
          <cx:pt idx="5261">53.130000000000003</cx:pt>
          <cx:pt idx="5262">53.130000000000003</cx:pt>
          <cx:pt idx="5263">53.130000000000003</cx:pt>
          <cx:pt idx="5264">53.130000000000003</cx:pt>
          <cx:pt idx="5265">53.130000000000003</cx:pt>
          <cx:pt idx="5266">53.130000000000003</cx:pt>
          <cx:pt idx="5267">53.130000000000003</cx:pt>
          <cx:pt idx="5268">53.130000000000003</cx:pt>
          <cx:pt idx="5269">53.130000000000003</cx:pt>
          <cx:pt idx="5270">53.130000000000003</cx:pt>
          <cx:pt idx="5271">53.130000000000003</cx:pt>
          <cx:pt idx="5272">53.130000000000003</cx:pt>
          <cx:pt idx="5273">53.119999999999997</cx:pt>
          <cx:pt idx="5274">53.119999999999997</cx:pt>
          <cx:pt idx="5275">53.119999999999997</cx:pt>
          <cx:pt idx="5276">53.109999999999999</cx:pt>
          <cx:pt idx="5277">53.109999999999999</cx:pt>
          <cx:pt idx="5278">53.100000000000001</cx:pt>
          <cx:pt idx="5279">53.100000000000001</cx:pt>
          <cx:pt idx="5280">53.090000000000003</cx:pt>
          <cx:pt idx="5281">53.090000000000003</cx:pt>
          <cx:pt idx="5282">53.079999999999998</cx:pt>
          <cx:pt idx="5283">53.079999999999998</cx:pt>
          <cx:pt idx="5284">53.079999999999998</cx:pt>
          <cx:pt idx="5285">53.060000000000002</cx:pt>
          <cx:pt idx="5286">53.060000000000002</cx:pt>
          <cx:pt idx="5287">53.060000000000002</cx:pt>
          <cx:pt idx="5288">53.060000000000002</cx:pt>
          <cx:pt idx="5289">53.060000000000002</cx:pt>
          <cx:pt idx="5290">53.060000000000002</cx:pt>
          <cx:pt idx="5291">53.060000000000002</cx:pt>
          <cx:pt idx="5292">53.060000000000002</cx:pt>
          <cx:pt idx="5293">53.060000000000002</cx:pt>
          <cx:pt idx="5294">53.060000000000002</cx:pt>
          <cx:pt idx="5295">53.049999999999997</cx:pt>
          <cx:pt idx="5296">53.049999999999997</cx:pt>
          <cx:pt idx="5297">53.049999999999997</cx:pt>
          <cx:pt idx="5298">53.049999999999997</cx:pt>
          <cx:pt idx="5299">53.039999999999999</cx:pt>
          <cx:pt idx="5300">53.039999999999999</cx:pt>
          <cx:pt idx="5301">53.030000000000001</cx:pt>
          <cx:pt idx="5302">53.030000000000001</cx:pt>
          <cx:pt idx="5303">53.020000000000003</cx:pt>
          <cx:pt idx="5304">53.009999999999998</cx:pt>
          <cx:pt idx="5305">53.009999999999998</cx:pt>
          <cx:pt idx="5306">53.009999999999998</cx:pt>
          <cx:pt idx="5307">53.009999999999998</cx:pt>
          <cx:pt idx="5308">53</cx:pt>
          <cx:pt idx="5309">52.990000000000002</cx:pt>
          <cx:pt idx="5310">52.990000000000002</cx:pt>
          <cx:pt idx="5311">52.990000000000002</cx:pt>
          <cx:pt idx="5312">52.979999999999997</cx:pt>
          <cx:pt idx="5313">52.969999999999999</cx:pt>
          <cx:pt idx="5314">52.939999999999998</cx:pt>
          <cx:pt idx="5315">52.939999999999998</cx:pt>
          <cx:pt idx="5316">52.939999999999998</cx:pt>
          <cx:pt idx="5317">52.939999999999998</cx:pt>
          <cx:pt idx="5318">52.939999999999998</cx:pt>
          <cx:pt idx="5319">52.939999999999998</cx:pt>
          <cx:pt idx="5320">52.939999999999998</cx:pt>
          <cx:pt idx="5321">52.939999999999998</cx:pt>
          <cx:pt idx="5322">52.939999999999998</cx:pt>
          <cx:pt idx="5323">52.939999999999998</cx:pt>
          <cx:pt idx="5324">52.939999999999998</cx:pt>
          <cx:pt idx="5325">52.939999999999998</cx:pt>
          <cx:pt idx="5326">52.939999999999998</cx:pt>
          <cx:pt idx="5327">52.939999999999998</cx:pt>
          <cx:pt idx="5328">52.939999999999998</cx:pt>
          <cx:pt idx="5329">52.939999999999998</cx:pt>
          <cx:pt idx="5330">52.939999999999998</cx:pt>
          <cx:pt idx="5331">52.939999999999998</cx:pt>
          <cx:pt idx="5332">52.939999999999998</cx:pt>
          <cx:pt idx="5333">52.939999999999998</cx:pt>
          <cx:pt idx="5334">52.939999999999998</cx:pt>
          <cx:pt idx="5335">52.939999999999998</cx:pt>
          <cx:pt idx="5336">52.939999999999998</cx:pt>
          <cx:pt idx="5337">52.939999999999998</cx:pt>
          <cx:pt idx="5338">52.939999999999998</cx:pt>
          <cx:pt idx="5339">52.939999999999998</cx:pt>
          <cx:pt idx="5340">52.939999999999998</cx:pt>
          <cx:pt idx="5341">52.939999999999998</cx:pt>
          <cx:pt idx="5342">52.939999999999998</cx:pt>
          <cx:pt idx="5343">52.939999999999998</cx:pt>
          <cx:pt idx="5344">52.939999999999998</cx:pt>
          <cx:pt idx="5345">52.939999999999998</cx:pt>
          <cx:pt idx="5346">52.939999999999998</cx:pt>
          <cx:pt idx="5347">52.939999999999998</cx:pt>
          <cx:pt idx="5348">52.939999999999998</cx:pt>
          <cx:pt idx="5349">52.939999999999998</cx:pt>
          <cx:pt idx="5350">52.939999999999998</cx:pt>
          <cx:pt idx="5351">52.939999999999998</cx:pt>
          <cx:pt idx="5352">52.939999999999998</cx:pt>
          <cx:pt idx="5353">52.939999999999998</cx:pt>
          <cx:pt idx="5354">52.939999999999998</cx:pt>
          <cx:pt idx="5355">52.939999999999998</cx:pt>
          <cx:pt idx="5356">52.939999999999998</cx:pt>
          <cx:pt idx="5357">52.939999999999998</cx:pt>
          <cx:pt idx="5358">52.939999999999998</cx:pt>
          <cx:pt idx="5359">52.939999999999998</cx:pt>
          <cx:pt idx="5360">52.939999999999998</cx:pt>
          <cx:pt idx="5361">52.939999999999998</cx:pt>
          <cx:pt idx="5362">52.93</cx:pt>
          <cx:pt idx="5363">52.93</cx:pt>
          <cx:pt idx="5364">52.909999999999997</cx:pt>
          <cx:pt idx="5365">52.909999999999997</cx:pt>
          <cx:pt idx="5366">52.909999999999997</cx:pt>
          <cx:pt idx="5367">52.890000000000001</cx:pt>
          <cx:pt idx="5368">52.890000000000001</cx:pt>
          <cx:pt idx="5369">52.869999999999997</cx:pt>
          <cx:pt idx="5370">52.859999999999999</cx:pt>
          <cx:pt idx="5371">52.859999999999999</cx:pt>
          <cx:pt idx="5372">52.859999999999999</cx:pt>
          <cx:pt idx="5373">52.859999999999999</cx:pt>
          <cx:pt idx="5374">52.850000000000001</cx:pt>
          <cx:pt idx="5375">52.850000000000001</cx:pt>
          <cx:pt idx="5376">52.850000000000001</cx:pt>
          <cx:pt idx="5377">52.850000000000001</cx:pt>
          <cx:pt idx="5378">52.840000000000003</cx:pt>
          <cx:pt idx="5379">52.840000000000003</cx:pt>
          <cx:pt idx="5380">52.840000000000003</cx:pt>
          <cx:pt idx="5381">52.829999999999998</cx:pt>
          <cx:pt idx="5382">52.829999999999998</cx:pt>
          <cx:pt idx="5383">52.829999999999998</cx:pt>
          <cx:pt idx="5384">52.829999999999998</cx:pt>
          <cx:pt idx="5385">52.82</cx:pt>
          <cx:pt idx="5386">52.82</cx:pt>
          <cx:pt idx="5387">52.82</cx:pt>
          <cx:pt idx="5388">52.810000000000002</cx:pt>
          <cx:pt idx="5389">52.810000000000002</cx:pt>
          <cx:pt idx="5390">52.799999999999997</cx:pt>
          <cx:pt idx="5391">52.799999999999997</cx:pt>
          <cx:pt idx="5392">52.799999999999997</cx:pt>
          <cx:pt idx="5393">52.789999999999999</cx:pt>
          <cx:pt idx="5394">52.780000000000001</cx:pt>
          <cx:pt idx="5395">52.780000000000001</cx:pt>
          <cx:pt idx="5396">52.780000000000001</cx:pt>
          <cx:pt idx="5397">52.780000000000001</cx:pt>
          <cx:pt idx="5398">52.780000000000001</cx:pt>
          <cx:pt idx="5399">52.780000000000001</cx:pt>
          <cx:pt idx="5400">52.780000000000001</cx:pt>
          <cx:pt idx="5401">52.780000000000001</cx:pt>
          <cx:pt idx="5402">52.780000000000001</cx:pt>
          <cx:pt idx="5403">52.780000000000001</cx:pt>
          <cx:pt idx="5404">52.780000000000001</cx:pt>
          <cx:pt idx="5405">52.780000000000001</cx:pt>
          <cx:pt idx="5406">52.780000000000001</cx:pt>
          <cx:pt idx="5407">52.759999999999998</cx:pt>
          <cx:pt idx="5408">52.759999999999998</cx:pt>
          <cx:pt idx="5409">52.759999999999998</cx:pt>
          <cx:pt idx="5410">52.75</cx:pt>
          <cx:pt idx="5411">52.75</cx:pt>
          <cx:pt idx="5412">52.740000000000002</cx:pt>
          <cx:pt idx="5413">52.729999999999997</cx:pt>
          <cx:pt idx="5414">52.729999999999997</cx:pt>
          <cx:pt idx="5415">52.729999999999997</cx:pt>
          <cx:pt idx="5416">52.729999999999997</cx:pt>
          <cx:pt idx="5417">52.719999999999999</cx:pt>
          <cx:pt idx="5418">52.710000000000001</cx:pt>
          <cx:pt idx="5419">52.710000000000001</cx:pt>
          <cx:pt idx="5420">52.710000000000001</cx:pt>
          <cx:pt idx="5421">52.700000000000003</cx:pt>
          <cx:pt idx="5422">52.700000000000003</cx:pt>
          <cx:pt idx="5423">52.700000000000003</cx:pt>
          <cx:pt idx="5424">52.700000000000003</cx:pt>
          <cx:pt idx="5425">52.689999999999998</cx:pt>
          <cx:pt idx="5426">52.689999999999998</cx:pt>
          <cx:pt idx="5427">52.689999999999998</cx:pt>
          <cx:pt idx="5428">52.689999999999998</cx:pt>
          <cx:pt idx="5429">52.689999999999998</cx:pt>
          <cx:pt idx="5430">52.689999999999998</cx:pt>
          <cx:pt idx="5431">52.68</cx:pt>
          <cx:pt idx="5432">52.68</cx:pt>
          <cx:pt idx="5433">52.68</cx:pt>
          <cx:pt idx="5434">52.68</cx:pt>
          <cx:pt idx="5435">52.670000000000002</cx:pt>
          <cx:pt idx="5436">52.670000000000002</cx:pt>
          <cx:pt idx="5437">52.670000000000002</cx:pt>
          <cx:pt idx="5438">52.670000000000002</cx:pt>
          <cx:pt idx="5439">52.659999999999997</cx:pt>
          <cx:pt idx="5440">52.659999999999997</cx:pt>
          <cx:pt idx="5441">52.649999999999999</cx:pt>
          <cx:pt idx="5442">52.649999999999999</cx:pt>
          <cx:pt idx="5443">52.649999999999999</cx:pt>
          <cx:pt idx="5444">52.649999999999999</cx:pt>
          <cx:pt idx="5445">52.649999999999999</cx:pt>
          <cx:pt idx="5446">52.640000000000001</cx:pt>
          <cx:pt idx="5447">52.640000000000001</cx:pt>
          <cx:pt idx="5448">52.630000000000003</cx:pt>
          <cx:pt idx="5449">52.630000000000003</cx:pt>
          <cx:pt idx="5450">52.630000000000003</cx:pt>
          <cx:pt idx="5451">52.630000000000003</cx:pt>
          <cx:pt idx="5452">52.630000000000003</cx:pt>
          <cx:pt idx="5453">52.630000000000003</cx:pt>
          <cx:pt idx="5454">52.630000000000003</cx:pt>
          <cx:pt idx="5455">52.630000000000003</cx:pt>
          <cx:pt idx="5456">52.630000000000003</cx:pt>
          <cx:pt idx="5457">52.630000000000003</cx:pt>
          <cx:pt idx="5458">52.630000000000003</cx:pt>
          <cx:pt idx="5459">52.630000000000003</cx:pt>
          <cx:pt idx="5460">52.630000000000003</cx:pt>
          <cx:pt idx="5461">52.630000000000003</cx:pt>
          <cx:pt idx="5462">52.630000000000003</cx:pt>
          <cx:pt idx="5463">52.630000000000003</cx:pt>
          <cx:pt idx="5464">52.630000000000003</cx:pt>
          <cx:pt idx="5465">52.630000000000003</cx:pt>
          <cx:pt idx="5466">52.630000000000003</cx:pt>
          <cx:pt idx="5467">52.630000000000003</cx:pt>
          <cx:pt idx="5468">52.630000000000003</cx:pt>
          <cx:pt idx="5469">52.630000000000003</cx:pt>
          <cx:pt idx="5470">52.630000000000003</cx:pt>
          <cx:pt idx="5471">52.630000000000003</cx:pt>
          <cx:pt idx="5472">52.630000000000003</cx:pt>
          <cx:pt idx="5473">52.630000000000003</cx:pt>
          <cx:pt idx="5474">52.630000000000003</cx:pt>
          <cx:pt idx="5475">52.630000000000003</cx:pt>
          <cx:pt idx="5476">52.630000000000003</cx:pt>
          <cx:pt idx="5477">52.630000000000003</cx:pt>
          <cx:pt idx="5478">52.630000000000003</cx:pt>
          <cx:pt idx="5479">52.600000000000001</cx:pt>
          <cx:pt idx="5480">52.600000000000001</cx:pt>
          <cx:pt idx="5481">52.600000000000001</cx:pt>
          <cx:pt idx="5482">52.590000000000003</cx:pt>
          <cx:pt idx="5483">52.590000000000003</cx:pt>
          <cx:pt idx="5484">52.590000000000003</cx:pt>
          <cx:pt idx="5485">52.590000000000003</cx:pt>
          <cx:pt idx="5486">52.590000000000003</cx:pt>
          <cx:pt idx="5487">52.590000000000003</cx:pt>
          <cx:pt idx="5488">52.579999999999998</cx:pt>
          <cx:pt idx="5489">52.579999999999998</cx:pt>
          <cx:pt idx="5490">52.579999999999998</cx:pt>
          <cx:pt idx="5491">52.57</cx:pt>
          <cx:pt idx="5492">52.560000000000002</cx:pt>
          <cx:pt idx="5493">52.560000000000002</cx:pt>
          <cx:pt idx="5494">52.560000000000002</cx:pt>
          <cx:pt idx="5495">52.560000000000002</cx:pt>
          <cx:pt idx="5496">52.549999999999997</cx:pt>
          <cx:pt idx="5497">52.549999999999997</cx:pt>
          <cx:pt idx="5498">52.549999999999997</cx:pt>
          <cx:pt idx="5499">52.539999999999999</cx:pt>
          <cx:pt idx="5500">52.539999999999999</cx:pt>
          <cx:pt idx="5501">52.539999999999999</cx:pt>
          <cx:pt idx="5502">52.539999999999999</cx:pt>
          <cx:pt idx="5503">52.539999999999999</cx:pt>
          <cx:pt idx="5504">52.539999999999999</cx:pt>
          <cx:pt idx="5505">52.530000000000001</cx:pt>
          <cx:pt idx="5506">52.530000000000001</cx:pt>
          <cx:pt idx="5507">52.530000000000001</cx:pt>
          <cx:pt idx="5508">52.520000000000003</cx:pt>
          <cx:pt idx="5509">52.520000000000003</cx:pt>
          <cx:pt idx="5510">52.5</cx:pt>
          <cx:pt idx="5511">52.5</cx:pt>
          <cx:pt idx="5512">52.5</cx:pt>
          <cx:pt idx="5513">52.5</cx:pt>
          <cx:pt idx="5514">52.5</cx:pt>
          <cx:pt idx="5515">52.5</cx:pt>
          <cx:pt idx="5516">52.490000000000002</cx:pt>
          <cx:pt idx="5517">52.490000000000002</cx:pt>
          <cx:pt idx="5518">52.479999999999997</cx:pt>
          <cx:pt idx="5519">52.469999999999999</cx:pt>
          <cx:pt idx="5520">52.460000000000001</cx:pt>
          <cx:pt idx="5521">52.460000000000001</cx:pt>
          <cx:pt idx="5522">52.460000000000001</cx:pt>
          <cx:pt idx="5523">52.460000000000001</cx:pt>
          <cx:pt idx="5524">52.460000000000001</cx:pt>
          <cx:pt idx="5525">52.460000000000001</cx:pt>
          <cx:pt idx="5526">52.460000000000001</cx:pt>
          <cx:pt idx="5527">52.460000000000001</cx:pt>
          <cx:pt idx="5528">52.460000000000001</cx:pt>
          <cx:pt idx="5529">52.460000000000001</cx:pt>
          <cx:pt idx="5530">52.460000000000001</cx:pt>
          <cx:pt idx="5531">52.439999999999998</cx:pt>
          <cx:pt idx="5532">52.439999999999998</cx:pt>
          <cx:pt idx="5533">52.43</cx:pt>
          <cx:pt idx="5534">52.43</cx:pt>
          <cx:pt idx="5535">52.420000000000002</cx:pt>
          <cx:pt idx="5536">52.409999999999997</cx:pt>
          <cx:pt idx="5537">52.409999999999997</cx:pt>
          <cx:pt idx="5538">52.399999999999999</cx:pt>
          <cx:pt idx="5539">52.399999999999999</cx:pt>
          <cx:pt idx="5540">52.399999999999999</cx:pt>
          <cx:pt idx="5541">52.380000000000003</cx:pt>
          <cx:pt idx="5542">52.380000000000003</cx:pt>
          <cx:pt idx="5543">52.380000000000003</cx:pt>
          <cx:pt idx="5544">52.380000000000003</cx:pt>
          <cx:pt idx="5545">52.380000000000003</cx:pt>
          <cx:pt idx="5546">52.380000000000003</cx:pt>
          <cx:pt idx="5547">52.380000000000003</cx:pt>
          <cx:pt idx="5548">52.380000000000003</cx:pt>
          <cx:pt idx="5549">52.380000000000003</cx:pt>
          <cx:pt idx="5550">52.380000000000003</cx:pt>
          <cx:pt idx="5551">52.380000000000003</cx:pt>
          <cx:pt idx="5552">52.380000000000003</cx:pt>
          <cx:pt idx="5553">52.380000000000003</cx:pt>
          <cx:pt idx="5554">52.380000000000003</cx:pt>
          <cx:pt idx="5555">52.380000000000003</cx:pt>
          <cx:pt idx="5556">52.380000000000003</cx:pt>
          <cx:pt idx="5557">52.380000000000003</cx:pt>
          <cx:pt idx="5558">52.380000000000003</cx:pt>
          <cx:pt idx="5559">52.380000000000003</cx:pt>
          <cx:pt idx="5560">52.380000000000003</cx:pt>
          <cx:pt idx="5561">52.380000000000003</cx:pt>
          <cx:pt idx="5562">52.380000000000003</cx:pt>
          <cx:pt idx="5563">52.380000000000003</cx:pt>
          <cx:pt idx="5564">52.380000000000003</cx:pt>
          <cx:pt idx="5565">52.380000000000003</cx:pt>
          <cx:pt idx="5566">52.380000000000003</cx:pt>
          <cx:pt idx="5567">52.380000000000003</cx:pt>
          <cx:pt idx="5568">52.380000000000003</cx:pt>
          <cx:pt idx="5569">52.369999999999997</cx:pt>
          <cx:pt idx="5570">52.369999999999997</cx:pt>
          <cx:pt idx="5571">52.359999999999999</cx:pt>
          <cx:pt idx="5572">52.350000000000001</cx:pt>
          <cx:pt idx="5573">52.340000000000003</cx:pt>
          <cx:pt idx="5574">52.340000000000003</cx:pt>
          <cx:pt idx="5575">52.329999999999998</cx:pt>
          <cx:pt idx="5576">52.310000000000002</cx:pt>
          <cx:pt idx="5577">52.310000000000002</cx:pt>
          <cx:pt idx="5578">52.310000000000002</cx:pt>
          <cx:pt idx="5579">52.310000000000002</cx:pt>
          <cx:pt idx="5580">52.299999999999997</cx:pt>
          <cx:pt idx="5581">52.289999999999999</cx:pt>
          <cx:pt idx="5582">52.289999999999999</cx:pt>
          <cx:pt idx="5583">52.289999999999999</cx:pt>
          <cx:pt idx="5584">52.289999999999999</cx:pt>
          <cx:pt idx="5585">52.280000000000001</cx:pt>
          <cx:pt idx="5586">52.270000000000003</cx:pt>
          <cx:pt idx="5587">52.270000000000003</cx:pt>
          <cx:pt idx="5588">52.270000000000003</cx:pt>
          <cx:pt idx="5589">52.270000000000003</cx:pt>
          <cx:pt idx="5590">52.270000000000003</cx:pt>
          <cx:pt idx="5591">52.270000000000003</cx:pt>
          <cx:pt idx="5592">52.270000000000003</cx:pt>
          <cx:pt idx="5593">52.270000000000003</cx:pt>
          <cx:pt idx="5594">52.270000000000003</cx:pt>
          <cx:pt idx="5595">52.270000000000003</cx:pt>
          <cx:pt idx="5596">52.259999999999998</cx:pt>
          <cx:pt idx="5597">52.259999999999998</cx:pt>
          <cx:pt idx="5598">52.259999999999998</cx:pt>
          <cx:pt idx="5599">52.25</cx:pt>
          <cx:pt idx="5600">52.240000000000002</cx:pt>
          <cx:pt idx="5601">52.240000000000002</cx:pt>
          <cx:pt idx="5602">52.240000000000002</cx:pt>
          <cx:pt idx="5603">52.240000000000002</cx:pt>
          <cx:pt idx="5604">52.240000000000002</cx:pt>
          <cx:pt idx="5605">52.240000000000002</cx:pt>
          <cx:pt idx="5606">52.240000000000002</cx:pt>
          <cx:pt idx="5607">52.229999999999997</cx:pt>
          <cx:pt idx="5608">52.219999999999999</cx:pt>
          <cx:pt idx="5609">52.219999999999999</cx:pt>
          <cx:pt idx="5610">52.219999999999999</cx:pt>
          <cx:pt idx="5611">52.210000000000001</cx:pt>
          <cx:pt idx="5612">52.200000000000003</cx:pt>
          <cx:pt idx="5613">52.200000000000003</cx:pt>
          <cx:pt idx="5614">52.189999999999998</cx:pt>
          <cx:pt idx="5615">52.170000000000002</cx:pt>
          <cx:pt idx="5616">52.170000000000002</cx:pt>
          <cx:pt idx="5617">52.170000000000002</cx:pt>
          <cx:pt idx="5618">52.170000000000002</cx:pt>
          <cx:pt idx="5619">52.170000000000002</cx:pt>
          <cx:pt idx="5620">52.170000000000002</cx:pt>
          <cx:pt idx="5621">52.170000000000002</cx:pt>
          <cx:pt idx="5622">52.170000000000002</cx:pt>
          <cx:pt idx="5623">52.170000000000002</cx:pt>
          <cx:pt idx="5624">52.170000000000002</cx:pt>
          <cx:pt idx="5625">52.170000000000002</cx:pt>
          <cx:pt idx="5626">52.170000000000002</cx:pt>
          <cx:pt idx="5627">52.170000000000002</cx:pt>
          <cx:pt idx="5628">52.170000000000002</cx:pt>
          <cx:pt idx="5629">52.170000000000002</cx:pt>
          <cx:pt idx="5630">52.170000000000002</cx:pt>
          <cx:pt idx="5631">52.170000000000002</cx:pt>
          <cx:pt idx="5632">52.170000000000002</cx:pt>
          <cx:pt idx="5633">52.170000000000002</cx:pt>
          <cx:pt idx="5634">52.170000000000002</cx:pt>
          <cx:pt idx="5635">52.170000000000002</cx:pt>
          <cx:pt idx="5636">52.170000000000002</cx:pt>
          <cx:pt idx="5637">52.170000000000002</cx:pt>
          <cx:pt idx="5638">52.170000000000002</cx:pt>
          <cx:pt idx="5639">52.170000000000002</cx:pt>
          <cx:pt idx="5640">52.170000000000002</cx:pt>
          <cx:pt idx="5641">52.170000000000002</cx:pt>
          <cx:pt idx="5642">52.170000000000002</cx:pt>
          <cx:pt idx="5643">52.170000000000002</cx:pt>
          <cx:pt idx="5644">52.170000000000002</cx:pt>
          <cx:pt idx="5645">52.170000000000002</cx:pt>
          <cx:pt idx="5646">52.170000000000002</cx:pt>
          <cx:pt idx="5647">52.170000000000002</cx:pt>
          <cx:pt idx="5648">52.149999999999999</cx:pt>
          <cx:pt idx="5649">52.149999999999999</cx:pt>
          <cx:pt idx="5650">52.149999999999999</cx:pt>
          <cx:pt idx="5651">52.140000000000001</cx:pt>
          <cx:pt idx="5652">52.140000000000001</cx:pt>
          <cx:pt idx="5653">52.140000000000001</cx:pt>
          <cx:pt idx="5654">52.130000000000003</cx:pt>
          <cx:pt idx="5655">52.130000000000003</cx:pt>
          <cx:pt idx="5656">52.130000000000003</cx:pt>
          <cx:pt idx="5657">52.119999999999997</cx:pt>
          <cx:pt idx="5658">52.109999999999999</cx:pt>
          <cx:pt idx="5659">52.109999999999999</cx:pt>
          <cx:pt idx="5660">52.109999999999999</cx:pt>
          <cx:pt idx="5661">52.109999999999999</cx:pt>
          <cx:pt idx="5662">52.100000000000001</cx:pt>
          <cx:pt idx="5663">52.090000000000003</cx:pt>
          <cx:pt idx="5664">52.090000000000003</cx:pt>
          <cx:pt idx="5665">52.079999999999998</cx:pt>
          <cx:pt idx="5666">52.079999999999998</cx:pt>
          <cx:pt idx="5667">52.079999999999998</cx:pt>
          <cx:pt idx="5668">52.079999999999998</cx:pt>
          <cx:pt idx="5669">52.079999999999998</cx:pt>
          <cx:pt idx="5670">52.079999999999998</cx:pt>
          <cx:pt idx="5671">52.079999999999998</cx:pt>
          <cx:pt idx="5672">52.07</cx:pt>
          <cx:pt idx="5673">52.07</cx:pt>
          <cx:pt idx="5674">52.07</cx:pt>
          <cx:pt idx="5675">52.07</cx:pt>
          <cx:pt idx="5676">52.07</cx:pt>
          <cx:pt idx="5677">52.060000000000002</cx:pt>
          <cx:pt idx="5678">52.049999999999997</cx:pt>
          <cx:pt idx="5679">52.049999999999997</cx:pt>
          <cx:pt idx="5680">52.049999999999997</cx:pt>
          <cx:pt idx="5681">52.049999999999997</cx:pt>
          <cx:pt idx="5682">52.049999999999997</cx:pt>
          <cx:pt idx="5683">52.039999999999999</cx:pt>
          <cx:pt idx="5684">52.039999999999999</cx:pt>
          <cx:pt idx="5685">52.039999999999999</cx:pt>
          <cx:pt idx="5686">52.030000000000001</cx:pt>
          <cx:pt idx="5687">52.030000000000001</cx:pt>
          <cx:pt idx="5688">52.030000000000001</cx:pt>
          <cx:pt idx="5689">52.020000000000003</cx:pt>
          <cx:pt idx="5690">52.020000000000003</cx:pt>
          <cx:pt idx="5691">52.020000000000003</cx:pt>
          <cx:pt idx="5692">52.020000000000003</cx:pt>
          <cx:pt idx="5693">52.020000000000003</cx:pt>
          <cx:pt idx="5694">52.020000000000003</cx:pt>
          <cx:pt idx="5695">52.020000000000003</cx:pt>
          <cx:pt idx="5696">52.009999999999998</cx:pt>
          <cx:pt idx="5697">52.009999999999998</cx:pt>
          <cx:pt idx="5698">52</cx:pt>
          <cx:pt idx="5699">52</cx:pt>
          <cx:pt idx="5700">52</cx:pt>
          <cx:pt idx="5701">52</cx:pt>
          <cx:pt idx="5702">52</cx:pt>
          <cx:pt idx="5703">52</cx:pt>
          <cx:pt idx="5704">52</cx:pt>
          <cx:pt idx="5705">52</cx:pt>
          <cx:pt idx="5706">52</cx:pt>
          <cx:pt idx="5707">52</cx:pt>
          <cx:pt idx="5708">52</cx:pt>
          <cx:pt idx="5709">52</cx:pt>
          <cx:pt idx="5710">52</cx:pt>
          <cx:pt idx="5711">52</cx:pt>
          <cx:pt idx="5712">52</cx:pt>
          <cx:pt idx="5713">52</cx:pt>
          <cx:pt idx="5714">51.990000000000002</cx:pt>
          <cx:pt idx="5715">51.979999999999997</cx:pt>
          <cx:pt idx="5716">51.979999999999997</cx:pt>
          <cx:pt idx="5717">51.969999999999999</cx:pt>
          <cx:pt idx="5718">51.969999999999999</cx:pt>
          <cx:pt idx="5719">51.969999999999999</cx:pt>
          <cx:pt idx="5720">51.960000000000001</cx:pt>
          <cx:pt idx="5721">51.960000000000001</cx:pt>
          <cx:pt idx="5722">51.950000000000003</cx:pt>
          <cx:pt idx="5723">51.950000000000003</cx:pt>
          <cx:pt idx="5724">51.93</cx:pt>
          <cx:pt idx="5725">51.93</cx:pt>
          <cx:pt idx="5726">51.920000000000002</cx:pt>
          <cx:pt idx="5727">51.920000000000002</cx:pt>
          <cx:pt idx="5728">51.920000000000002</cx:pt>
          <cx:pt idx="5729">51.920000000000002</cx:pt>
          <cx:pt idx="5730">51.920000000000002</cx:pt>
          <cx:pt idx="5731">51.920000000000002</cx:pt>
          <cx:pt idx="5732">51.920000000000002</cx:pt>
          <cx:pt idx="5733">51.920000000000002</cx:pt>
          <cx:pt idx="5734">51.920000000000002</cx:pt>
          <cx:pt idx="5735">51.920000000000002</cx:pt>
          <cx:pt idx="5736">51.909999999999997</cx:pt>
          <cx:pt idx="5737">51.899999999999999</cx:pt>
          <cx:pt idx="5738">51.899999999999999</cx:pt>
          <cx:pt idx="5739">51.899999999999999</cx:pt>
          <cx:pt idx="5740">51.899999999999999</cx:pt>
          <cx:pt idx="5741">51.890000000000001</cx:pt>
          <cx:pt idx="5742">51.890000000000001</cx:pt>
          <cx:pt idx="5743">51.880000000000003</cx:pt>
          <cx:pt idx="5744">51.880000000000003</cx:pt>
          <cx:pt idx="5745">51.869999999999997</cx:pt>
          <cx:pt idx="5746">51.869999999999997</cx:pt>
          <cx:pt idx="5747">51.850000000000001</cx:pt>
          <cx:pt idx="5748">51.850000000000001</cx:pt>
          <cx:pt idx="5749">51.850000000000001</cx:pt>
          <cx:pt idx="5750">51.850000000000001</cx:pt>
          <cx:pt idx="5751">51.850000000000001</cx:pt>
          <cx:pt idx="5752">51.850000000000001</cx:pt>
          <cx:pt idx="5753">51.850000000000001</cx:pt>
          <cx:pt idx="5754">51.850000000000001</cx:pt>
          <cx:pt idx="5755">51.850000000000001</cx:pt>
          <cx:pt idx="5756">51.850000000000001</cx:pt>
          <cx:pt idx="5757">51.850000000000001</cx:pt>
          <cx:pt idx="5758">51.850000000000001</cx:pt>
          <cx:pt idx="5759">51.850000000000001</cx:pt>
          <cx:pt idx="5760">51.850000000000001</cx:pt>
          <cx:pt idx="5761">51.850000000000001</cx:pt>
          <cx:pt idx="5762">51.850000000000001</cx:pt>
          <cx:pt idx="5763">51.850000000000001</cx:pt>
          <cx:pt idx="5764">51.850000000000001</cx:pt>
          <cx:pt idx="5765">51.850000000000001</cx:pt>
          <cx:pt idx="5766">51.850000000000001</cx:pt>
          <cx:pt idx="5767">51.850000000000001</cx:pt>
          <cx:pt idx="5768">51.850000000000001</cx:pt>
          <cx:pt idx="5769">51.829999999999998</cx:pt>
          <cx:pt idx="5770">51.829999999999998</cx:pt>
          <cx:pt idx="5771">51.810000000000002</cx:pt>
          <cx:pt idx="5772">51.810000000000002</cx:pt>
          <cx:pt idx="5773">51.810000000000002</cx:pt>
          <cx:pt idx="5774">51.810000000000002</cx:pt>
          <cx:pt idx="5775">51.799999999999997</cx:pt>
          <cx:pt idx="5776">51.789999999999999</cx:pt>
          <cx:pt idx="5777">51.780000000000001</cx:pt>
          <cx:pt idx="5778">51.759999999999998</cx:pt>
          <cx:pt idx="5779">51.759999999999998</cx:pt>
          <cx:pt idx="5780">51.75</cx:pt>
          <cx:pt idx="5781">51.75</cx:pt>
          <cx:pt idx="5782">51.75</cx:pt>
          <cx:pt idx="5783">51.75</cx:pt>
          <cx:pt idx="5784">51.75</cx:pt>
          <cx:pt idx="5785">51.740000000000002</cx:pt>
          <cx:pt idx="5786">51.729999999999997</cx:pt>
          <cx:pt idx="5787">51.719999999999999</cx:pt>
          <cx:pt idx="5788">51.719999999999999</cx:pt>
          <cx:pt idx="5789">51.719999999999999</cx:pt>
          <cx:pt idx="5790">51.719999999999999</cx:pt>
          <cx:pt idx="5791">51.719999999999999</cx:pt>
          <cx:pt idx="5792">51.719999999999999</cx:pt>
          <cx:pt idx="5793">51.719999999999999</cx:pt>
          <cx:pt idx="5794">51.719999999999999</cx:pt>
          <cx:pt idx="5795">51.719999999999999</cx:pt>
          <cx:pt idx="5796">51.719999999999999</cx:pt>
          <cx:pt idx="5797">51.719999999999999</cx:pt>
          <cx:pt idx="5798">51.719999999999999</cx:pt>
          <cx:pt idx="5799">51.719999999999999</cx:pt>
          <cx:pt idx="5800">51.719999999999999</cx:pt>
          <cx:pt idx="5801">51.719999999999999</cx:pt>
          <cx:pt idx="5802">51.719999999999999</cx:pt>
          <cx:pt idx="5803">51.719999999999999</cx:pt>
          <cx:pt idx="5804">51.719999999999999</cx:pt>
          <cx:pt idx="5805">51.719999999999999</cx:pt>
          <cx:pt idx="5806">51.710000000000001</cx:pt>
          <cx:pt idx="5807">51.700000000000003</cx:pt>
          <cx:pt idx="5808">51.700000000000003</cx:pt>
          <cx:pt idx="5809">51.700000000000003</cx:pt>
          <cx:pt idx="5810">51.689999999999998</cx:pt>
          <cx:pt idx="5811">51.689999999999998</cx:pt>
          <cx:pt idx="5812">51.689999999999998</cx:pt>
          <cx:pt idx="5813">51.689999999999998</cx:pt>
          <cx:pt idx="5814">51.689999999999998</cx:pt>
          <cx:pt idx="5815">51.68</cx:pt>
          <cx:pt idx="5816">51.670000000000002</cx:pt>
          <cx:pt idx="5817">51.670000000000002</cx:pt>
          <cx:pt idx="5818">51.670000000000002</cx:pt>
          <cx:pt idx="5819">51.670000000000002</cx:pt>
          <cx:pt idx="5820">51.659999999999997</cx:pt>
          <cx:pt idx="5821">51.659999999999997</cx:pt>
          <cx:pt idx="5822">51.659999999999997</cx:pt>
          <cx:pt idx="5823">51.659999999999997</cx:pt>
          <cx:pt idx="5824">51.649999999999999</cx:pt>
          <cx:pt idx="5825">51.649999999999999</cx:pt>
          <cx:pt idx="5826">51.649999999999999</cx:pt>
          <cx:pt idx="5827">51.640000000000001</cx:pt>
          <cx:pt idx="5828">51.630000000000003</cx:pt>
          <cx:pt idx="5829">51.609999999999999</cx:pt>
          <cx:pt idx="5830">51.609999999999999</cx:pt>
          <cx:pt idx="5831">51.609999999999999</cx:pt>
          <cx:pt idx="5832">51.609999999999999</cx:pt>
          <cx:pt idx="5833">51.609999999999999</cx:pt>
          <cx:pt idx="5834">51.609999999999999</cx:pt>
          <cx:pt idx="5835">51.609999999999999</cx:pt>
          <cx:pt idx="5836">51.609999999999999</cx:pt>
          <cx:pt idx="5837">51.609999999999999</cx:pt>
          <cx:pt idx="5838">51.609999999999999</cx:pt>
          <cx:pt idx="5839">51.609999999999999</cx:pt>
          <cx:pt idx="5840">51.609999999999999</cx:pt>
          <cx:pt idx="5841">51.609999999999999</cx:pt>
          <cx:pt idx="5842">51.609999999999999</cx:pt>
          <cx:pt idx="5843">51.609999999999999</cx:pt>
          <cx:pt idx="5844">51.609999999999999</cx:pt>
          <cx:pt idx="5845">51.609999999999999</cx:pt>
          <cx:pt idx="5846">51.600000000000001</cx:pt>
          <cx:pt idx="5847">51.600000000000001</cx:pt>
          <cx:pt idx="5848">51.600000000000001</cx:pt>
          <cx:pt idx="5849">51.590000000000003</cx:pt>
          <cx:pt idx="5850">51.579999999999998</cx:pt>
          <cx:pt idx="5851">51.579999999999998</cx:pt>
          <cx:pt idx="5852">51.579999999999998</cx:pt>
          <cx:pt idx="5853">51.579999999999998</cx:pt>
          <cx:pt idx="5854">51.57</cx:pt>
          <cx:pt idx="5855">51.57</cx:pt>
          <cx:pt idx="5856">51.57</cx:pt>
          <cx:pt idx="5857">51.57</cx:pt>
          <cx:pt idx="5858">51.57</cx:pt>
          <cx:pt idx="5859">51.560000000000002</cx:pt>
          <cx:pt idx="5860">51.560000000000002</cx:pt>
          <cx:pt idx="5861">51.560000000000002</cx:pt>
          <cx:pt idx="5862">51.560000000000002</cx:pt>
          <cx:pt idx="5863">51.560000000000002</cx:pt>
          <cx:pt idx="5864">51.560000000000002</cx:pt>
          <cx:pt idx="5865">51.560000000000002</cx:pt>
          <cx:pt idx="5866">51.549999999999997</cx:pt>
          <cx:pt idx="5867">51.549999999999997</cx:pt>
          <cx:pt idx="5868">51.549999999999997</cx:pt>
          <cx:pt idx="5869">51.539999999999999</cx:pt>
          <cx:pt idx="5870">51.539999999999999</cx:pt>
          <cx:pt idx="5871">51.539999999999999</cx:pt>
          <cx:pt idx="5872">51.539999999999999</cx:pt>
          <cx:pt idx="5873">51.539999999999999</cx:pt>
          <cx:pt idx="5874">51.530000000000001</cx:pt>
          <cx:pt idx="5875">51.530000000000001</cx:pt>
          <cx:pt idx="5876">51.520000000000003</cx:pt>
          <cx:pt idx="5877">51.520000000000003</cx:pt>
          <cx:pt idx="5878">51.520000000000003</cx:pt>
          <cx:pt idx="5879">51.520000000000003</cx:pt>
          <cx:pt idx="5880">51.520000000000003</cx:pt>
          <cx:pt idx="5881">51.520000000000003</cx:pt>
          <cx:pt idx="5882">51.520000000000003</cx:pt>
          <cx:pt idx="5883">51.520000000000003</cx:pt>
          <cx:pt idx="5884">51.520000000000003</cx:pt>
          <cx:pt idx="5885">51.520000000000003</cx:pt>
          <cx:pt idx="5886">51.520000000000003</cx:pt>
          <cx:pt idx="5887">51.509999999999998</cx:pt>
          <cx:pt idx="5888">51.5</cx:pt>
          <cx:pt idx="5889">51.5</cx:pt>
          <cx:pt idx="5890">51.5</cx:pt>
          <cx:pt idx="5891">51.490000000000002</cx:pt>
          <cx:pt idx="5892">51.490000000000002</cx:pt>
          <cx:pt idx="5893">51.490000000000002</cx:pt>
          <cx:pt idx="5894">51.490000000000002</cx:pt>
          <cx:pt idx="5895">51.479999999999997</cx:pt>
          <cx:pt idx="5896">51.469999999999999</cx:pt>
          <cx:pt idx="5897">51.469999999999999</cx:pt>
          <cx:pt idx="5898">51.469999999999999</cx:pt>
          <cx:pt idx="5899">51.469999999999999</cx:pt>
          <cx:pt idx="5900">51.460000000000001</cx:pt>
          <cx:pt idx="5901">51.460000000000001</cx:pt>
          <cx:pt idx="5902">51.460000000000001</cx:pt>
          <cx:pt idx="5903">51.460000000000001</cx:pt>
          <cx:pt idx="5904">51.460000000000001</cx:pt>
          <cx:pt idx="5905">51.450000000000003</cx:pt>
          <cx:pt idx="5906">51.450000000000003</cx:pt>
          <cx:pt idx="5907">51.450000000000003</cx:pt>
          <cx:pt idx="5908">51.450000000000003</cx:pt>
          <cx:pt idx="5909">51.450000000000003</cx:pt>
          <cx:pt idx="5910">51.450000000000003</cx:pt>
          <cx:pt idx="5911">51.450000000000003</cx:pt>
          <cx:pt idx="5912">51.439999999999998</cx:pt>
          <cx:pt idx="5913">51.43</cx:pt>
          <cx:pt idx="5914">51.43</cx:pt>
          <cx:pt idx="5915">51.43</cx:pt>
          <cx:pt idx="5916">51.43</cx:pt>
          <cx:pt idx="5917">51.43</cx:pt>
          <cx:pt idx="5918">51.43</cx:pt>
          <cx:pt idx="5919">51.43</cx:pt>
          <cx:pt idx="5920">51.43</cx:pt>
          <cx:pt idx="5921">51.43</cx:pt>
          <cx:pt idx="5922">51.43</cx:pt>
          <cx:pt idx="5923">51.43</cx:pt>
          <cx:pt idx="5924">51.43</cx:pt>
          <cx:pt idx="5925">51.420000000000002</cx:pt>
          <cx:pt idx="5926">51.420000000000002</cx:pt>
          <cx:pt idx="5927">51.420000000000002</cx:pt>
          <cx:pt idx="5928">51.399999999999999</cx:pt>
          <cx:pt idx="5929">51.399999999999999</cx:pt>
          <cx:pt idx="5930">51.399999999999999</cx:pt>
          <cx:pt idx="5931">51.399999999999999</cx:pt>
          <cx:pt idx="5932">51.390000000000001</cx:pt>
          <cx:pt idx="5933">51.390000000000001</cx:pt>
          <cx:pt idx="5934">51.380000000000003</cx:pt>
          <cx:pt idx="5935">51.380000000000003</cx:pt>
          <cx:pt idx="5936">51.380000000000003</cx:pt>
          <cx:pt idx="5937">51.380000000000003</cx:pt>
          <cx:pt idx="5938">51.380000000000003</cx:pt>
          <cx:pt idx="5939">51.380000000000003</cx:pt>
          <cx:pt idx="5940">51.380000000000003</cx:pt>
          <cx:pt idx="5941">51.369999999999997</cx:pt>
          <cx:pt idx="5942">51.359999999999999</cx:pt>
          <cx:pt idx="5943">51.350000000000001</cx:pt>
          <cx:pt idx="5944">51.350000000000001</cx:pt>
          <cx:pt idx="5945">51.350000000000001</cx:pt>
          <cx:pt idx="5946">51.350000000000001</cx:pt>
          <cx:pt idx="5947">51.350000000000001</cx:pt>
          <cx:pt idx="5948">51.350000000000001</cx:pt>
          <cx:pt idx="5949">51.350000000000001</cx:pt>
          <cx:pt idx="5950">51.350000000000001</cx:pt>
          <cx:pt idx="5951">51.350000000000001</cx:pt>
          <cx:pt idx="5952">51.350000000000001</cx:pt>
          <cx:pt idx="5953">51.329999999999998</cx:pt>
          <cx:pt idx="5954">51.329999999999998</cx:pt>
          <cx:pt idx="5955">51.32</cx:pt>
          <cx:pt idx="5956">51.32</cx:pt>
          <cx:pt idx="5957">51.32</cx:pt>
          <cx:pt idx="5958">51.32</cx:pt>
          <cx:pt idx="5959">51.310000000000002</cx:pt>
          <cx:pt idx="5960">51.310000000000002</cx:pt>
          <cx:pt idx="5961">51.310000000000002</cx:pt>
          <cx:pt idx="5962">51.310000000000002</cx:pt>
          <cx:pt idx="5963">51.299999999999997</cx:pt>
          <cx:pt idx="5964">51.299999999999997</cx:pt>
          <cx:pt idx="5965">51.299999999999997</cx:pt>
          <cx:pt idx="5966">51.299999999999997</cx:pt>
          <cx:pt idx="5967">51.299999999999997</cx:pt>
          <cx:pt idx="5968">51.289999999999999</cx:pt>
          <cx:pt idx="5969">51.289999999999999</cx:pt>
          <cx:pt idx="5970">51.280000000000001</cx:pt>
          <cx:pt idx="5971">51.280000000000001</cx:pt>
          <cx:pt idx="5972">51.280000000000001</cx:pt>
          <cx:pt idx="5973">51.280000000000001</cx:pt>
          <cx:pt idx="5974">51.280000000000001</cx:pt>
          <cx:pt idx="5975">51.280000000000001</cx:pt>
          <cx:pt idx="5976">51.280000000000001</cx:pt>
          <cx:pt idx="5977">51.280000000000001</cx:pt>
          <cx:pt idx="5978">51.280000000000001</cx:pt>
          <cx:pt idx="5979">51.280000000000001</cx:pt>
          <cx:pt idx="5980">51.280000000000001</cx:pt>
          <cx:pt idx="5981">51.270000000000003</cx:pt>
          <cx:pt idx="5982">51.270000000000003</cx:pt>
          <cx:pt idx="5983">51.270000000000003</cx:pt>
          <cx:pt idx="5984">51.25</cx:pt>
          <cx:pt idx="5985">51.25</cx:pt>
          <cx:pt idx="5986">51.240000000000002</cx:pt>
          <cx:pt idx="5987">51.240000000000002</cx:pt>
          <cx:pt idx="5988">51.240000000000002</cx:pt>
          <cx:pt idx="5989">51.229999999999997</cx:pt>
          <cx:pt idx="5990">51.219999999999999</cx:pt>
          <cx:pt idx="5991">51.219999999999999</cx:pt>
          <cx:pt idx="5992">51.219999999999999</cx:pt>
          <cx:pt idx="5993">51.219999999999999</cx:pt>
          <cx:pt idx="5994">51.219999999999999</cx:pt>
          <cx:pt idx="5995">51.219999999999999</cx:pt>
          <cx:pt idx="5996">51.219999999999999</cx:pt>
          <cx:pt idx="5997">51.210000000000001</cx:pt>
          <cx:pt idx="5998">51.189999999999998</cx:pt>
          <cx:pt idx="5999">51.189999999999998</cx:pt>
          <cx:pt idx="6000">51.189999999999998</cx:pt>
          <cx:pt idx="6001">51.189999999999998</cx:pt>
          <cx:pt idx="6002">51.18</cx:pt>
          <cx:pt idx="6003">51.18</cx:pt>
          <cx:pt idx="6004">51.18</cx:pt>
          <cx:pt idx="6005">51.18</cx:pt>
          <cx:pt idx="6006">51.159999999999997</cx:pt>
          <cx:pt idx="6007">51.159999999999997</cx:pt>
          <cx:pt idx="6008">51.159999999999997</cx:pt>
          <cx:pt idx="6009">51.159999999999997</cx:pt>
          <cx:pt idx="6010">51.159999999999997</cx:pt>
          <cx:pt idx="6011">51.159999999999997</cx:pt>
          <cx:pt idx="6012">51.159999999999997</cx:pt>
          <cx:pt idx="6013">51.159999999999997</cx:pt>
          <cx:pt idx="6014">51.159999999999997</cx:pt>
          <cx:pt idx="6015">51.159999999999997</cx:pt>
          <cx:pt idx="6016">51.159999999999997</cx:pt>
          <cx:pt idx="6017">51.159999999999997</cx:pt>
          <cx:pt idx="6018">51.159999999999997</cx:pt>
          <cx:pt idx="6019">51.159999999999997</cx:pt>
          <cx:pt idx="6020">51.159999999999997</cx:pt>
          <cx:pt idx="6021">51.159999999999997</cx:pt>
          <cx:pt idx="6022">51.149999999999999</cx:pt>
          <cx:pt idx="6023">51.149999999999999</cx:pt>
          <cx:pt idx="6024">51.149999999999999</cx:pt>
          <cx:pt idx="6025">51.149999999999999</cx:pt>
          <cx:pt idx="6026">51.149999999999999</cx:pt>
          <cx:pt idx="6027">51.140000000000001</cx:pt>
          <cx:pt idx="6028">51.140000000000001</cx:pt>
          <cx:pt idx="6029">51.140000000000001</cx:pt>
          <cx:pt idx="6030">51.140000000000001</cx:pt>
          <cx:pt idx="6031">51.140000000000001</cx:pt>
          <cx:pt idx="6032">51.130000000000003</cx:pt>
          <cx:pt idx="6033">51.130000000000003</cx:pt>
          <cx:pt idx="6034">51.130000000000003</cx:pt>
          <cx:pt idx="6035">51.119999999999997</cx:pt>
          <cx:pt idx="6036">51.119999999999997</cx:pt>
          <cx:pt idx="6037">51.119999999999997</cx:pt>
          <cx:pt idx="6038">51.119999999999997</cx:pt>
          <cx:pt idx="6039">51.109999999999999</cx:pt>
          <cx:pt idx="6040">51.109999999999999</cx:pt>
          <cx:pt idx="6041">51.109999999999999</cx:pt>
          <cx:pt idx="6042">51.109999999999999</cx:pt>
          <cx:pt idx="6043">51.109999999999999</cx:pt>
          <cx:pt idx="6044">51.109999999999999</cx:pt>
          <cx:pt idx="6045">51.100000000000001</cx:pt>
          <cx:pt idx="6046">51.100000000000001</cx:pt>
          <cx:pt idx="6047">51.090000000000003</cx:pt>
          <cx:pt idx="6048">51.090000000000003</cx:pt>
          <cx:pt idx="6049">51.090000000000003</cx:pt>
          <cx:pt idx="6050">51.090000000000003</cx:pt>
          <cx:pt idx="6051">51.079999999999998</cx:pt>
          <cx:pt idx="6052">51.079999999999998</cx:pt>
          <cx:pt idx="6053">51.07</cx:pt>
          <cx:pt idx="6054">51.060000000000002</cx:pt>
          <cx:pt idx="6055">51.060000000000002</cx:pt>
          <cx:pt idx="6056">51.060000000000002</cx:pt>
          <cx:pt idx="6057">51.060000000000002</cx:pt>
          <cx:pt idx="6058">51.060000000000002</cx:pt>
          <cx:pt idx="6059">51.060000000000002</cx:pt>
          <cx:pt idx="6060">51.060000000000002</cx:pt>
          <cx:pt idx="6061">51.060000000000002</cx:pt>
          <cx:pt idx="6062">51.049999999999997</cx:pt>
          <cx:pt idx="6063">51.039999999999999</cx:pt>
          <cx:pt idx="6064">51.030000000000001</cx:pt>
          <cx:pt idx="6065">51.030000000000001</cx:pt>
          <cx:pt idx="6066">51.030000000000001</cx:pt>
          <cx:pt idx="6067">51.020000000000003</cx:pt>
          <cx:pt idx="6068">51.020000000000003</cx:pt>
          <cx:pt idx="6069">51.020000000000003</cx:pt>
          <cx:pt idx="6070">51.020000000000003</cx:pt>
          <cx:pt idx="6071">51.020000000000003</cx:pt>
          <cx:pt idx="6072">51.020000000000003</cx:pt>
          <cx:pt idx="6073">51.020000000000003</cx:pt>
          <cx:pt idx="6074">51.009999999999998</cx:pt>
          <cx:pt idx="6075">51.009999999999998</cx:pt>
          <cx:pt idx="6076">51.009999999999998</cx:pt>
          <cx:pt idx="6077">51.009999999999998</cx:pt>
          <cx:pt idx="6078">51.009999999999998</cx:pt>
          <cx:pt idx="6079">51.009999999999998</cx:pt>
          <cx:pt idx="6080">51</cx:pt>
          <cx:pt idx="6081">51</cx:pt>
          <cx:pt idx="6082">51</cx:pt>
          <cx:pt idx="6083">51</cx:pt>
          <cx:pt idx="6084">51</cx:pt>
          <cx:pt idx="6085">50.990000000000002</cx:pt>
          <cx:pt idx="6086">50.979999999999997</cx:pt>
          <cx:pt idx="6087">50.979999999999997</cx:pt>
          <cx:pt idx="6088">50.979999999999997</cx:pt>
          <cx:pt idx="6089">50.979999999999997</cx:pt>
          <cx:pt idx="6090">50.979999999999997</cx:pt>
          <cx:pt idx="6091">50.979999999999997</cx:pt>
          <cx:pt idx="6092">50.979999999999997</cx:pt>
          <cx:pt idx="6093">50.979999999999997</cx:pt>
          <cx:pt idx="6094">50.979999999999997</cx:pt>
          <cx:pt idx="6095">50.979999999999997</cx:pt>
          <cx:pt idx="6096">50.969999999999999</cx:pt>
          <cx:pt idx="6097">50.969999999999999</cx:pt>
          <cx:pt idx="6098">50.960000000000001</cx:pt>
          <cx:pt idx="6099">50.960000000000001</cx:pt>
          <cx:pt idx="6100">50.960000000000001</cx:pt>
          <cx:pt idx="6101">50.950000000000003</cx:pt>
          <cx:pt idx="6102">50.950000000000003</cx:pt>
          <cx:pt idx="6103">50.950000000000003</cx:pt>
          <cx:pt idx="6104">50.939999999999998</cx:pt>
          <cx:pt idx="6105">50.939999999999998</cx:pt>
          <cx:pt idx="6106">50.939999999999998</cx:pt>
          <cx:pt idx="6107">50.939999999999998</cx:pt>
          <cx:pt idx="6108">50.93</cx:pt>
          <cx:pt idx="6109">50.93</cx:pt>
          <cx:pt idx="6110">50.93</cx:pt>
          <cx:pt idx="6111">50.93</cx:pt>
          <cx:pt idx="6112">50.93</cx:pt>
          <cx:pt idx="6113">50.920000000000002</cx:pt>
          <cx:pt idx="6114">50.909999999999997</cx:pt>
          <cx:pt idx="6115">50.909999999999997</cx:pt>
          <cx:pt idx="6116">50.909999999999997</cx:pt>
          <cx:pt idx="6117">50.909999999999997</cx:pt>
          <cx:pt idx="6118">50.909999999999997</cx:pt>
          <cx:pt idx="6119">50.909999999999997</cx:pt>
          <cx:pt idx="6120">50.909999999999997</cx:pt>
          <cx:pt idx="6121">50.909999999999997</cx:pt>
          <cx:pt idx="6122">50.899999999999999</cx:pt>
          <cx:pt idx="6123">50.899999999999999</cx:pt>
          <cx:pt idx="6124">50.899999999999999</cx:pt>
          <cx:pt idx="6125">50.890000000000001</cx:pt>
          <cx:pt idx="6126">50.890000000000001</cx:pt>
          <cx:pt idx="6127">50.890000000000001</cx:pt>
          <cx:pt idx="6128">50.880000000000003</cx:pt>
          <cx:pt idx="6129">50.880000000000003</cx:pt>
          <cx:pt idx="6130">50.880000000000003</cx:pt>
          <cx:pt idx="6131">50.880000000000003</cx:pt>
          <cx:pt idx="6132">50.869999999999997</cx:pt>
          <cx:pt idx="6133">50.869999999999997</cx:pt>
          <cx:pt idx="6134">50.869999999999997</cx:pt>
          <cx:pt idx="6135">50.869999999999997</cx:pt>
          <cx:pt idx="6136">50.859999999999999</cx:pt>
          <cx:pt idx="6137">50.859999999999999</cx:pt>
          <cx:pt idx="6138">50.859999999999999</cx:pt>
          <cx:pt idx="6139">50.850000000000001</cx:pt>
          <cx:pt idx="6140">50.850000000000001</cx:pt>
          <cx:pt idx="6141">50.850000000000001</cx:pt>
          <cx:pt idx="6142">50.850000000000001</cx:pt>
          <cx:pt idx="6143">50.850000000000001</cx:pt>
          <cx:pt idx="6144">50.850000000000001</cx:pt>
          <cx:pt idx="6145">50.840000000000003</cx:pt>
          <cx:pt idx="6146">50.840000000000003</cx:pt>
          <cx:pt idx="6147">50.829999999999998</cx:pt>
          <cx:pt idx="6148">50.82</cx:pt>
          <cx:pt idx="6149">50.82</cx:pt>
          <cx:pt idx="6150">50.810000000000002</cx:pt>
          <cx:pt idx="6151">50.799999999999997</cx:pt>
          <cx:pt idx="6152">50.799999999999997</cx:pt>
          <cx:pt idx="6153">50.799999999999997</cx:pt>
          <cx:pt idx="6154">50.789999999999999</cx:pt>
          <cx:pt idx="6155">50.789999999999999</cx:pt>
          <cx:pt idx="6156">50.789999999999999</cx:pt>
          <cx:pt idx="6157">50.789999999999999</cx:pt>
          <cx:pt idx="6158">50.789999999999999</cx:pt>
          <cx:pt idx="6159">50.789999999999999</cx:pt>
          <cx:pt idx="6160">50.789999999999999</cx:pt>
          <cx:pt idx="6161">50.789999999999999</cx:pt>
          <cx:pt idx="6162">50.789999999999999</cx:pt>
          <cx:pt idx="6163">50.780000000000001</cx:pt>
          <cx:pt idx="6164">50.780000000000001</cx:pt>
          <cx:pt idx="6165">50.780000000000001</cx:pt>
          <cx:pt idx="6166">50.770000000000003</cx:pt>
          <cx:pt idx="6167">50.770000000000003</cx:pt>
          <cx:pt idx="6168">50.770000000000003</cx:pt>
          <cx:pt idx="6169">50.759999999999998</cx:pt>
          <cx:pt idx="6170">50.759999999999998</cx:pt>
          <cx:pt idx="6171">50.759999999999998</cx:pt>
          <cx:pt idx="6172">50.759999999999998</cx:pt>
          <cx:pt idx="6173">50.75</cx:pt>
          <cx:pt idx="6174">50.75</cx:pt>
          <cx:pt idx="6175">50.75</cx:pt>
          <cx:pt idx="6176">50.75</cx:pt>
          <cx:pt idx="6177">50.75</cx:pt>
          <cx:pt idx="6178">50.75</cx:pt>
          <cx:pt idx="6179">50.740000000000002</cx:pt>
          <cx:pt idx="6180">50.740000000000002</cx:pt>
          <cx:pt idx="6181">50.740000000000002</cx:pt>
          <cx:pt idx="6182">50.729999999999997</cx:pt>
          <cx:pt idx="6183">50.719999999999999</cx:pt>
          <cx:pt idx="6184">50.719999999999999</cx:pt>
          <cx:pt idx="6185">50.719999999999999</cx:pt>
          <cx:pt idx="6186">50.719999999999999</cx:pt>
          <cx:pt idx="6187">50.710000000000001</cx:pt>
          <cx:pt idx="6188">50.710000000000001</cx:pt>
          <cx:pt idx="6189">50.710000000000001</cx:pt>
          <cx:pt idx="6190">50.700000000000003</cx:pt>
          <cx:pt idx="6191">50.700000000000003</cx:pt>
          <cx:pt idx="6192">50.689999999999998</cx:pt>
          <cx:pt idx="6193">50.689999999999998</cx:pt>
          <cx:pt idx="6194">50.689999999999998</cx:pt>
          <cx:pt idx="6195">50.689999999999998</cx:pt>
          <cx:pt idx="6196">50.68</cx:pt>
          <cx:pt idx="6197">50.68</cx:pt>
          <cx:pt idx="6198">50.68</cx:pt>
          <cx:pt idx="6199">50.68</cx:pt>
          <cx:pt idx="6200">50.68</cx:pt>
          <cx:pt idx="6201">50.68</cx:pt>
          <cx:pt idx="6202">50.68</cx:pt>
          <cx:pt idx="6203">50.68</cx:pt>
          <cx:pt idx="6204">50.670000000000002</cx:pt>
          <cx:pt idx="6205">50.670000000000002</cx:pt>
          <cx:pt idx="6206">50.659999999999997</cx:pt>
          <cx:pt idx="6207">50.649999999999999</cx:pt>
          <cx:pt idx="6208">50.649999999999999</cx:pt>
          <cx:pt idx="6209">50.649999999999999</cx:pt>
          <cx:pt idx="6210">50.649999999999999</cx:pt>
          <cx:pt idx="6211">50.640000000000001</cx:pt>
          <cx:pt idx="6212">50.640000000000001</cx:pt>
          <cx:pt idx="6213">50.640000000000001</cx:pt>
          <cx:pt idx="6214">50.640000000000001</cx:pt>
          <cx:pt idx="6215">50.640000000000001</cx:pt>
          <cx:pt idx="6216">50.630000000000003</cx:pt>
          <cx:pt idx="6217">50.630000000000003</cx:pt>
          <cx:pt idx="6218">50.630000000000003</cx:pt>
          <cx:pt idx="6219">50.630000000000003</cx:pt>
          <cx:pt idx="6220">50.630000000000003</cx:pt>
          <cx:pt idx="6221">50.630000000000003</cx:pt>
          <cx:pt idx="6222">50.619999999999997</cx:pt>
          <cx:pt idx="6223">50.619999999999997</cx:pt>
          <cx:pt idx="6224">50.609999999999999</cx:pt>
          <cx:pt idx="6225">50.600000000000001</cx:pt>
          <cx:pt idx="6226">50.600000000000001</cx:pt>
          <cx:pt idx="6227">50.600000000000001</cx:pt>
          <cx:pt idx="6228">50.590000000000003</cx:pt>
          <cx:pt idx="6229">50.590000000000003</cx:pt>
          <cx:pt idx="6230">50.590000000000003</cx:pt>
          <cx:pt idx="6231">50.579999999999998</cx:pt>
          <cx:pt idx="6232">50.579999999999998</cx:pt>
          <cx:pt idx="6233">50.579999999999998</cx:pt>
          <cx:pt idx="6234">50.57</cx:pt>
          <cx:pt idx="6235">50.57</cx:pt>
          <cx:pt idx="6236">50.560000000000002</cx:pt>
          <cx:pt idx="6237">50.560000000000002</cx:pt>
          <cx:pt idx="6238">50.560000000000002</cx:pt>
          <cx:pt idx="6239">50.560000000000002</cx:pt>
          <cx:pt idx="6240">50.549999999999997</cx:pt>
          <cx:pt idx="6241">50.539999999999999</cx:pt>
          <cx:pt idx="6242">50.539999999999999</cx:pt>
          <cx:pt idx="6243">50.539999999999999</cx:pt>
          <cx:pt idx="6244">50.530000000000001</cx:pt>
          <cx:pt idx="6245">50.530000000000001</cx:pt>
          <cx:pt idx="6246">50.520000000000003</cx:pt>
          <cx:pt idx="6247">50.520000000000003</cx:pt>
          <cx:pt idx="6248">50.520000000000003</cx:pt>
          <cx:pt idx="6249">50.520000000000003</cx:pt>
          <cx:pt idx="6250">50.520000000000003</cx:pt>
          <cx:pt idx="6251">50.509999999999998</cx:pt>
          <cx:pt idx="6252">50.509999999999998</cx:pt>
          <cx:pt idx="6253">50.509999999999998</cx:pt>
          <cx:pt idx="6254">50.509999999999998</cx:pt>
          <cx:pt idx="6255">50.509999999999998</cx:pt>
          <cx:pt idx="6256">50.5</cx:pt>
          <cx:pt idx="6257">50.5</cx:pt>
          <cx:pt idx="6258">50.490000000000002</cx:pt>
          <cx:pt idx="6259">50.479999999999997</cx:pt>
          <cx:pt idx="6260">50.479999999999997</cx:pt>
          <cx:pt idx="6261">50.460000000000001</cx:pt>
          <cx:pt idx="6262">50.460000000000001</cx:pt>
          <cx:pt idx="6263">50.460000000000001</cx:pt>
          <cx:pt idx="6264">50.450000000000003</cx:pt>
          <cx:pt idx="6265">50.439999999999998</cx:pt>
          <cx:pt idx="6266">50.439999999999998</cx:pt>
          <cx:pt idx="6267">50.43</cx:pt>
          <cx:pt idx="6268">50.43</cx:pt>
          <cx:pt idx="6269">50.43</cx:pt>
          <cx:pt idx="6270">50.43</cx:pt>
          <cx:pt idx="6271">50.43</cx:pt>
          <cx:pt idx="6272">50.420000000000002</cx:pt>
          <cx:pt idx="6273">50.420000000000002</cx:pt>
          <cx:pt idx="6274">50.409999999999997</cx:pt>
          <cx:pt idx="6275">50.409999999999997</cx:pt>
          <cx:pt idx="6276">50.409999999999997</cx:pt>
          <cx:pt idx="6277">50.399999999999999</cx:pt>
          <cx:pt idx="6278">50.399999999999999</cx:pt>
          <cx:pt idx="6279">50.399999999999999</cx:pt>
          <cx:pt idx="6280">50.399999999999999</cx:pt>
          <cx:pt idx="6281">50.399999999999999</cx:pt>
          <cx:pt idx="6282">50.399999999999999</cx:pt>
          <cx:pt idx="6283">50.399999999999999</cx:pt>
          <cx:pt idx="6284">50.399999999999999</cx:pt>
          <cx:pt idx="6285">50.399999999999999</cx:pt>
          <cx:pt idx="6286">50.399999999999999</cx:pt>
          <cx:pt idx="6287">50.399999999999999</cx:pt>
          <cx:pt idx="6288">50.390000000000001</cx:pt>
          <cx:pt idx="6289">50.390000000000001</cx:pt>
          <cx:pt idx="6290">50.380000000000003</cx:pt>
          <cx:pt idx="6291">50.380000000000003</cx:pt>
          <cx:pt idx="6292">50.359999999999999</cx:pt>
          <cx:pt idx="6293">50.359999999999999</cx:pt>
          <cx:pt idx="6294">50.359999999999999</cx:pt>
          <cx:pt idx="6295">50.359999999999999</cx:pt>
          <cx:pt idx="6296">50.359999999999999</cx:pt>
          <cx:pt idx="6297">50.350000000000001</cx:pt>
          <cx:pt idx="6298">50.350000000000001</cx:pt>
          <cx:pt idx="6299">50.350000000000001</cx:pt>
          <cx:pt idx="6300">50.340000000000003</cx:pt>
          <cx:pt idx="6301">50.340000000000003</cx:pt>
          <cx:pt idx="6302">50.340000000000003</cx:pt>
          <cx:pt idx="6303">50.340000000000003</cx:pt>
          <cx:pt idx="6304">50.329999999999998</cx:pt>
          <cx:pt idx="6305">50.329999999999998</cx:pt>
          <cx:pt idx="6306">50.329999999999998</cx:pt>
          <cx:pt idx="6307">50.32</cx:pt>
          <cx:pt idx="6308">50.32</cx:pt>
          <cx:pt idx="6309">50.32</cx:pt>
          <cx:pt idx="6310">50.310000000000002</cx:pt>
          <cx:pt idx="6311">50.299999999999997</cx:pt>
          <cx:pt idx="6312">50.299999999999997</cx:pt>
          <cx:pt idx="6313">50.299999999999997</cx:pt>
          <cx:pt idx="6314">50.299999999999997</cx:pt>
          <cx:pt idx="6315">50.289999999999999</cx:pt>
          <cx:pt idx="6316">50.280000000000001</cx:pt>
          <cx:pt idx="6317">50.280000000000001</cx:pt>
          <cx:pt idx="6318">50.280000000000001</cx:pt>
          <cx:pt idx="6319">50.280000000000001</cx:pt>
          <cx:pt idx="6320">50.280000000000001</cx:pt>
          <cx:pt idx="6321">50.280000000000001</cx:pt>
          <cx:pt idx="6322">50.280000000000001</cx:pt>
          <cx:pt idx="6323">50.280000000000001</cx:pt>
          <cx:pt idx="6324">50.270000000000003</cx:pt>
          <cx:pt idx="6325">50.270000000000003</cx:pt>
          <cx:pt idx="6326">50.270000000000003</cx:pt>
          <cx:pt idx="6327">50.270000000000003</cx:pt>
          <cx:pt idx="6328">50.270000000000003</cx:pt>
          <cx:pt idx="6329">50.259999999999998</cx:pt>
          <cx:pt idx="6330">50.259999999999998</cx:pt>
          <cx:pt idx="6331">50.259999999999998</cx:pt>
          <cx:pt idx="6332">50.259999999999998</cx:pt>
          <cx:pt idx="6333">50.259999999999998</cx:pt>
          <cx:pt idx="6334">50.259999999999998</cx:pt>
          <cx:pt idx="6335">50.25</cx:pt>
          <cx:pt idx="6336">50.25</cx:pt>
          <cx:pt idx="6337">50.25</cx:pt>
          <cx:pt idx="6338">50.25</cx:pt>
          <cx:pt idx="6339">50.25</cx:pt>
          <cx:pt idx="6340">50.240000000000002</cx:pt>
          <cx:pt idx="6341">50.240000000000002</cx:pt>
          <cx:pt idx="6342">50.229999999999997</cx:pt>
          <cx:pt idx="6343">50.219999999999999</cx:pt>
          <cx:pt idx="6344">50.219999999999999</cx:pt>
          <cx:pt idx="6345">50.219999999999999</cx:pt>
          <cx:pt idx="6346">50.219999999999999</cx:pt>
          <cx:pt idx="6347">50.210000000000001</cx:pt>
          <cx:pt idx="6348">50.210000000000001</cx:pt>
          <cx:pt idx="6349">50.210000000000001</cx:pt>
          <cx:pt idx="6350">50.200000000000003</cx:pt>
          <cx:pt idx="6351">50.200000000000003</cx:pt>
          <cx:pt idx="6352">50.189999999999998</cx:pt>
          <cx:pt idx="6353">50.18</cx:pt>
          <cx:pt idx="6354">50.18</cx:pt>
          <cx:pt idx="6355">50.170000000000002</cx:pt>
          <cx:pt idx="6356">50.170000000000002</cx:pt>
          <cx:pt idx="6357">50.159999999999997</cx:pt>
          <cx:pt idx="6358">50.159999999999997</cx:pt>
          <cx:pt idx="6359">50.159999999999997</cx:pt>
          <cx:pt idx="6360">50.140000000000001</cx:pt>
          <cx:pt idx="6361">50.130000000000003</cx:pt>
          <cx:pt idx="6362">50.130000000000003</cx:pt>
          <cx:pt idx="6363">50.130000000000003</cx:pt>
          <cx:pt idx="6364">50.119999999999997</cx:pt>
          <cx:pt idx="6365">50.119999999999997</cx:pt>
          <cx:pt idx="6366">50.109999999999999</cx:pt>
          <cx:pt idx="6367">50.109999999999999</cx:pt>
          <cx:pt idx="6368">50.100000000000001</cx:pt>
          <cx:pt idx="6369">50.100000000000001</cx:pt>
          <cx:pt idx="6370">50.090000000000003</cx:pt>
          <cx:pt idx="6371">50.079999999999998</cx:pt>
          <cx:pt idx="6372">50.079999999999998</cx:pt>
          <cx:pt idx="6373">50.079999999999998</cx:pt>
          <cx:pt idx="6374">50.079999999999998</cx:pt>
          <cx:pt idx="6375">50.079999999999998</cx:pt>
          <cx:pt idx="6376">50.07</cx:pt>
          <cx:pt idx="6377">50.07</cx:pt>
          <cx:pt idx="6378">50.07</cx:pt>
          <cx:pt idx="6379">50.060000000000002</cx:pt>
          <cx:pt idx="6380">50.049999999999997</cx:pt>
          <cx:pt idx="6381">50.039999999999999</cx:pt>
          <cx:pt idx="6382">50.030000000000001</cx:pt>
          <cx:pt idx="6383">50.009999999999998</cx:pt>
          <cx:pt idx="6384">50</cx:pt>
          <cx:pt idx="6385">50</cx:pt>
          <cx:pt idx="6386">50</cx:pt>
          <cx:pt idx="6387">50</cx:pt>
          <cx:pt idx="6388">50</cx:pt>
          <cx:pt idx="6389">50</cx:pt>
          <cx:pt idx="6390">50</cx:pt>
          <cx:pt idx="6391">50</cx:pt>
          <cx:pt idx="6392">50</cx:pt>
          <cx:pt idx="6393">50</cx:pt>
          <cx:pt idx="6394">50</cx:pt>
          <cx:pt idx="6395">50</cx:pt>
          <cx:pt idx="6396">50</cx:pt>
          <cx:pt idx="6397">50</cx:pt>
          <cx:pt idx="6398">50</cx:pt>
          <cx:pt idx="6399">50</cx:pt>
          <cx:pt idx="6400">50</cx:pt>
          <cx:pt idx="6401">50</cx:pt>
          <cx:pt idx="6402">50</cx:pt>
          <cx:pt idx="6403">50</cx:pt>
          <cx:pt idx="6404">50</cx:pt>
          <cx:pt idx="6405">50</cx:pt>
          <cx:pt idx="6406">50</cx:pt>
          <cx:pt idx="6407">50</cx:pt>
          <cx:pt idx="6408">50</cx:pt>
          <cx:pt idx="6409">50</cx:pt>
          <cx:pt idx="6410">50</cx:pt>
          <cx:pt idx="6411">50</cx:pt>
          <cx:pt idx="6412">50</cx:pt>
          <cx:pt idx="6413">50</cx:pt>
          <cx:pt idx="6414">50</cx:pt>
          <cx:pt idx="6415">50</cx:pt>
          <cx:pt idx="6416">50</cx:pt>
          <cx:pt idx="6417">50</cx:pt>
          <cx:pt idx="6418">50</cx:pt>
          <cx:pt idx="6419">50</cx:pt>
          <cx:pt idx="6420">50</cx:pt>
          <cx:pt idx="6421">50</cx:pt>
          <cx:pt idx="6422">50</cx:pt>
          <cx:pt idx="6423">50</cx:pt>
          <cx:pt idx="6424">50</cx:pt>
          <cx:pt idx="6425">50</cx:pt>
          <cx:pt idx="6426">50</cx:pt>
          <cx:pt idx="6427">50</cx:pt>
          <cx:pt idx="6428">50</cx:pt>
          <cx:pt idx="6429">50</cx:pt>
          <cx:pt idx="6430">50</cx:pt>
          <cx:pt idx="6431">50</cx:pt>
          <cx:pt idx="6432">50</cx:pt>
          <cx:pt idx="6433">50</cx:pt>
          <cx:pt idx="6434">50</cx:pt>
          <cx:pt idx="6435">50</cx:pt>
          <cx:pt idx="6436">50</cx:pt>
          <cx:pt idx="6437">50</cx:pt>
          <cx:pt idx="6438">50</cx:pt>
          <cx:pt idx="6439">50</cx:pt>
          <cx:pt idx="6440">50</cx:pt>
          <cx:pt idx="6441">50</cx:pt>
          <cx:pt idx="6442">50</cx:pt>
          <cx:pt idx="6443">50</cx:pt>
          <cx:pt idx="6444">50</cx:pt>
          <cx:pt idx="6445">50</cx:pt>
          <cx:pt idx="6446">50</cx:pt>
          <cx:pt idx="6447">50</cx:pt>
          <cx:pt idx="6448">50</cx:pt>
          <cx:pt idx="6449">50</cx:pt>
          <cx:pt idx="6450">50</cx:pt>
          <cx:pt idx="6451">50</cx:pt>
          <cx:pt idx="6452">50</cx:pt>
          <cx:pt idx="6453">50</cx:pt>
          <cx:pt idx="6454">50</cx:pt>
          <cx:pt idx="6455">50</cx:pt>
          <cx:pt idx="6456">50</cx:pt>
          <cx:pt idx="6457">50</cx:pt>
          <cx:pt idx="6458">50</cx:pt>
          <cx:pt idx="6459">50</cx:pt>
          <cx:pt idx="6460">50</cx:pt>
          <cx:pt idx="6461">50</cx:pt>
          <cx:pt idx="6462">50</cx:pt>
          <cx:pt idx="6463">50</cx:pt>
          <cx:pt idx="6464">50</cx:pt>
          <cx:pt idx="6465">50</cx:pt>
          <cx:pt idx="6466">50</cx:pt>
          <cx:pt idx="6467">50</cx:pt>
          <cx:pt idx="6468">50</cx:pt>
          <cx:pt idx="6469">50</cx:pt>
          <cx:pt idx="6470">50</cx:pt>
          <cx:pt idx="6471">50</cx:pt>
          <cx:pt idx="6472">50</cx:pt>
          <cx:pt idx="6473">50</cx:pt>
          <cx:pt idx="6474">50</cx:pt>
          <cx:pt idx="6475">50</cx:pt>
          <cx:pt idx="6476">50</cx:pt>
          <cx:pt idx="6477">50</cx:pt>
          <cx:pt idx="6478">50</cx:pt>
          <cx:pt idx="6479">50</cx:pt>
          <cx:pt idx="6480">50</cx:pt>
          <cx:pt idx="6481">50</cx:pt>
          <cx:pt idx="6482">50</cx:pt>
          <cx:pt idx="6483">50</cx:pt>
          <cx:pt idx="6484">50</cx:pt>
          <cx:pt idx="6485">50</cx:pt>
          <cx:pt idx="6486">50</cx:pt>
          <cx:pt idx="6487">50</cx:pt>
          <cx:pt idx="6488">50</cx:pt>
          <cx:pt idx="6489">50</cx:pt>
          <cx:pt idx="6490">50</cx:pt>
          <cx:pt idx="6491">50</cx:pt>
          <cx:pt idx="6492">50</cx:pt>
          <cx:pt idx="6493">50</cx:pt>
          <cx:pt idx="6494">50</cx:pt>
          <cx:pt idx="6495">50</cx:pt>
          <cx:pt idx="6496">50</cx:pt>
          <cx:pt idx="6497">50</cx:pt>
          <cx:pt idx="6498">50</cx:pt>
          <cx:pt idx="6499">50</cx:pt>
          <cx:pt idx="6500">50</cx:pt>
          <cx:pt idx="6501">50</cx:pt>
          <cx:pt idx="6502">50</cx:pt>
          <cx:pt idx="6503">50</cx:pt>
          <cx:pt idx="6504">50</cx:pt>
          <cx:pt idx="6505">50</cx:pt>
          <cx:pt idx="6506">50</cx:pt>
          <cx:pt idx="6507">50</cx:pt>
          <cx:pt idx="6508">50</cx:pt>
          <cx:pt idx="6509">50</cx:pt>
          <cx:pt idx="6510">50</cx:pt>
          <cx:pt idx="6511">50</cx:pt>
          <cx:pt idx="6512">50</cx:pt>
          <cx:pt idx="6513">50</cx:pt>
          <cx:pt idx="6514">50</cx:pt>
          <cx:pt idx="6515">50</cx:pt>
          <cx:pt idx="6516">50</cx:pt>
          <cx:pt idx="6517">50</cx:pt>
          <cx:pt idx="6518">50</cx:pt>
          <cx:pt idx="6519">50</cx:pt>
          <cx:pt idx="6520">50</cx:pt>
          <cx:pt idx="6521">50</cx:pt>
          <cx:pt idx="6522">50</cx:pt>
          <cx:pt idx="6523">50</cx:pt>
          <cx:pt idx="6524">50</cx:pt>
          <cx:pt idx="6525">50</cx:pt>
          <cx:pt idx="6526">50</cx:pt>
          <cx:pt idx="6527">50</cx:pt>
          <cx:pt idx="6528">50</cx:pt>
          <cx:pt idx="6529">50</cx:pt>
          <cx:pt idx="6530">50</cx:pt>
          <cx:pt idx="6531">50</cx:pt>
          <cx:pt idx="6532">50</cx:pt>
          <cx:pt idx="6533">50</cx:pt>
          <cx:pt idx="6534">50</cx:pt>
          <cx:pt idx="6535">50</cx:pt>
          <cx:pt idx="6536">50</cx:pt>
          <cx:pt idx="6537">50</cx:pt>
          <cx:pt idx="6538">50</cx:pt>
          <cx:pt idx="6539">50</cx:pt>
          <cx:pt idx="6540">50</cx:pt>
          <cx:pt idx="6541">50</cx:pt>
          <cx:pt idx="6542">50</cx:pt>
          <cx:pt idx="6543">50</cx:pt>
          <cx:pt idx="6544">50</cx:pt>
          <cx:pt idx="6545">50</cx:pt>
          <cx:pt idx="6546">50</cx:pt>
          <cx:pt idx="6547">50</cx:pt>
          <cx:pt idx="6548">50</cx:pt>
          <cx:pt idx="6549">50</cx:pt>
          <cx:pt idx="6550">50</cx:pt>
          <cx:pt idx="6551">50</cx:pt>
          <cx:pt idx="6552">50</cx:pt>
          <cx:pt idx="6553">50</cx:pt>
          <cx:pt idx="6554">50</cx:pt>
          <cx:pt idx="6555">50</cx:pt>
          <cx:pt idx="6556">50</cx:pt>
          <cx:pt idx="6557">50</cx:pt>
          <cx:pt idx="6558">50</cx:pt>
          <cx:pt idx="6559">50</cx:pt>
          <cx:pt idx="6560">50</cx:pt>
          <cx:pt idx="6561">50</cx:pt>
          <cx:pt idx="6562">50</cx:pt>
          <cx:pt idx="6563">50</cx:pt>
          <cx:pt idx="6564">50</cx:pt>
          <cx:pt idx="6565">50</cx:pt>
          <cx:pt idx="6566">50</cx:pt>
          <cx:pt idx="6567">50</cx:pt>
          <cx:pt idx="6568">50</cx:pt>
          <cx:pt idx="6569">50</cx:pt>
          <cx:pt idx="6570">50</cx:pt>
          <cx:pt idx="6571">50</cx:pt>
          <cx:pt idx="6572">50</cx:pt>
          <cx:pt idx="6573">50</cx:pt>
          <cx:pt idx="6574">50</cx:pt>
          <cx:pt idx="6575">50</cx:pt>
          <cx:pt idx="6576">50</cx:pt>
          <cx:pt idx="6577">50</cx:pt>
          <cx:pt idx="6578">50</cx:pt>
          <cx:pt idx="6579">50</cx:pt>
          <cx:pt idx="6580">50</cx:pt>
          <cx:pt idx="6581">50</cx:pt>
          <cx:pt idx="6582">50</cx:pt>
          <cx:pt idx="6583">50</cx:pt>
          <cx:pt idx="6584">50</cx:pt>
          <cx:pt idx="6585">50</cx:pt>
          <cx:pt idx="6586">50</cx:pt>
          <cx:pt idx="6587">50</cx:pt>
          <cx:pt idx="6588">50</cx:pt>
          <cx:pt idx="6589">50</cx:pt>
          <cx:pt idx="6590">50</cx:pt>
          <cx:pt idx="6591">50</cx:pt>
          <cx:pt idx="6592">50</cx:pt>
          <cx:pt idx="6593">50</cx:pt>
          <cx:pt idx="6594">50</cx:pt>
          <cx:pt idx="6595">50</cx:pt>
          <cx:pt idx="6596">50</cx:pt>
          <cx:pt idx="6597">50</cx:pt>
          <cx:pt idx="6598">50</cx:pt>
          <cx:pt idx="6599">50</cx:pt>
          <cx:pt idx="6600">50</cx:pt>
          <cx:pt idx="6601">50</cx:pt>
          <cx:pt idx="6602">50</cx:pt>
          <cx:pt idx="6603">50</cx:pt>
          <cx:pt idx="6604">50</cx:pt>
          <cx:pt idx="6605">50</cx:pt>
          <cx:pt idx="6606">50</cx:pt>
          <cx:pt idx="6607">50</cx:pt>
          <cx:pt idx="6608">50</cx:pt>
          <cx:pt idx="6609">50</cx:pt>
          <cx:pt idx="6610">50</cx:pt>
          <cx:pt idx="6611">50</cx:pt>
          <cx:pt idx="6612">50</cx:pt>
          <cx:pt idx="6613">50</cx:pt>
          <cx:pt idx="6614">50</cx:pt>
          <cx:pt idx="6615">50</cx:pt>
          <cx:pt idx="6616">50</cx:pt>
          <cx:pt idx="6617">50</cx:pt>
          <cx:pt idx="6618">50</cx:pt>
          <cx:pt idx="6619">50</cx:pt>
          <cx:pt idx="6620">50</cx:pt>
          <cx:pt idx="6621">50</cx:pt>
          <cx:pt idx="6622">50</cx:pt>
          <cx:pt idx="6623">50</cx:pt>
          <cx:pt idx="6624">50</cx:pt>
          <cx:pt idx="6625">50</cx:pt>
          <cx:pt idx="6626">50</cx:pt>
          <cx:pt idx="6627">50</cx:pt>
          <cx:pt idx="6628">50</cx:pt>
          <cx:pt idx="6629">50</cx:pt>
          <cx:pt idx="6630">50</cx:pt>
          <cx:pt idx="6631">50</cx:pt>
          <cx:pt idx="6632">50</cx:pt>
          <cx:pt idx="6633">50</cx:pt>
          <cx:pt idx="6634">50</cx:pt>
          <cx:pt idx="6635">50</cx:pt>
          <cx:pt idx="6636">50</cx:pt>
          <cx:pt idx="6637">50</cx:pt>
          <cx:pt idx="6638">50</cx:pt>
          <cx:pt idx="6639">50</cx:pt>
          <cx:pt idx="6640">50</cx:pt>
          <cx:pt idx="6641">50</cx:pt>
          <cx:pt idx="6642">50</cx:pt>
          <cx:pt idx="6643">50</cx:pt>
          <cx:pt idx="6644">50</cx:pt>
          <cx:pt idx="6645">50</cx:pt>
          <cx:pt idx="6646">50</cx:pt>
          <cx:pt idx="6647">50</cx:pt>
          <cx:pt idx="6648">50</cx:pt>
          <cx:pt idx="6649">50</cx:pt>
          <cx:pt idx="6650">50</cx:pt>
          <cx:pt idx="6651">50</cx:pt>
          <cx:pt idx="6652">50</cx:pt>
          <cx:pt idx="6653">50</cx:pt>
          <cx:pt idx="6654">50</cx:pt>
          <cx:pt idx="6655">50</cx:pt>
          <cx:pt idx="6656">50</cx:pt>
          <cx:pt idx="6657">50</cx:pt>
          <cx:pt idx="6658">50</cx:pt>
          <cx:pt idx="6659">50</cx:pt>
          <cx:pt idx="6660">50</cx:pt>
          <cx:pt idx="6661">50</cx:pt>
          <cx:pt idx="6662">50</cx:pt>
          <cx:pt idx="6663">50</cx:pt>
          <cx:pt idx="6664">50</cx:pt>
          <cx:pt idx="6665">50</cx:pt>
          <cx:pt idx="6666">50</cx:pt>
          <cx:pt idx="6667">50</cx:pt>
          <cx:pt idx="6668">50</cx:pt>
          <cx:pt idx="6669">50</cx:pt>
          <cx:pt idx="6670">50</cx:pt>
          <cx:pt idx="6671">50</cx:pt>
          <cx:pt idx="6672">50</cx:pt>
          <cx:pt idx="6673">50</cx:pt>
          <cx:pt idx="6674">50</cx:pt>
          <cx:pt idx="6675">50</cx:pt>
          <cx:pt idx="6676">50</cx:pt>
          <cx:pt idx="6677">50</cx:pt>
          <cx:pt idx="6678">50</cx:pt>
          <cx:pt idx="6679">50</cx:pt>
          <cx:pt idx="6680">50</cx:pt>
          <cx:pt idx="6681">50</cx:pt>
          <cx:pt idx="6682">50</cx:pt>
          <cx:pt idx="6683">50</cx:pt>
          <cx:pt idx="6684">50</cx:pt>
          <cx:pt idx="6685">50</cx:pt>
          <cx:pt idx="6686">50</cx:pt>
          <cx:pt idx="6687">50</cx:pt>
          <cx:pt idx="6688">50</cx:pt>
          <cx:pt idx="6689">50</cx:pt>
          <cx:pt idx="6690">50</cx:pt>
          <cx:pt idx="6691">50</cx:pt>
          <cx:pt idx="6692">50</cx:pt>
          <cx:pt idx="6693">50</cx:pt>
          <cx:pt idx="6694">50</cx:pt>
          <cx:pt idx="6695">50</cx:pt>
          <cx:pt idx="6696">50</cx:pt>
          <cx:pt idx="6697">50</cx:pt>
          <cx:pt idx="6698">50</cx:pt>
          <cx:pt idx="6699">50</cx:pt>
          <cx:pt idx="6700">50</cx:pt>
          <cx:pt idx="6701">50</cx:pt>
          <cx:pt idx="6702">50</cx:pt>
          <cx:pt idx="6703">50</cx:pt>
          <cx:pt idx="6704">50</cx:pt>
          <cx:pt idx="6705">50</cx:pt>
          <cx:pt idx="6706">50</cx:pt>
          <cx:pt idx="6707">50</cx:pt>
          <cx:pt idx="6708">50</cx:pt>
          <cx:pt idx="6709">50</cx:pt>
          <cx:pt idx="6710">50</cx:pt>
          <cx:pt idx="6711">50</cx:pt>
          <cx:pt idx="6712">50</cx:pt>
          <cx:pt idx="6713">50</cx:pt>
          <cx:pt idx="6714">50</cx:pt>
          <cx:pt idx="6715">50</cx:pt>
          <cx:pt idx="6716">50</cx:pt>
          <cx:pt idx="6717">50</cx:pt>
          <cx:pt idx="6718">50</cx:pt>
          <cx:pt idx="6719">50</cx:pt>
          <cx:pt idx="6720">50</cx:pt>
          <cx:pt idx="6721">50</cx:pt>
          <cx:pt idx="6722">50</cx:pt>
          <cx:pt idx="6723">50</cx:pt>
          <cx:pt idx="6724">50</cx:pt>
          <cx:pt idx="6725">50</cx:pt>
          <cx:pt idx="6726">50</cx:pt>
          <cx:pt idx="6727">50</cx:pt>
          <cx:pt idx="6728">50</cx:pt>
          <cx:pt idx="6729">50</cx:pt>
          <cx:pt idx="6730">50</cx:pt>
          <cx:pt idx="6731">50</cx:pt>
          <cx:pt idx="6732">50</cx:pt>
          <cx:pt idx="6733">50</cx:pt>
          <cx:pt idx="6734">50</cx:pt>
          <cx:pt idx="6735">50</cx:pt>
          <cx:pt idx="6736">50</cx:pt>
          <cx:pt idx="6737">50</cx:pt>
          <cx:pt idx="6738">50</cx:pt>
          <cx:pt idx="6739">50</cx:pt>
          <cx:pt idx="6740">50</cx:pt>
          <cx:pt idx="6741">50</cx:pt>
          <cx:pt idx="6742">50</cx:pt>
          <cx:pt idx="6743">50</cx:pt>
          <cx:pt idx="6744">50</cx:pt>
          <cx:pt idx="6745">50</cx:pt>
          <cx:pt idx="6746">50</cx:pt>
          <cx:pt idx="6747">50</cx:pt>
          <cx:pt idx="6748">50</cx:pt>
          <cx:pt idx="6749">50</cx:pt>
          <cx:pt idx="6750">50</cx:pt>
          <cx:pt idx="6751">50</cx:pt>
          <cx:pt idx="6752">50</cx:pt>
          <cx:pt idx="6753">50</cx:pt>
          <cx:pt idx="6754">50</cx:pt>
          <cx:pt idx="6755">50</cx:pt>
          <cx:pt idx="6756">50</cx:pt>
          <cx:pt idx="6757">50</cx:pt>
          <cx:pt idx="6758">50</cx:pt>
          <cx:pt idx="6759">50</cx:pt>
          <cx:pt idx="6760">50</cx:pt>
          <cx:pt idx="6761">50</cx:pt>
          <cx:pt idx="6762">50</cx:pt>
          <cx:pt idx="6763">50</cx:pt>
          <cx:pt idx="6764">50</cx:pt>
          <cx:pt idx="6765">50</cx:pt>
          <cx:pt idx="6766">50</cx:pt>
          <cx:pt idx="6767">50</cx:pt>
          <cx:pt idx="6768">50</cx:pt>
          <cx:pt idx="6769">50</cx:pt>
          <cx:pt idx="6770">50</cx:pt>
          <cx:pt idx="6771">50</cx:pt>
          <cx:pt idx="6772">50</cx:pt>
          <cx:pt idx="6773">50</cx:pt>
          <cx:pt idx="6774">50</cx:pt>
          <cx:pt idx="6775">50</cx:pt>
          <cx:pt idx="6776">50</cx:pt>
          <cx:pt idx="6777">50</cx:pt>
          <cx:pt idx="6778">50</cx:pt>
          <cx:pt idx="6779">50</cx:pt>
          <cx:pt idx="6780">50</cx:pt>
          <cx:pt idx="6781">50</cx:pt>
          <cx:pt idx="6782">50</cx:pt>
          <cx:pt idx="6783">50</cx:pt>
          <cx:pt idx="6784">50</cx:pt>
          <cx:pt idx="6785">50</cx:pt>
          <cx:pt idx="6786">50</cx:pt>
          <cx:pt idx="6787">50</cx:pt>
          <cx:pt idx="6788">50</cx:pt>
          <cx:pt idx="6789">50</cx:pt>
          <cx:pt idx="6790">50</cx:pt>
          <cx:pt idx="6791">50</cx:pt>
          <cx:pt idx="6792">50</cx:pt>
          <cx:pt idx="6793">50</cx:pt>
          <cx:pt idx="6794">50</cx:pt>
          <cx:pt idx="6795">50</cx:pt>
          <cx:pt idx="6796">50</cx:pt>
          <cx:pt idx="6797">50</cx:pt>
          <cx:pt idx="6798">50</cx:pt>
          <cx:pt idx="6799">50</cx:pt>
          <cx:pt idx="6800">50</cx:pt>
          <cx:pt idx="6801">50</cx:pt>
          <cx:pt idx="6802">50</cx:pt>
          <cx:pt idx="6803">50</cx:pt>
          <cx:pt idx="6804">50</cx:pt>
          <cx:pt idx="6805">50</cx:pt>
          <cx:pt idx="6806">50</cx:pt>
          <cx:pt idx="6807">50</cx:pt>
          <cx:pt idx="6808">50</cx:pt>
          <cx:pt idx="6809">50</cx:pt>
          <cx:pt idx="6810">50</cx:pt>
          <cx:pt idx="6811">50</cx:pt>
          <cx:pt idx="6812">50</cx:pt>
          <cx:pt idx="6813">50</cx:pt>
          <cx:pt idx="6814">50</cx:pt>
          <cx:pt idx="6815">50</cx:pt>
          <cx:pt idx="6816">50</cx:pt>
          <cx:pt idx="6817">50</cx:pt>
          <cx:pt idx="6818">50</cx:pt>
          <cx:pt idx="6819">50</cx:pt>
          <cx:pt idx="6820">50</cx:pt>
          <cx:pt idx="6821">50</cx:pt>
          <cx:pt idx="6822">50</cx:pt>
          <cx:pt idx="6823">50</cx:pt>
          <cx:pt idx="6824">50</cx:pt>
          <cx:pt idx="6825">49.979999999999997</cx:pt>
          <cx:pt idx="6826">49.939999999999998</cx:pt>
          <cx:pt idx="6827">49.939999999999998</cx:pt>
          <cx:pt idx="6828">49.939999999999998</cx:pt>
          <cx:pt idx="6829">49.93</cx:pt>
          <cx:pt idx="6830">49.909999999999997</cx:pt>
          <cx:pt idx="6831">49.899999999999999</cx:pt>
          <cx:pt idx="6832">49.899999999999999</cx:pt>
          <cx:pt idx="6833">49.890000000000001</cx:pt>
          <cx:pt idx="6834">49.890000000000001</cx:pt>
          <cx:pt idx="6835">49.880000000000003</cx:pt>
          <cx:pt idx="6836">49.869999999999997</cx:pt>
          <cx:pt idx="6837">49.869999999999997</cx:pt>
          <cx:pt idx="6838">49.869999999999997</cx:pt>
          <cx:pt idx="6839">49.850000000000001</cx:pt>
          <cx:pt idx="6840">49.850000000000001</cx:pt>
          <cx:pt idx="6841">49.840000000000003</cx:pt>
          <cx:pt idx="6842">49.829999999999998</cx:pt>
          <cx:pt idx="6843">49.82</cx:pt>
          <cx:pt idx="6844">49.810000000000002</cx:pt>
          <cx:pt idx="6845">49.810000000000002</cx:pt>
          <cx:pt idx="6846">49.810000000000002</cx:pt>
          <cx:pt idx="6847">49.799999999999997</cx:pt>
          <cx:pt idx="6848">49.789999999999999</cx:pt>
          <cx:pt idx="6849">49.789999999999999</cx:pt>
          <cx:pt idx="6850">49.789999999999999</cx:pt>
          <cx:pt idx="6851">49.780000000000001</cx:pt>
          <cx:pt idx="6852">49.770000000000003</cx:pt>
          <cx:pt idx="6853">49.770000000000003</cx:pt>
          <cx:pt idx="6854">49.759999999999998</cx:pt>
          <cx:pt idx="6855">49.759999999999998</cx:pt>
          <cx:pt idx="6856">49.75</cx:pt>
          <cx:pt idx="6857">49.75</cx:pt>
          <cx:pt idx="6858">49.740000000000002</cx:pt>
          <cx:pt idx="6859">49.729999999999997</cx:pt>
          <cx:pt idx="6860">49.729999999999997</cx:pt>
          <cx:pt idx="6861">49.719999999999999</cx:pt>
          <cx:pt idx="6862">49.719999999999999</cx:pt>
          <cx:pt idx="6863">49.719999999999999</cx:pt>
          <cx:pt idx="6864">49.710000000000001</cx:pt>
          <cx:pt idx="6865">49.710000000000001</cx:pt>
          <cx:pt idx="6866">49.710000000000001</cx:pt>
          <cx:pt idx="6867">49.700000000000003</cx:pt>
          <cx:pt idx="6868">49.700000000000003</cx:pt>
          <cx:pt idx="6869">49.700000000000003</cx:pt>
          <cx:pt idx="6870">49.700000000000003</cx:pt>
          <cx:pt idx="6871">49.689999999999998</cx:pt>
          <cx:pt idx="6872">49.689999999999998</cx:pt>
          <cx:pt idx="6873">49.689999999999998</cx:pt>
          <cx:pt idx="6874">49.689999999999998</cx:pt>
          <cx:pt idx="6875">49.670000000000002</cx:pt>
          <cx:pt idx="6876">49.659999999999997</cx:pt>
          <cx:pt idx="6877">49.659999999999997</cx:pt>
          <cx:pt idx="6878">49.659999999999997</cx:pt>
          <cx:pt idx="6879">49.659999999999997</cx:pt>
          <cx:pt idx="6880">49.649999999999999</cx:pt>
          <cx:pt idx="6881">49.649999999999999</cx:pt>
          <cx:pt idx="6882">49.640000000000001</cx:pt>
          <cx:pt idx="6883">49.630000000000003</cx:pt>
          <cx:pt idx="6884">49.630000000000003</cx:pt>
          <cx:pt idx="6885">49.630000000000003</cx:pt>
          <cx:pt idx="6886">49.630000000000003</cx:pt>
          <cx:pt idx="6887">49.619999999999997</cx:pt>
          <cx:pt idx="6888">49.619999999999997</cx:pt>
          <cx:pt idx="6889">49.619999999999997</cx:pt>
          <cx:pt idx="6890">49.619999999999997</cx:pt>
          <cx:pt idx="6891">49.619999999999997</cx:pt>
          <cx:pt idx="6892">49.619999999999997</cx:pt>
          <cx:pt idx="6893">49.609999999999999</cx:pt>
          <cx:pt idx="6894">49.609999999999999</cx:pt>
          <cx:pt idx="6895">49.600000000000001</cx:pt>
          <cx:pt idx="6896">49.600000000000001</cx:pt>
          <cx:pt idx="6897">49.600000000000001</cx:pt>
          <cx:pt idx="6898">49.590000000000003</cx:pt>
          <cx:pt idx="6899">49.590000000000003</cx:pt>
          <cx:pt idx="6900">49.590000000000003</cx:pt>
          <cx:pt idx="6901">49.590000000000003</cx:pt>
          <cx:pt idx="6902">49.579999999999998</cx:pt>
          <cx:pt idx="6903">49.57</cx:pt>
          <cx:pt idx="6904">49.57</cx:pt>
          <cx:pt idx="6905">49.57</cx:pt>
          <cx:pt idx="6906">49.57</cx:pt>
          <cx:pt idx="6907">49.57</cx:pt>
          <cx:pt idx="6908">49.560000000000002</cx:pt>
          <cx:pt idx="6909">49.549999999999997</cx:pt>
          <cx:pt idx="6910">49.549999999999997</cx:pt>
          <cx:pt idx="6911">49.549999999999997</cx:pt>
          <cx:pt idx="6912">49.549999999999997</cx:pt>
          <cx:pt idx="6913">49.549999999999997</cx:pt>
          <cx:pt idx="6914">49.549999999999997</cx:pt>
          <cx:pt idx="6915">49.549999999999997</cx:pt>
          <cx:pt idx="6916">49.549999999999997</cx:pt>
          <cx:pt idx="6917">49.539999999999999</cx:pt>
          <cx:pt idx="6918">49.530000000000001</cx:pt>
          <cx:pt idx="6919">49.530000000000001</cx:pt>
          <cx:pt idx="6920">49.520000000000003</cx:pt>
          <cx:pt idx="6921">49.520000000000003</cx:pt>
          <cx:pt idx="6922">49.520000000000003</cx:pt>
          <cx:pt idx="6923">49.520000000000003</cx:pt>
          <cx:pt idx="6924">49.520000000000003</cx:pt>
          <cx:pt idx="6925">49.509999999999998</cx:pt>
          <cx:pt idx="6926">49.509999999999998</cx:pt>
          <cx:pt idx="6927">49.509999999999998</cx:pt>
          <cx:pt idx="6928">49.509999999999998</cx:pt>
          <cx:pt idx="6929">49.5</cx:pt>
          <cx:pt idx="6930">49.5</cx:pt>
          <cx:pt idx="6931">49.5</cx:pt>
          <cx:pt idx="6932">49.5</cx:pt>
          <cx:pt idx="6933">49.5</cx:pt>
          <cx:pt idx="6934">49.5</cx:pt>
          <cx:pt idx="6935">49.5</cx:pt>
          <cx:pt idx="6936">49.5</cx:pt>
          <cx:pt idx="6937">49.490000000000002</cx:pt>
          <cx:pt idx="6938">49.490000000000002</cx:pt>
          <cx:pt idx="6939">49.490000000000002</cx:pt>
          <cx:pt idx="6940">49.490000000000002</cx:pt>
          <cx:pt idx="6941">49.490000000000002</cx:pt>
          <cx:pt idx="6942">49.479999999999997</cx:pt>
          <cx:pt idx="6943">49.479999999999997</cx:pt>
          <cx:pt idx="6944">49.479999999999997</cx:pt>
          <cx:pt idx="6945">49.479999999999997</cx:pt>
          <cx:pt idx="6946">49.479999999999997</cx:pt>
          <cx:pt idx="6947">49.469999999999999</cx:pt>
          <cx:pt idx="6948">49.469999999999999</cx:pt>
          <cx:pt idx="6949">49.460000000000001</cx:pt>
          <cx:pt idx="6950">49.460000000000001</cx:pt>
          <cx:pt idx="6951">49.460000000000001</cx:pt>
          <cx:pt idx="6952">49.450000000000003</cx:pt>
          <cx:pt idx="6953">49.450000000000003</cx:pt>
          <cx:pt idx="6954">49.450000000000003</cx:pt>
          <cx:pt idx="6955">49.450000000000003</cx:pt>
          <cx:pt idx="6956">49.450000000000003</cx:pt>
          <cx:pt idx="6957">49.450000000000003</cx:pt>
          <cx:pt idx="6958">49.439999999999998</cx:pt>
          <cx:pt idx="6959">49.439999999999998</cx:pt>
          <cx:pt idx="6960">49.439999999999998</cx:pt>
          <cx:pt idx="6961">49.43</cx:pt>
          <cx:pt idx="6962">49.43</cx:pt>
          <cx:pt idx="6963">49.420000000000002</cx:pt>
          <cx:pt idx="6964">49.420000000000002</cx:pt>
          <cx:pt idx="6965">49.420000000000002</cx:pt>
          <cx:pt idx="6966">49.409999999999997</cx:pt>
          <cx:pt idx="6967">49.409999999999997</cx:pt>
          <cx:pt idx="6968">49.409999999999997</cx:pt>
          <cx:pt idx="6969">49.399999999999999</cx:pt>
          <cx:pt idx="6970">49.399999999999999</cx:pt>
          <cx:pt idx="6971">49.399999999999999</cx:pt>
          <cx:pt idx="6972">49.390000000000001</cx:pt>
          <cx:pt idx="6973">49.390000000000001</cx:pt>
          <cx:pt idx="6974">49.380000000000003</cx:pt>
          <cx:pt idx="6975">49.380000000000003</cx:pt>
          <cx:pt idx="6976">49.380000000000003</cx:pt>
          <cx:pt idx="6977">49.380000000000003</cx:pt>
          <cx:pt idx="6978">49.380000000000003</cx:pt>
          <cx:pt idx="6979">49.380000000000003</cx:pt>
          <cx:pt idx="6980">49.380000000000003</cx:pt>
          <cx:pt idx="6981">49.369999999999997</cx:pt>
          <cx:pt idx="6982">49.369999999999997</cx:pt>
          <cx:pt idx="6983">49.369999999999997</cx:pt>
          <cx:pt idx="6984">49.369999999999997</cx:pt>
          <cx:pt idx="6985">49.369999999999997</cx:pt>
          <cx:pt idx="6986">49.369999999999997</cx:pt>
          <cx:pt idx="6987">49.369999999999997</cx:pt>
          <cx:pt idx="6988">49.369999999999997</cx:pt>
          <cx:pt idx="6989">49.359999999999999</cx:pt>
          <cx:pt idx="6990">49.359999999999999</cx:pt>
          <cx:pt idx="6991">49.350000000000001</cx:pt>
          <cx:pt idx="6992">49.350000000000001</cx:pt>
          <cx:pt idx="6993">49.350000000000001</cx:pt>
          <cx:pt idx="6994">49.350000000000001</cx:pt>
          <cx:pt idx="6995">49.350000000000001</cx:pt>
          <cx:pt idx="6996">49.350000000000001</cx:pt>
          <cx:pt idx="6997">49.340000000000003</cx:pt>
          <cx:pt idx="6998">49.340000000000003</cx:pt>
          <cx:pt idx="6999">49.340000000000003</cx:pt>
          <cx:pt idx="7000">49.340000000000003</cx:pt>
          <cx:pt idx="7001">49.340000000000003</cx:pt>
          <cx:pt idx="7002">49.329999999999998</cx:pt>
          <cx:pt idx="7003">49.329999999999998</cx:pt>
          <cx:pt idx="7004">49.329999999999998</cx:pt>
          <cx:pt idx="7005">49.329999999999998</cx:pt>
          <cx:pt idx="7006">49.329999999999998</cx:pt>
          <cx:pt idx="7007">49.32</cx:pt>
          <cx:pt idx="7008">49.32</cx:pt>
          <cx:pt idx="7009">49.32</cx:pt>
          <cx:pt idx="7010">49.32</cx:pt>
          <cx:pt idx="7011">49.32</cx:pt>
          <cx:pt idx="7012">49.32</cx:pt>
          <cx:pt idx="7013">49.310000000000002</cx:pt>
          <cx:pt idx="7014">49.310000000000002</cx:pt>
          <cx:pt idx="7015">49.310000000000002</cx:pt>
          <cx:pt idx="7016">49.310000000000002</cx:pt>
          <cx:pt idx="7017">49.299999999999997</cx:pt>
          <cx:pt idx="7018">49.299999999999997</cx:pt>
          <cx:pt idx="7019">49.289999999999999</cx:pt>
          <cx:pt idx="7020">49.289999999999999</cx:pt>
          <cx:pt idx="7021">49.289999999999999</cx:pt>
          <cx:pt idx="7022">49.289999999999999</cx:pt>
          <cx:pt idx="7023">49.280000000000001</cx:pt>
          <cx:pt idx="7024">49.280000000000001</cx:pt>
          <cx:pt idx="7025">49.280000000000001</cx:pt>
          <cx:pt idx="7026">49.280000000000001</cx:pt>
          <cx:pt idx="7027">49.280000000000001</cx:pt>
          <cx:pt idx="7028">49.280000000000001</cx:pt>
          <cx:pt idx="7029">49.280000000000001</cx:pt>
          <cx:pt idx="7030">49.280000000000001</cx:pt>
          <cx:pt idx="7031">49.280000000000001</cx:pt>
          <cx:pt idx="7032">49.280000000000001</cx:pt>
          <cx:pt idx="7033">49.270000000000003</cx:pt>
          <cx:pt idx="7034">49.270000000000003</cx:pt>
          <cx:pt idx="7035">49.259999999999998</cx:pt>
          <cx:pt idx="7036">49.259999999999998</cx:pt>
          <cx:pt idx="7037">49.259999999999998</cx:pt>
          <cx:pt idx="7038">49.259999999999998</cx:pt>
          <cx:pt idx="7039">49.259999999999998</cx:pt>
          <cx:pt idx="7040">49.25</cx:pt>
          <cx:pt idx="7041">49.25</cx:pt>
          <cx:pt idx="7042">49.25</cx:pt>
          <cx:pt idx="7043">49.25</cx:pt>
          <cx:pt idx="7044">49.25</cx:pt>
          <cx:pt idx="7045">49.25</cx:pt>
          <cx:pt idx="7046">49.240000000000002</cx:pt>
          <cx:pt idx="7047">49.240000000000002</cx:pt>
          <cx:pt idx="7048">49.229999999999997</cx:pt>
          <cx:pt idx="7049">49.229999999999997</cx:pt>
          <cx:pt idx="7050">49.219999999999999</cx:pt>
          <cx:pt idx="7051">49.219999999999999</cx:pt>
          <cx:pt idx="7052">49.219999999999999</cx:pt>
          <cx:pt idx="7053">49.219999999999999</cx:pt>
          <cx:pt idx="7054">49.210000000000001</cx:pt>
          <cx:pt idx="7055">49.210000000000001</cx:pt>
          <cx:pt idx="7056">49.210000000000001</cx:pt>
          <cx:pt idx="7057">49.210000000000001</cx:pt>
          <cx:pt idx="7058">49.210000000000001</cx:pt>
          <cx:pt idx="7059">49.210000000000001</cx:pt>
          <cx:pt idx="7060">49.210000000000001</cx:pt>
          <cx:pt idx="7061">49.210000000000001</cx:pt>
          <cx:pt idx="7062">49.210000000000001</cx:pt>
          <cx:pt idx="7063">49.210000000000001</cx:pt>
          <cx:pt idx="7064">49.210000000000001</cx:pt>
          <cx:pt idx="7065">49.200000000000003</cx:pt>
          <cx:pt idx="7066">49.200000000000003</cx:pt>
          <cx:pt idx="7067">49.200000000000003</cx:pt>
          <cx:pt idx="7068">49.200000000000003</cx:pt>
          <cx:pt idx="7069">49.200000000000003</cx:pt>
          <cx:pt idx="7070">49.200000000000003</cx:pt>
          <cx:pt idx="7071">49.200000000000003</cx:pt>
          <cx:pt idx="7072">49.200000000000003</cx:pt>
          <cx:pt idx="7073">49.200000000000003</cx:pt>
          <cx:pt idx="7074">49.189999999999998</cx:pt>
          <cx:pt idx="7075">49.18</cx:pt>
          <cx:pt idx="7076">49.18</cx:pt>
          <cx:pt idx="7077">49.170000000000002</cx:pt>
          <cx:pt idx="7078">49.170000000000002</cx:pt>
          <cx:pt idx="7079">49.170000000000002</cx:pt>
          <cx:pt idx="7080">49.170000000000002</cx:pt>
          <cx:pt idx="7081">49.170000000000002</cx:pt>
          <cx:pt idx="7082">49.170000000000002</cx:pt>
          <cx:pt idx="7083">49.159999999999997</cx:pt>
          <cx:pt idx="7084">49.159999999999997</cx:pt>
          <cx:pt idx="7085">49.159999999999997</cx:pt>
          <cx:pt idx="7086">49.159999999999997</cx:pt>
          <cx:pt idx="7087">49.159999999999997</cx:pt>
          <cx:pt idx="7088">49.159999999999997</cx:pt>
          <cx:pt idx="7089">49.159999999999997</cx:pt>
          <cx:pt idx="7090">49.149999999999999</cx:pt>
          <cx:pt idx="7091">49.149999999999999</cx:pt>
          <cx:pt idx="7092">49.149999999999999</cx:pt>
          <cx:pt idx="7093">49.149999999999999</cx:pt>
          <cx:pt idx="7094">49.149999999999999</cx:pt>
          <cx:pt idx="7095">49.149999999999999</cx:pt>
          <cx:pt idx="7096">49.149999999999999</cx:pt>
          <cx:pt idx="7097">49.140000000000001</cx:pt>
          <cx:pt idx="7098">49.140000000000001</cx:pt>
          <cx:pt idx="7099">49.140000000000001</cx:pt>
          <cx:pt idx="7100">49.130000000000003</cx:pt>
          <cx:pt idx="7101">49.130000000000003</cx:pt>
          <cx:pt idx="7102">49.130000000000003</cx:pt>
          <cx:pt idx="7103">49.130000000000003</cx:pt>
          <cx:pt idx="7104">49.130000000000003</cx:pt>
          <cx:pt idx="7105">49.130000000000003</cx:pt>
          <cx:pt idx="7106">49.119999999999997</cx:pt>
          <cx:pt idx="7107">49.119999999999997</cx:pt>
          <cx:pt idx="7108">49.119999999999997</cx:pt>
          <cx:pt idx="7109">49.119999999999997</cx:pt>
          <cx:pt idx="7110">49.119999999999997</cx:pt>
          <cx:pt idx="7111">49.119999999999997</cx:pt>
          <cx:pt idx="7112">49.109999999999999</cx:pt>
          <cx:pt idx="7113">49.109999999999999</cx:pt>
          <cx:pt idx="7114">49.109999999999999</cx:pt>
          <cx:pt idx="7115">49.109999999999999</cx:pt>
          <cx:pt idx="7116">49.109999999999999</cx:pt>
          <cx:pt idx="7117">49.100000000000001</cx:pt>
          <cx:pt idx="7118">49.100000000000001</cx:pt>
          <cx:pt idx="7119">49.090000000000003</cx:pt>
          <cx:pt idx="7120">49.090000000000003</cx:pt>
          <cx:pt idx="7121">49.090000000000003</cx:pt>
          <cx:pt idx="7122">49.090000000000003</cx:pt>
          <cx:pt idx="7123">49.090000000000003</cx:pt>
          <cx:pt idx="7124">49.090000000000003</cx:pt>
          <cx:pt idx="7125">49.079999999999998</cx:pt>
          <cx:pt idx="7126">49.079999999999998</cx:pt>
          <cx:pt idx="7127">49.079999999999998</cx:pt>
          <cx:pt idx="7128">49.07</cx:pt>
          <cx:pt idx="7129">49.07</cx:pt>
          <cx:pt idx="7130">49.07</cx:pt>
          <cx:pt idx="7131">49.07</cx:pt>
          <cx:pt idx="7132">49.060000000000002</cx:pt>
          <cx:pt idx="7133">49.060000000000002</cx:pt>
          <cx:pt idx="7134">49.060000000000002</cx:pt>
          <cx:pt idx="7135">49.060000000000002</cx:pt>
          <cx:pt idx="7136">49.060000000000002</cx:pt>
          <cx:pt idx="7137">49.060000000000002</cx:pt>
          <cx:pt idx="7138">49.060000000000002</cx:pt>
          <cx:pt idx="7139">49.049999999999997</cx:pt>
          <cx:pt idx="7140">49.039999999999999</cx:pt>
          <cx:pt idx="7141">49.039999999999999</cx:pt>
          <cx:pt idx="7142">49.039999999999999</cx:pt>
          <cx:pt idx="7143">49.039999999999999</cx:pt>
          <cx:pt idx="7144">49.030000000000001</cx:pt>
          <cx:pt idx="7145">49.030000000000001</cx:pt>
          <cx:pt idx="7146">49.030000000000001</cx:pt>
          <cx:pt idx="7147">49.020000000000003</cx:pt>
          <cx:pt idx="7148">49.020000000000003</cx:pt>
          <cx:pt idx="7149">49.020000000000003</cx:pt>
          <cx:pt idx="7150">49.020000000000003</cx:pt>
          <cx:pt idx="7151">49.020000000000003</cx:pt>
          <cx:pt idx="7152">49.020000000000003</cx:pt>
          <cx:pt idx="7153">49.020000000000003</cx:pt>
          <cx:pt idx="7154">49.020000000000003</cx:pt>
          <cx:pt idx="7155">49.020000000000003</cx:pt>
          <cx:pt idx="7156">49.020000000000003</cx:pt>
          <cx:pt idx="7157">49.020000000000003</cx:pt>
          <cx:pt idx="7158">49.020000000000003</cx:pt>
          <cx:pt idx="7159">49.009999999999998</cx:pt>
          <cx:pt idx="7160">49.009999999999998</cx:pt>
          <cx:pt idx="7161">49</cx:pt>
          <cx:pt idx="7162">49</cx:pt>
          <cx:pt idx="7163">49</cx:pt>
          <cx:pt idx="7164">49</cx:pt>
          <cx:pt idx="7165">49</cx:pt>
          <cx:pt idx="7166">48.990000000000002</cx:pt>
          <cx:pt idx="7167">48.990000000000002</cx:pt>
          <cx:pt idx="7168">48.990000000000002</cx:pt>
          <cx:pt idx="7169">48.990000000000002</cx:pt>
          <cx:pt idx="7170">48.979999999999997</cx:pt>
          <cx:pt idx="7171">48.979999999999997</cx:pt>
          <cx:pt idx="7172">48.979999999999997</cx:pt>
          <cx:pt idx="7173">48.979999999999997</cx:pt>
          <cx:pt idx="7174">48.979999999999997</cx:pt>
          <cx:pt idx="7175">48.979999999999997</cx:pt>
          <cx:pt idx="7176">48.979999999999997</cx:pt>
          <cx:pt idx="7177">48.979999999999997</cx:pt>
          <cx:pt idx="7178">48.969999999999999</cx:pt>
          <cx:pt idx="7179">48.969999999999999</cx:pt>
          <cx:pt idx="7180">48.969999999999999</cx:pt>
          <cx:pt idx="7181">48.969999999999999</cx:pt>
          <cx:pt idx="7182">48.969999999999999</cx:pt>
          <cx:pt idx="7183">48.969999999999999</cx:pt>
          <cx:pt idx="7184">48.960000000000001</cx:pt>
          <cx:pt idx="7185">48.960000000000001</cx:pt>
          <cx:pt idx="7186">48.950000000000003</cx:pt>
          <cx:pt idx="7187">48.950000000000003</cx:pt>
          <cx:pt idx="7188">48.950000000000003</cx:pt>
          <cx:pt idx="7189">48.950000000000003</cx:pt>
          <cx:pt idx="7190">48.950000000000003</cx:pt>
          <cx:pt idx="7191">48.939999999999998</cx:pt>
          <cx:pt idx="7192">48.939999999999998</cx:pt>
          <cx:pt idx="7193">48.939999999999998</cx:pt>
          <cx:pt idx="7194">48.939999999999998</cx:pt>
          <cx:pt idx="7195">48.939999999999998</cx:pt>
          <cx:pt idx="7196">48.939999999999998</cx:pt>
          <cx:pt idx="7197">48.939999999999998</cx:pt>
          <cx:pt idx="7198">48.939999999999998</cx:pt>
          <cx:pt idx="7199">48.939999999999998</cx:pt>
          <cx:pt idx="7200">48.93</cx:pt>
          <cx:pt idx="7201">48.920000000000002</cx:pt>
          <cx:pt idx="7202">48.920000000000002</cx:pt>
          <cx:pt idx="7203">48.920000000000002</cx:pt>
          <cx:pt idx="7204">48.920000000000002</cx:pt>
          <cx:pt idx="7205">48.909999999999997</cx:pt>
          <cx:pt idx="7206">48.909999999999997</cx:pt>
          <cx:pt idx="7207">48.909999999999997</cx:pt>
          <cx:pt idx="7208">48.899999999999999</cx:pt>
          <cx:pt idx="7209">48.890000000000001</cx:pt>
          <cx:pt idx="7210">48.890000000000001</cx:pt>
          <cx:pt idx="7211">48.890000000000001</cx:pt>
          <cx:pt idx="7212">48.890000000000001</cx:pt>
          <cx:pt idx="7213">48.890000000000001</cx:pt>
          <cx:pt idx="7214">48.890000000000001</cx:pt>
          <cx:pt idx="7215">48.880000000000003</cx:pt>
          <cx:pt idx="7216">48.880000000000003</cx:pt>
          <cx:pt idx="7217">48.869999999999997</cx:pt>
          <cx:pt idx="7218">48.869999999999997</cx:pt>
          <cx:pt idx="7219">48.869999999999997</cx:pt>
          <cx:pt idx="7220">48.859999999999999</cx:pt>
          <cx:pt idx="7221">48.859999999999999</cx:pt>
          <cx:pt idx="7222">48.859999999999999</cx:pt>
          <cx:pt idx="7223">48.850000000000001</cx:pt>
          <cx:pt idx="7224">48.840000000000003</cx:pt>
          <cx:pt idx="7225">48.840000000000003</cx:pt>
          <cx:pt idx="7226">48.840000000000003</cx:pt>
          <cx:pt idx="7227">48.840000000000003</cx:pt>
          <cx:pt idx="7228">48.840000000000003</cx:pt>
          <cx:pt idx="7229">48.840000000000003</cx:pt>
          <cx:pt idx="7230">48.840000000000003</cx:pt>
          <cx:pt idx="7231">48.840000000000003</cx:pt>
          <cx:pt idx="7232">48.840000000000003</cx:pt>
          <cx:pt idx="7233">48.840000000000003</cx:pt>
          <cx:pt idx="7234">48.840000000000003</cx:pt>
          <cx:pt idx="7235">48.840000000000003</cx:pt>
          <cx:pt idx="7236">48.840000000000003</cx:pt>
          <cx:pt idx="7237">48.840000000000003</cx:pt>
          <cx:pt idx="7238">48.829999999999998</cx:pt>
          <cx:pt idx="7239">48.82</cx:pt>
          <cx:pt idx="7240">48.82</cx:pt>
          <cx:pt idx="7241">48.82</cx:pt>
          <cx:pt idx="7242">48.810000000000002</cx:pt>
          <cx:pt idx="7243">48.810000000000002</cx:pt>
          <cx:pt idx="7244">48.810000000000002</cx:pt>
          <cx:pt idx="7245">48.810000000000002</cx:pt>
          <cx:pt idx="7246">48.810000000000002</cx:pt>
          <cx:pt idx="7247">48.810000000000002</cx:pt>
          <cx:pt idx="7248">48.810000000000002</cx:pt>
          <cx:pt idx="7249">48.810000000000002</cx:pt>
          <cx:pt idx="7250">48.799999999999997</cx:pt>
          <cx:pt idx="7251">48.789999999999999</cx:pt>
          <cx:pt idx="7252">48.780000000000001</cx:pt>
          <cx:pt idx="7253">48.780000000000001</cx:pt>
          <cx:pt idx="7254">48.780000000000001</cx:pt>
          <cx:pt idx="7255">48.780000000000001</cx:pt>
          <cx:pt idx="7256">48.780000000000001</cx:pt>
          <cx:pt idx="7257">48.780000000000001</cx:pt>
          <cx:pt idx="7258">48.780000000000001</cx:pt>
          <cx:pt idx="7259">48.780000000000001</cx:pt>
          <cx:pt idx="7260">48.780000000000001</cx:pt>
          <cx:pt idx="7261">48.770000000000003</cx:pt>
          <cx:pt idx="7262">48.759999999999998</cx:pt>
          <cx:pt idx="7263">48.759999999999998</cx:pt>
          <cx:pt idx="7264">48.759999999999998</cx:pt>
          <cx:pt idx="7265">48.759999999999998</cx:pt>
          <cx:pt idx="7266">48.759999999999998</cx:pt>
          <cx:pt idx="7267">48.75</cx:pt>
          <cx:pt idx="7268">48.75</cx:pt>
          <cx:pt idx="7269">48.75</cx:pt>
          <cx:pt idx="7270">48.75</cx:pt>
          <cx:pt idx="7271">48.740000000000002</cx:pt>
          <cx:pt idx="7272">48.729999999999997</cx:pt>
          <cx:pt idx="7273">48.729999999999997</cx:pt>
          <cx:pt idx="7274">48.729999999999997</cx:pt>
          <cx:pt idx="7275">48.729999999999997</cx:pt>
          <cx:pt idx="7276">48.719999999999999</cx:pt>
          <cx:pt idx="7277">48.719999999999999</cx:pt>
          <cx:pt idx="7278">48.719999999999999</cx:pt>
          <cx:pt idx="7279">48.719999999999999</cx:pt>
          <cx:pt idx="7280">48.719999999999999</cx:pt>
          <cx:pt idx="7281">48.719999999999999</cx:pt>
          <cx:pt idx="7282">48.719999999999999</cx:pt>
          <cx:pt idx="7283">48.719999999999999</cx:pt>
          <cx:pt idx="7284">48.719999999999999</cx:pt>
          <cx:pt idx="7285">48.719999999999999</cx:pt>
          <cx:pt idx="7286">48.719999999999999</cx:pt>
          <cx:pt idx="7287">48.719999999999999</cx:pt>
          <cx:pt idx="7288">48.719999999999999</cx:pt>
          <cx:pt idx="7289">48.719999999999999</cx:pt>
          <cx:pt idx="7290">48.719999999999999</cx:pt>
          <cx:pt idx="7291">48.719999999999999</cx:pt>
          <cx:pt idx="7292">48.719999999999999</cx:pt>
          <cx:pt idx="7293">48.719999999999999</cx:pt>
          <cx:pt idx="7294">48.719999999999999</cx:pt>
          <cx:pt idx="7295">48.710000000000001</cx:pt>
          <cx:pt idx="7296">48.710000000000001</cx:pt>
          <cx:pt idx="7297">48.700000000000003</cx:pt>
          <cx:pt idx="7298">48.700000000000003</cx:pt>
          <cx:pt idx="7299">48.700000000000003</cx:pt>
          <cx:pt idx="7300">48.700000000000003</cx:pt>
          <cx:pt idx="7301">48.689999999999998</cx:pt>
          <cx:pt idx="7302">48.689999999999998</cx:pt>
          <cx:pt idx="7303">48.68</cx:pt>
          <cx:pt idx="7304">48.68</cx:pt>
          <cx:pt idx="7305">48.68</cx:pt>
          <cx:pt idx="7306">48.68</cx:pt>
          <cx:pt idx="7307">48.68</cx:pt>
          <cx:pt idx="7308">48.670000000000002</cx:pt>
          <cx:pt idx="7309">48.670000000000002</cx:pt>
          <cx:pt idx="7310">48.670000000000002</cx:pt>
          <cx:pt idx="7311">48.670000000000002</cx:pt>
          <cx:pt idx="7312">48.670000000000002</cx:pt>
          <cx:pt idx="7313">48.670000000000002</cx:pt>
          <cx:pt idx="7314">48.659999999999997</cx:pt>
          <cx:pt idx="7315">48.659999999999997</cx:pt>
          <cx:pt idx="7316">48.659999999999997</cx:pt>
          <cx:pt idx="7317">48.659999999999997</cx:pt>
          <cx:pt idx="7318">48.649999999999999</cx:pt>
          <cx:pt idx="7319">48.649999999999999</cx:pt>
          <cx:pt idx="7320">48.649999999999999</cx:pt>
          <cx:pt idx="7321">48.649999999999999</cx:pt>
          <cx:pt idx="7322">48.649999999999999</cx:pt>
          <cx:pt idx="7323">48.649999999999999</cx:pt>
          <cx:pt idx="7324">48.649999999999999</cx:pt>
          <cx:pt idx="7325">48.649999999999999</cx:pt>
          <cx:pt idx="7326">48.649999999999999</cx:pt>
          <cx:pt idx="7327">48.649999999999999</cx:pt>
          <cx:pt idx="7328">48.649999999999999</cx:pt>
          <cx:pt idx="7329">48.649999999999999</cx:pt>
          <cx:pt idx="7330">48.649999999999999</cx:pt>
          <cx:pt idx="7331">48.649999999999999</cx:pt>
          <cx:pt idx="7332">48.649999999999999</cx:pt>
          <cx:pt idx="7333">48.649999999999999</cx:pt>
          <cx:pt idx="7334">48.640000000000001</cx:pt>
          <cx:pt idx="7335">48.640000000000001</cx:pt>
          <cx:pt idx="7336">48.640000000000001</cx:pt>
          <cx:pt idx="7337">48.640000000000001</cx:pt>
          <cx:pt idx="7338">48.640000000000001</cx:pt>
          <cx:pt idx="7339">48.640000000000001</cx:pt>
          <cx:pt idx="7340">48.630000000000003</cx:pt>
          <cx:pt idx="7341">48.630000000000003</cx:pt>
          <cx:pt idx="7342">48.619999999999997</cx:pt>
          <cx:pt idx="7343">48.619999999999997</cx:pt>
          <cx:pt idx="7344">48.619999999999997</cx:pt>
          <cx:pt idx="7345">48.619999999999997</cx:pt>
          <cx:pt idx="7346">48.609999999999999</cx:pt>
          <cx:pt idx="7347">48.609999999999999</cx:pt>
          <cx:pt idx="7348">48.609999999999999</cx:pt>
          <cx:pt idx="7349">48.609999999999999</cx:pt>
          <cx:pt idx="7350">48.609999999999999</cx:pt>
          <cx:pt idx="7351">48.600000000000001</cx:pt>
          <cx:pt idx="7352">48.600000000000001</cx:pt>
          <cx:pt idx="7353">48.600000000000001</cx:pt>
          <cx:pt idx="7354">48.590000000000003</cx:pt>
          <cx:pt idx="7355">48.579999999999998</cx:pt>
          <cx:pt idx="7356">48.579999999999998</cx:pt>
          <cx:pt idx="7357">48.57</cx:pt>
          <cx:pt idx="7358">48.57</cx:pt>
          <cx:pt idx="7359">48.57</cx:pt>
          <cx:pt idx="7360">48.57</cx:pt>
          <cx:pt idx="7361">48.57</cx:pt>
          <cx:pt idx="7362">48.57</cx:pt>
          <cx:pt idx="7363">48.57</cx:pt>
          <cx:pt idx="7364">48.57</cx:pt>
          <cx:pt idx="7365">48.57</cx:pt>
          <cx:pt idx="7366">48.57</cx:pt>
          <cx:pt idx="7367">48.57</cx:pt>
          <cx:pt idx="7368">48.57</cx:pt>
          <cx:pt idx="7369">48.57</cx:pt>
          <cx:pt idx="7370">48.57</cx:pt>
          <cx:pt idx="7371">48.57</cx:pt>
          <cx:pt idx="7372">48.560000000000002</cx:pt>
          <cx:pt idx="7373">48.560000000000002</cx:pt>
          <cx:pt idx="7374">48.560000000000002</cx:pt>
          <cx:pt idx="7375">48.560000000000002</cx:pt>
          <cx:pt idx="7376">48.549999999999997</cx:pt>
          <cx:pt idx="7377">48.549999999999997</cx:pt>
          <cx:pt idx="7378">48.539999999999999</cx:pt>
          <cx:pt idx="7379">48.539999999999999</cx:pt>
          <cx:pt idx="7380">48.539999999999999</cx:pt>
          <cx:pt idx="7381">48.539999999999999</cx:pt>
          <cx:pt idx="7382">48.530000000000001</cx:pt>
          <cx:pt idx="7383">48.530000000000001</cx:pt>
          <cx:pt idx="7384">48.530000000000001</cx:pt>
          <cx:pt idx="7385">48.530000000000001</cx:pt>
          <cx:pt idx="7386">48.530000000000001</cx:pt>
          <cx:pt idx="7387">48.530000000000001</cx:pt>
          <cx:pt idx="7388">48.530000000000001</cx:pt>
          <cx:pt idx="7389">48.530000000000001</cx:pt>
          <cx:pt idx="7390">48.530000000000001</cx:pt>
          <cx:pt idx="7391">48.530000000000001</cx:pt>
          <cx:pt idx="7392">48.520000000000003</cx:pt>
          <cx:pt idx="7393">48.520000000000003</cx:pt>
          <cx:pt idx="7394">48.520000000000003</cx:pt>
          <cx:pt idx="7395">48.520000000000003</cx:pt>
          <cx:pt idx="7396">48.520000000000003</cx:pt>
          <cx:pt idx="7397">48.520000000000003</cx:pt>
          <cx:pt idx="7398">48.509999999999998</cx:pt>
          <cx:pt idx="7399">48.509999999999998</cx:pt>
          <cx:pt idx="7400">48.509999999999998</cx:pt>
          <cx:pt idx="7401">48.509999999999998</cx:pt>
          <cx:pt idx="7402">48.509999999999998</cx:pt>
          <cx:pt idx="7403">48.509999999999998</cx:pt>
          <cx:pt idx="7404">48.5</cx:pt>
          <cx:pt idx="7405">48.5</cx:pt>
          <cx:pt idx="7406">48.5</cx:pt>
          <cx:pt idx="7407">48.5</cx:pt>
          <cx:pt idx="7408">48.5</cx:pt>
          <cx:pt idx="7409">48.490000000000002</cx:pt>
          <cx:pt idx="7410">48.479999999999997</cx:pt>
          <cx:pt idx="7411">48.479999999999997</cx:pt>
          <cx:pt idx="7412">48.479999999999997</cx:pt>
          <cx:pt idx="7413">48.479999999999997</cx:pt>
          <cx:pt idx="7414">48.479999999999997</cx:pt>
          <cx:pt idx="7415">48.479999999999997</cx:pt>
          <cx:pt idx="7416">48.479999999999997</cx:pt>
          <cx:pt idx="7417">48.479999999999997</cx:pt>
          <cx:pt idx="7418">48.479999999999997</cx:pt>
          <cx:pt idx="7419">48.479999999999997</cx:pt>
          <cx:pt idx="7420">48.479999999999997</cx:pt>
          <cx:pt idx="7421">48.479999999999997</cx:pt>
          <cx:pt idx="7422">48.479999999999997</cx:pt>
          <cx:pt idx="7423">48.469999999999999</cx:pt>
          <cx:pt idx="7424">48.469999999999999</cx:pt>
          <cx:pt idx="7425">48.469999999999999</cx:pt>
          <cx:pt idx="7426">48.460000000000001</cx:pt>
          <cx:pt idx="7427">48.460000000000001</cx:pt>
          <cx:pt idx="7428">48.460000000000001</cx:pt>
          <cx:pt idx="7429">48.450000000000003</cx:pt>
          <cx:pt idx="7430">48.450000000000003</cx:pt>
          <cx:pt idx="7431">48.450000000000003</cx:pt>
          <cx:pt idx="7432">48.450000000000003</cx:pt>
          <cx:pt idx="7433">48.439999999999998</cx:pt>
          <cx:pt idx="7434">48.43</cx:pt>
          <cx:pt idx="7435">48.43</cx:pt>
          <cx:pt idx="7436">48.43</cx:pt>
          <cx:pt idx="7437">48.420000000000002</cx:pt>
          <cx:pt idx="7438">48.420000000000002</cx:pt>
          <cx:pt idx="7439">48.409999999999997</cx:pt>
          <cx:pt idx="7440">48.399999999999999</cx:pt>
          <cx:pt idx="7441">48.399999999999999</cx:pt>
          <cx:pt idx="7442">48.390000000000001</cx:pt>
          <cx:pt idx="7443">48.390000000000001</cx:pt>
          <cx:pt idx="7444">48.390000000000001</cx:pt>
          <cx:pt idx="7445">48.390000000000001</cx:pt>
          <cx:pt idx="7446">48.390000000000001</cx:pt>
          <cx:pt idx="7447">48.390000000000001</cx:pt>
          <cx:pt idx="7448">48.390000000000001</cx:pt>
          <cx:pt idx="7449">48.390000000000001</cx:pt>
          <cx:pt idx="7450">48.390000000000001</cx:pt>
          <cx:pt idx="7451">48.390000000000001</cx:pt>
          <cx:pt idx="7452">48.390000000000001</cx:pt>
          <cx:pt idx="7453">48.390000000000001</cx:pt>
          <cx:pt idx="7454">48.390000000000001</cx:pt>
          <cx:pt idx="7455">48.390000000000001</cx:pt>
          <cx:pt idx="7456">48.390000000000001</cx:pt>
          <cx:pt idx="7457">48.390000000000001</cx:pt>
          <cx:pt idx="7458">48.369999999999997</cx:pt>
          <cx:pt idx="7459">48.369999999999997</cx:pt>
          <cx:pt idx="7460">48.359999999999999</cx:pt>
          <cx:pt idx="7461">48.359999999999999</cx:pt>
          <cx:pt idx="7462">48.359999999999999</cx:pt>
          <cx:pt idx="7463">48.359999999999999</cx:pt>
          <cx:pt idx="7464">48.359999999999999</cx:pt>
          <cx:pt idx="7465">48.350000000000001</cx:pt>
          <cx:pt idx="7466">48.350000000000001</cx:pt>
          <cx:pt idx="7467">48.350000000000001</cx:pt>
          <cx:pt idx="7468">48.350000000000001</cx:pt>
          <cx:pt idx="7469">48.350000000000001</cx:pt>
          <cx:pt idx="7470">48.350000000000001</cx:pt>
          <cx:pt idx="7471">48.340000000000003</cx:pt>
          <cx:pt idx="7472">48.340000000000003</cx:pt>
          <cx:pt idx="7473">48.329999999999998</cx:pt>
          <cx:pt idx="7474">48.329999999999998</cx:pt>
          <cx:pt idx="7475">48.329999999999998</cx:pt>
          <cx:pt idx="7476">48.329999999999998</cx:pt>
          <cx:pt idx="7477">48.329999999999998</cx:pt>
          <cx:pt idx="7478">48.329999999999998</cx:pt>
          <cx:pt idx="7479">48.32</cx:pt>
          <cx:pt idx="7480">48.32</cx:pt>
          <cx:pt idx="7481">48.32</cx:pt>
          <cx:pt idx="7482">48.32</cx:pt>
          <cx:pt idx="7483">48.310000000000002</cx:pt>
          <cx:pt idx="7484">48.310000000000002</cx:pt>
          <cx:pt idx="7485">48.310000000000002</cx:pt>
          <cx:pt idx="7486">48.310000000000002</cx:pt>
          <cx:pt idx="7487">48.310000000000002</cx:pt>
          <cx:pt idx="7488">48.310000000000002</cx:pt>
          <cx:pt idx="7489">48.310000000000002</cx:pt>
          <cx:pt idx="7490">48.310000000000002</cx:pt>
          <cx:pt idx="7491">48.299999999999997</cx:pt>
          <cx:pt idx="7492">48.299999999999997</cx:pt>
          <cx:pt idx="7493">48.299999999999997</cx:pt>
          <cx:pt idx="7494">48.299999999999997</cx:pt>
          <cx:pt idx="7495">48.299999999999997</cx:pt>
          <cx:pt idx="7496">48.289999999999999</cx:pt>
          <cx:pt idx="7497">48.280000000000001</cx:pt>
          <cx:pt idx="7498">48.280000000000001</cx:pt>
          <cx:pt idx="7499">48.280000000000001</cx:pt>
          <cx:pt idx="7500">48.280000000000001</cx:pt>
          <cx:pt idx="7501">48.280000000000001</cx:pt>
          <cx:pt idx="7502">48.280000000000001</cx:pt>
          <cx:pt idx="7503">48.280000000000001</cx:pt>
          <cx:pt idx="7504">48.280000000000001</cx:pt>
          <cx:pt idx="7505">48.280000000000001</cx:pt>
          <cx:pt idx="7506">48.280000000000001</cx:pt>
          <cx:pt idx="7507">48.280000000000001</cx:pt>
          <cx:pt idx="7508">48.280000000000001</cx:pt>
          <cx:pt idx="7509">48.280000000000001</cx:pt>
          <cx:pt idx="7510">48.280000000000001</cx:pt>
          <cx:pt idx="7511">48.280000000000001</cx:pt>
          <cx:pt idx="7512">48.280000000000001</cx:pt>
          <cx:pt idx="7513">48.280000000000001</cx:pt>
          <cx:pt idx="7514">48.280000000000001</cx:pt>
          <cx:pt idx="7515">48.280000000000001</cx:pt>
          <cx:pt idx="7516">48.270000000000003</cx:pt>
          <cx:pt idx="7517">48.270000000000003</cx:pt>
          <cx:pt idx="7518">48.259999999999998</cx:pt>
          <cx:pt idx="7519">48.259999999999998</cx:pt>
          <cx:pt idx="7520">48.259999999999998</cx:pt>
          <cx:pt idx="7521">48.259999999999998</cx:pt>
          <cx:pt idx="7522">48.25</cx:pt>
          <cx:pt idx="7523">48.25</cx:pt>
          <cx:pt idx="7524">48.240000000000002</cx:pt>
          <cx:pt idx="7525">48.240000000000002</cx:pt>
          <cx:pt idx="7526">48.240000000000002</cx:pt>
          <cx:pt idx="7527">48.240000000000002</cx:pt>
          <cx:pt idx="7528">48.229999999999997</cx:pt>
          <cx:pt idx="7529">48.229999999999997</cx:pt>
          <cx:pt idx="7530">48.219999999999999</cx:pt>
          <cx:pt idx="7531">48.219999999999999</cx:pt>
          <cx:pt idx="7532">48.219999999999999</cx:pt>
          <cx:pt idx="7533">48.219999999999999</cx:pt>
          <cx:pt idx="7534">48.219999999999999</cx:pt>
          <cx:pt idx="7535">48.210000000000001</cx:pt>
          <cx:pt idx="7536">48.210000000000001</cx:pt>
          <cx:pt idx="7537">48.210000000000001</cx:pt>
          <cx:pt idx="7538">48.210000000000001</cx:pt>
          <cx:pt idx="7539">48.200000000000003</cx:pt>
          <cx:pt idx="7540">48.200000000000003</cx:pt>
          <cx:pt idx="7541">48.200000000000003</cx:pt>
          <cx:pt idx="7542">48.200000000000003</cx:pt>
          <cx:pt idx="7543">48.200000000000003</cx:pt>
          <cx:pt idx="7544">48.189999999999998</cx:pt>
          <cx:pt idx="7545">48.189999999999998</cx:pt>
          <cx:pt idx="7546">48.189999999999998</cx:pt>
          <cx:pt idx="7547">48.189999999999998</cx:pt>
          <cx:pt idx="7548">48.189999999999998</cx:pt>
          <cx:pt idx="7549">48.189999999999998</cx:pt>
          <cx:pt idx="7550">48.189999999999998</cx:pt>
          <cx:pt idx="7551">48.18</cx:pt>
          <cx:pt idx="7552">48.18</cx:pt>
          <cx:pt idx="7553">48.18</cx:pt>
          <cx:pt idx="7554">48.170000000000002</cx:pt>
          <cx:pt idx="7555">48.170000000000002</cx:pt>
          <cx:pt idx="7556">48.170000000000002</cx:pt>
          <cx:pt idx="7557">48.159999999999997</cx:pt>
          <cx:pt idx="7558">48.159999999999997</cx:pt>
          <cx:pt idx="7559">48.149999999999999</cx:pt>
          <cx:pt idx="7560">48.149999999999999</cx:pt>
          <cx:pt idx="7561">48.149999999999999</cx:pt>
          <cx:pt idx="7562">48.149999999999999</cx:pt>
          <cx:pt idx="7563">48.149999999999999</cx:pt>
          <cx:pt idx="7564">48.149999999999999</cx:pt>
          <cx:pt idx="7565">48.149999999999999</cx:pt>
          <cx:pt idx="7566">48.149999999999999</cx:pt>
          <cx:pt idx="7567">48.149999999999999</cx:pt>
          <cx:pt idx="7568">48.149999999999999</cx:pt>
          <cx:pt idx="7569">48.149999999999999</cx:pt>
          <cx:pt idx="7570">48.149999999999999</cx:pt>
          <cx:pt idx="7571">48.149999999999999</cx:pt>
          <cx:pt idx="7572">48.149999999999999</cx:pt>
          <cx:pt idx="7573">48.149999999999999</cx:pt>
          <cx:pt idx="7574">48.149999999999999</cx:pt>
          <cx:pt idx="7575">48.149999999999999</cx:pt>
          <cx:pt idx="7576">48.149999999999999</cx:pt>
          <cx:pt idx="7577">48.149999999999999</cx:pt>
          <cx:pt idx="7578">48.149999999999999</cx:pt>
          <cx:pt idx="7579">48.149999999999999</cx:pt>
          <cx:pt idx="7580">48.140000000000001</cx:pt>
          <cx:pt idx="7581">48.140000000000001</cx:pt>
          <cx:pt idx="7582">48.140000000000001</cx:pt>
          <cx:pt idx="7583">48.140000000000001</cx:pt>
          <cx:pt idx="7584">48.130000000000003</cx:pt>
          <cx:pt idx="7585">48.130000000000003</cx:pt>
          <cx:pt idx="7586">48.130000000000003</cx:pt>
          <cx:pt idx="7587">48.130000000000003</cx:pt>
          <cx:pt idx="7588">48.119999999999997</cx:pt>
          <cx:pt idx="7589">48.119999999999997</cx:pt>
          <cx:pt idx="7590">48.119999999999997</cx:pt>
          <cx:pt idx="7591">48.109999999999999</cx:pt>
          <cx:pt idx="7592">48.100000000000001</cx:pt>
          <cx:pt idx="7593">48.100000000000001</cx:pt>
          <cx:pt idx="7594">48.100000000000001</cx:pt>
          <cx:pt idx="7595">48.100000000000001</cx:pt>
          <cx:pt idx="7596">48.100000000000001</cx:pt>
          <cx:pt idx="7597">48.100000000000001</cx:pt>
          <cx:pt idx="7598">48.090000000000003</cx:pt>
          <cx:pt idx="7599">48.090000000000003</cx:pt>
          <cx:pt idx="7600">48.090000000000003</cx:pt>
          <cx:pt idx="7601">48.090000000000003</cx:pt>
          <cx:pt idx="7602">48.079999999999998</cx:pt>
          <cx:pt idx="7603">48.079999999999998</cx:pt>
          <cx:pt idx="7604">48.079999999999998</cx:pt>
          <cx:pt idx="7605">48.079999999999998</cx:pt>
          <cx:pt idx="7606">48.079999999999998</cx:pt>
          <cx:pt idx="7607">48.079999999999998</cx:pt>
          <cx:pt idx="7608">48.079999999999998</cx:pt>
          <cx:pt idx="7609">48.079999999999998</cx:pt>
          <cx:pt idx="7610">48.079999999999998</cx:pt>
          <cx:pt idx="7611">48.079999999999998</cx:pt>
          <cx:pt idx="7612">48.079999999999998</cx:pt>
          <cx:pt idx="7613">48.079999999999998</cx:pt>
          <cx:pt idx="7614">48.079999999999998</cx:pt>
          <cx:pt idx="7615">48.079999999999998</cx:pt>
          <cx:pt idx="7616">48.079999999999998</cx:pt>
          <cx:pt idx="7617">48.079999999999998</cx:pt>
          <cx:pt idx="7618">48.060000000000002</cx:pt>
          <cx:pt idx="7619">48.060000000000002</cx:pt>
          <cx:pt idx="7620">48.060000000000002</cx:pt>
          <cx:pt idx="7621">48.049999999999997</cx:pt>
          <cx:pt idx="7622">48.049999999999997</cx:pt>
          <cx:pt idx="7623">48.049999999999997</cx:pt>
          <cx:pt idx="7624">48.039999999999999</cx:pt>
          <cx:pt idx="7625">48.039999999999999</cx:pt>
          <cx:pt idx="7626">48.039999999999999</cx:pt>
          <cx:pt idx="7627">48.039999999999999</cx:pt>
          <cx:pt idx="7628">48.039999999999999</cx:pt>
          <cx:pt idx="7629">48.039999999999999</cx:pt>
          <cx:pt idx="7630">48.030000000000001</cx:pt>
          <cx:pt idx="7631">48.030000000000001</cx:pt>
          <cx:pt idx="7632">48.030000000000001</cx:pt>
          <cx:pt idx="7633">48.030000000000001</cx:pt>
          <cx:pt idx="7634">48.030000000000001</cx:pt>
          <cx:pt idx="7635">48.030000000000001</cx:pt>
          <cx:pt idx="7636">48.030000000000001</cx:pt>
          <cx:pt idx="7637">48.020000000000003</cx:pt>
          <cx:pt idx="7638">48.020000000000003</cx:pt>
          <cx:pt idx="7639">48.020000000000003</cx:pt>
          <cx:pt idx="7640">48.020000000000003</cx:pt>
          <cx:pt idx="7641">48.009999999999998</cx:pt>
          <cx:pt idx="7642">48</cx:pt>
          <cx:pt idx="7643">48</cx:pt>
          <cx:pt idx="7644">48</cx:pt>
          <cx:pt idx="7645">48</cx:pt>
          <cx:pt idx="7646">48</cx:pt>
          <cx:pt idx="7647">48</cx:pt>
          <cx:pt idx="7648">48</cx:pt>
          <cx:pt idx="7649">48</cx:pt>
          <cx:pt idx="7650">48</cx:pt>
          <cx:pt idx="7651">48</cx:pt>
          <cx:pt idx="7652">48</cx:pt>
          <cx:pt idx="7653">48</cx:pt>
          <cx:pt idx="7654">48</cx:pt>
          <cx:pt idx="7655">48</cx:pt>
          <cx:pt idx="7656">48</cx:pt>
          <cx:pt idx="7657">48</cx:pt>
          <cx:pt idx="7658">48</cx:pt>
          <cx:pt idx="7659">48</cx:pt>
          <cx:pt idx="7660">48</cx:pt>
          <cx:pt idx="7661">48</cx:pt>
          <cx:pt idx="7662">48</cx:pt>
          <cx:pt idx="7663">48</cx:pt>
          <cx:pt idx="7664">48</cx:pt>
          <cx:pt idx="7665">48</cx:pt>
          <cx:pt idx="7666">48</cx:pt>
          <cx:pt idx="7667">48</cx:pt>
          <cx:pt idx="7668">48</cx:pt>
          <cx:pt idx="7669">48</cx:pt>
          <cx:pt idx="7670">48</cx:pt>
          <cx:pt idx="7671">48</cx:pt>
          <cx:pt idx="7672">48</cx:pt>
          <cx:pt idx="7673">47.979999999999997</cx:pt>
          <cx:pt idx="7674">47.979999999999997</cx:pt>
          <cx:pt idx="7675">47.979999999999997</cx:pt>
          <cx:pt idx="7676">47.979999999999997</cx:pt>
          <cx:pt idx="7677">47.979999999999997</cx:pt>
          <cx:pt idx="7678">47.979999999999997</cx:pt>
          <cx:pt idx="7679">47.969999999999999</cx:pt>
          <cx:pt idx="7680">47.969999999999999</cx:pt>
          <cx:pt idx="7681">47.960000000000001</cx:pt>
          <cx:pt idx="7682">47.960000000000001</cx:pt>
          <cx:pt idx="7683">47.960000000000001</cx:pt>
          <cx:pt idx="7684">47.960000000000001</cx:pt>
          <cx:pt idx="7685">47.960000000000001</cx:pt>
          <cx:pt idx="7686">47.960000000000001</cx:pt>
          <cx:pt idx="7687">47.950000000000003</cx:pt>
          <cx:pt idx="7688">47.950000000000003</cx:pt>
          <cx:pt idx="7689">47.950000000000003</cx:pt>
          <cx:pt idx="7690">47.950000000000003</cx:pt>
          <cx:pt idx="7691">47.950000000000003</cx:pt>
          <cx:pt idx="7692">47.950000000000003</cx:pt>
          <cx:pt idx="7693">47.939999999999998</cx:pt>
          <cx:pt idx="7694">47.93</cx:pt>
          <cx:pt idx="7695">47.93</cx:pt>
          <cx:pt idx="7696">47.93</cx:pt>
          <cx:pt idx="7697">47.93</cx:pt>
          <cx:pt idx="7698">47.93</cx:pt>
          <cx:pt idx="7699">47.920000000000002</cx:pt>
          <cx:pt idx="7700">47.920000000000002</cx:pt>
          <cx:pt idx="7701">47.920000000000002</cx:pt>
          <cx:pt idx="7702">47.920000000000002</cx:pt>
          <cx:pt idx="7703">47.920000000000002</cx:pt>
          <cx:pt idx="7704">47.920000000000002</cx:pt>
          <cx:pt idx="7705">47.909999999999997</cx:pt>
          <cx:pt idx="7706">47.909999999999997</cx:pt>
          <cx:pt idx="7707">47.899999999999999</cx:pt>
          <cx:pt idx="7708">47.899999999999999</cx:pt>
          <cx:pt idx="7709">47.899999999999999</cx:pt>
          <cx:pt idx="7710">47.899999999999999</cx:pt>
          <cx:pt idx="7711">47.890000000000001</cx:pt>
          <cx:pt idx="7712">47.890000000000001</cx:pt>
          <cx:pt idx="7713">47.890000000000001</cx:pt>
          <cx:pt idx="7714">47.890000000000001</cx:pt>
          <cx:pt idx="7715">47.890000000000001</cx:pt>
          <cx:pt idx="7716">47.890000000000001</cx:pt>
          <cx:pt idx="7717">47.880000000000003</cx:pt>
          <cx:pt idx="7718">47.869999999999997</cx:pt>
          <cx:pt idx="7719">47.869999999999997</cx:pt>
          <cx:pt idx="7720">47.869999999999997</cx:pt>
          <cx:pt idx="7721">47.869999999999997</cx:pt>
          <cx:pt idx="7722">47.869999999999997</cx:pt>
          <cx:pt idx="7723">47.869999999999997</cx:pt>
          <cx:pt idx="7724">47.859999999999999</cx:pt>
          <cx:pt idx="7725">47.859999999999999</cx:pt>
          <cx:pt idx="7726">47.859999999999999</cx:pt>
          <cx:pt idx="7727">47.859999999999999</cx:pt>
          <cx:pt idx="7728">47.859999999999999</cx:pt>
          <cx:pt idx="7729">47.850000000000001</cx:pt>
          <cx:pt idx="7730">47.850000000000001</cx:pt>
          <cx:pt idx="7731">47.850000000000001</cx:pt>
          <cx:pt idx="7732">47.850000000000001</cx:pt>
          <cx:pt idx="7733">47.840000000000003</cx:pt>
          <cx:pt idx="7734">47.840000000000003</cx:pt>
          <cx:pt idx="7735">47.829999999999998</cx:pt>
          <cx:pt idx="7736">47.829999999999998</cx:pt>
          <cx:pt idx="7737">47.829999999999998</cx:pt>
          <cx:pt idx="7738">47.829999999999998</cx:pt>
          <cx:pt idx="7739">47.829999999999998</cx:pt>
          <cx:pt idx="7740">47.829999999999998</cx:pt>
          <cx:pt idx="7741">47.829999999999998</cx:pt>
          <cx:pt idx="7742">47.829999999999998</cx:pt>
          <cx:pt idx="7743">47.829999999999998</cx:pt>
          <cx:pt idx="7744">47.829999999999998</cx:pt>
          <cx:pt idx="7745">47.829999999999998</cx:pt>
          <cx:pt idx="7746">47.829999999999998</cx:pt>
          <cx:pt idx="7747">47.829999999999998</cx:pt>
          <cx:pt idx="7748">47.829999999999998</cx:pt>
          <cx:pt idx="7749">47.829999999999998</cx:pt>
          <cx:pt idx="7750">47.829999999999998</cx:pt>
          <cx:pt idx="7751">47.829999999999998</cx:pt>
          <cx:pt idx="7752">47.829999999999998</cx:pt>
          <cx:pt idx="7753">47.829999999999998</cx:pt>
          <cx:pt idx="7754">47.829999999999998</cx:pt>
          <cx:pt idx="7755">47.829999999999998</cx:pt>
          <cx:pt idx="7756">47.829999999999998</cx:pt>
          <cx:pt idx="7757">47.829999999999998</cx:pt>
          <cx:pt idx="7758">47.829999999999998</cx:pt>
          <cx:pt idx="7759">47.829999999999998</cx:pt>
          <cx:pt idx="7760">47.829999999999998</cx:pt>
          <cx:pt idx="7761">47.829999999999998</cx:pt>
          <cx:pt idx="7762">47.829999999999998</cx:pt>
          <cx:pt idx="7763">47.829999999999998</cx:pt>
          <cx:pt idx="7764">47.829999999999998</cx:pt>
          <cx:pt idx="7765">47.829999999999998</cx:pt>
          <cx:pt idx="7766">47.829999999999998</cx:pt>
          <cx:pt idx="7767">47.829999999999998</cx:pt>
          <cx:pt idx="7768">47.82</cx:pt>
          <cx:pt idx="7769">47.810000000000002</cx:pt>
          <cx:pt idx="7770">47.799999999999997</cx:pt>
          <cx:pt idx="7771">47.799999999999997</cx:pt>
          <cx:pt idx="7772">47.789999999999999</cx:pt>
          <cx:pt idx="7773">47.789999999999999</cx:pt>
          <cx:pt idx="7774">47.780000000000001</cx:pt>
          <cx:pt idx="7775">47.780000000000001</cx:pt>
          <cx:pt idx="7776">47.770000000000003</cx:pt>
          <cx:pt idx="7777">47.759999999999998</cx:pt>
          <cx:pt idx="7778">47.759999999999998</cx:pt>
          <cx:pt idx="7779">47.759999999999998</cx:pt>
          <cx:pt idx="7780">47.759999999999998</cx:pt>
          <cx:pt idx="7781">47.759999999999998</cx:pt>
          <cx:pt idx="7782">47.75</cx:pt>
          <cx:pt idx="7783">47.75</cx:pt>
          <cx:pt idx="7784">47.75</cx:pt>
          <cx:pt idx="7785">47.75</cx:pt>
          <cx:pt idx="7786">47.740000000000002</cx:pt>
          <cx:pt idx="7787">47.740000000000002</cx:pt>
          <cx:pt idx="7788">47.740000000000002</cx:pt>
          <cx:pt idx="7789">47.740000000000002</cx:pt>
          <cx:pt idx="7790">47.740000000000002</cx:pt>
          <cx:pt idx="7791">47.729999999999997</cx:pt>
          <cx:pt idx="7792">47.729999999999997</cx:pt>
          <cx:pt idx="7793">47.729999999999997</cx:pt>
          <cx:pt idx="7794">47.729999999999997</cx:pt>
          <cx:pt idx="7795">47.729999999999997</cx:pt>
          <cx:pt idx="7796">47.729999999999997</cx:pt>
          <cx:pt idx="7797">47.729999999999997</cx:pt>
          <cx:pt idx="7798">47.729999999999997</cx:pt>
          <cx:pt idx="7799">47.719999999999999</cx:pt>
          <cx:pt idx="7800">47.719999999999999</cx:pt>
          <cx:pt idx="7801">47.710000000000001</cx:pt>
          <cx:pt idx="7802">47.710000000000001</cx:pt>
          <cx:pt idx="7803">47.700000000000003</cx:pt>
          <cx:pt idx="7804">47.700000000000003</cx:pt>
          <cx:pt idx="7805">47.689999999999998</cx:pt>
          <cx:pt idx="7806">47.689999999999998</cx:pt>
          <cx:pt idx="7807">47.689999999999998</cx:pt>
          <cx:pt idx="7808">47.689999999999998</cx:pt>
          <cx:pt idx="7809">47.689999999999998</cx:pt>
          <cx:pt idx="7810">47.689999999999998</cx:pt>
          <cx:pt idx="7811">47.689999999999998</cx:pt>
          <cx:pt idx="7812">47.68</cx:pt>
          <cx:pt idx="7813">47.68</cx:pt>
          <cx:pt idx="7814">47.68</cx:pt>
          <cx:pt idx="7815">47.68</cx:pt>
          <cx:pt idx="7816">47.68</cx:pt>
          <cx:pt idx="7817">47.670000000000002</cx:pt>
          <cx:pt idx="7818">47.670000000000002</cx:pt>
          <cx:pt idx="7819">47.670000000000002</cx:pt>
          <cx:pt idx="7820">47.670000000000002</cx:pt>
          <cx:pt idx="7821">47.659999999999997</cx:pt>
          <cx:pt idx="7822">47.659999999999997</cx:pt>
          <cx:pt idx="7823">47.649999999999999</cx:pt>
          <cx:pt idx="7824">47.649999999999999</cx:pt>
          <cx:pt idx="7825">47.649999999999999</cx:pt>
          <cx:pt idx="7826">47.649999999999999</cx:pt>
          <cx:pt idx="7827">47.640000000000001</cx:pt>
          <cx:pt idx="7828">47.640000000000001</cx:pt>
          <cx:pt idx="7829">47.640000000000001</cx:pt>
          <cx:pt idx="7830">47.640000000000001</cx:pt>
          <cx:pt idx="7831">47.630000000000003</cx:pt>
          <cx:pt idx="7832">47.630000000000003</cx:pt>
          <cx:pt idx="7833">47.619999999999997</cx:pt>
          <cx:pt idx="7834">47.619999999999997</cx:pt>
          <cx:pt idx="7835">47.619999999999997</cx:pt>
          <cx:pt idx="7836">47.619999999999997</cx:pt>
          <cx:pt idx="7837">47.619999999999997</cx:pt>
          <cx:pt idx="7838">47.619999999999997</cx:pt>
          <cx:pt idx="7839">47.619999999999997</cx:pt>
          <cx:pt idx="7840">47.619999999999997</cx:pt>
          <cx:pt idx="7841">47.619999999999997</cx:pt>
          <cx:pt idx="7842">47.619999999999997</cx:pt>
          <cx:pt idx="7843">47.619999999999997</cx:pt>
          <cx:pt idx="7844">47.619999999999997</cx:pt>
          <cx:pt idx="7845">47.619999999999997</cx:pt>
          <cx:pt idx="7846">47.619999999999997</cx:pt>
          <cx:pt idx="7847">47.619999999999997</cx:pt>
          <cx:pt idx="7848">47.619999999999997</cx:pt>
          <cx:pt idx="7849">47.619999999999997</cx:pt>
          <cx:pt idx="7850">47.619999999999997</cx:pt>
          <cx:pt idx="7851">47.619999999999997</cx:pt>
          <cx:pt idx="7852">47.619999999999997</cx:pt>
          <cx:pt idx="7853">47.619999999999997</cx:pt>
          <cx:pt idx="7854">47.619999999999997</cx:pt>
          <cx:pt idx="7855">47.619999999999997</cx:pt>
          <cx:pt idx="7856">47.619999999999997</cx:pt>
          <cx:pt idx="7857">47.619999999999997</cx:pt>
          <cx:pt idx="7858">47.619999999999997</cx:pt>
          <cx:pt idx="7859">47.619999999999997</cx:pt>
          <cx:pt idx="7860">47.619999999999997</cx:pt>
          <cx:pt idx="7861">47.619999999999997</cx:pt>
          <cx:pt idx="7862">47.619999999999997</cx:pt>
          <cx:pt idx="7863">47.619999999999997</cx:pt>
          <cx:pt idx="7864">47.619999999999997</cx:pt>
          <cx:pt idx="7865">47.619999999999997</cx:pt>
          <cx:pt idx="7866">47.600000000000001</cx:pt>
          <cx:pt idx="7867">47.600000000000001</cx:pt>
          <cx:pt idx="7868">47.600000000000001</cx:pt>
          <cx:pt idx="7869">47.600000000000001</cx:pt>
          <cx:pt idx="7870">47.590000000000003</cx:pt>
          <cx:pt idx="7871">47.590000000000003</cx:pt>
          <cx:pt idx="7872">47.590000000000003</cx:pt>
          <cx:pt idx="7873">47.590000000000003</cx:pt>
          <cx:pt idx="7874">47.590000000000003</cx:pt>
          <cx:pt idx="7875">47.590000000000003</cx:pt>
          <cx:pt idx="7876">47.579999999999998</cx:pt>
          <cx:pt idx="7877">47.579999999999998</cx:pt>
          <cx:pt idx="7878">47.579999999999998</cx:pt>
          <cx:pt idx="7879">47.579999999999998</cx:pt>
          <cx:pt idx="7880">47.57</cx:pt>
          <cx:pt idx="7881">47.57</cx:pt>
          <cx:pt idx="7882">47.57</cx:pt>
          <cx:pt idx="7883">47.57</cx:pt>
          <cx:pt idx="7884">47.57</cx:pt>
          <cx:pt idx="7885">47.560000000000002</cx:pt>
          <cx:pt idx="7886">47.560000000000002</cx:pt>
          <cx:pt idx="7887">47.560000000000002</cx:pt>
          <cx:pt idx="7888">47.560000000000002</cx:pt>
          <cx:pt idx="7889">47.560000000000002</cx:pt>
          <cx:pt idx="7890">47.549999999999997</cx:pt>
          <cx:pt idx="7891">47.549999999999997</cx:pt>
          <cx:pt idx="7892">47.539999999999999</cx:pt>
          <cx:pt idx="7893">47.539999999999999</cx:pt>
          <cx:pt idx="7894">47.539999999999999</cx:pt>
          <cx:pt idx="7895">47.539999999999999</cx:pt>
          <cx:pt idx="7896">47.539999999999999</cx:pt>
          <cx:pt idx="7897">47.539999999999999</cx:pt>
          <cx:pt idx="7898">47.539999999999999</cx:pt>
          <cx:pt idx="7899">47.539999999999999</cx:pt>
          <cx:pt idx="7900">47.539999999999999</cx:pt>
          <cx:pt idx="7901">47.530000000000001</cx:pt>
          <cx:pt idx="7902">47.530000000000001</cx:pt>
          <cx:pt idx="7903">47.520000000000003</cx:pt>
          <cx:pt idx="7904">47.520000000000003</cx:pt>
          <cx:pt idx="7905">47.520000000000003</cx:pt>
          <cx:pt idx="7906">47.520000000000003</cx:pt>
          <cx:pt idx="7907">47.520000000000003</cx:pt>
          <cx:pt idx="7908">47.509999999999998</cx:pt>
          <cx:pt idx="7909">47.509999999999998</cx:pt>
          <cx:pt idx="7910">47.509999999999998</cx:pt>
          <cx:pt idx="7911">47.509999999999998</cx:pt>
          <cx:pt idx="7912">47.509999999999998</cx:pt>
          <cx:pt idx="7913">47.5</cx:pt>
          <cx:pt idx="7914">47.5</cx:pt>
          <cx:pt idx="7915">47.5</cx:pt>
          <cx:pt idx="7916">47.5</cx:pt>
          <cx:pt idx="7917">47.5</cx:pt>
          <cx:pt idx="7918">47.5</cx:pt>
          <cx:pt idx="7919">47.5</cx:pt>
          <cx:pt idx="7920">47.5</cx:pt>
          <cx:pt idx="7921">47.5</cx:pt>
          <cx:pt idx="7922">47.5</cx:pt>
          <cx:pt idx="7923">47.5</cx:pt>
          <cx:pt idx="7924">47.5</cx:pt>
          <cx:pt idx="7925">47.5</cx:pt>
          <cx:pt idx="7926">47.5</cx:pt>
          <cx:pt idx="7927">47.5</cx:pt>
          <cx:pt idx="7928">47.5</cx:pt>
          <cx:pt idx="7929">47.5</cx:pt>
          <cx:pt idx="7930">47.490000000000002</cx:pt>
          <cx:pt idx="7931">47.490000000000002</cx:pt>
          <cx:pt idx="7932">47.490000000000002</cx:pt>
          <cx:pt idx="7933">47.490000000000002</cx:pt>
          <cx:pt idx="7934">47.490000000000002</cx:pt>
          <cx:pt idx="7935">47.490000000000002</cx:pt>
          <cx:pt idx="7936">47.479999999999997</cx:pt>
          <cx:pt idx="7937">47.469999999999999</cx:pt>
          <cx:pt idx="7938">47.469999999999999</cx:pt>
          <cx:pt idx="7939">47.460000000000001</cx:pt>
          <cx:pt idx="7940">47.460000000000001</cx:pt>
          <cx:pt idx="7941">47.460000000000001</cx:pt>
          <cx:pt idx="7942">47.460000000000001</cx:pt>
          <cx:pt idx="7943">47.460000000000001</cx:pt>
          <cx:pt idx="7944">47.460000000000001</cx:pt>
          <cx:pt idx="7945">47.460000000000001</cx:pt>
          <cx:pt idx="7946">47.460000000000001</cx:pt>
          <cx:pt idx="7947">47.460000000000001</cx:pt>
          <cx:pt idx="7948">47.460000000000001</cx:pt>
          <cx:pt idx="7949">47.460000000000001</cx:pt>
          <cx:pt idx="7950">47.460000000000001</cx:pt>
          <cx:pt idx="7951">47.460000000000001</cx:pt>
          <cx:pt idx="7952">47.450000000000003</cx:pt>
          <cx:pt idx="7953">47.450000000000003</cx:pt>
          <cx:pt idx="7954">47.439999999999998</cx:pt>
          <cx:pt idx="7955">47.439999999999998</cx:pt>
          <cx:pt idx="7956">47.439999999999998</cx:pt>
          <cx:pt idx="7957">47.439999999999998</cx:pt>
          <cx:pt idx="7958">47.439999999999998</cx:pt>
          <cx:pt idx="7959">47.439999999999998</cx:pt>
          <cx:pt idx="7960">47.420000000000002</cx:pt>
          <cx:pt idx="7961">47.409999999999997</cx:pt>
          <cx:pt idx="7962">47.409999999999997</cx:pt>
          <cx:pt idx="7963">47.409999999999997</cx:pt>
          <cx:pt idx="7964">47.409999999999997</cx:pt>
          <cx:pt idx="7965">47.409999999999997</cx:pt>
          <cx:pt idx="7966">47.409999999999997</cx:pt>
          <cx:pt idx="7967">47.399999999999999</cx:pt>
          <cx:pt idx="7968">47.399999999999999</cx:pt>
          <cx:pt idx="7969">47.399999999999999</cx:pt>
          <cx:pt idx="7970">47.399999999999999</cx:pt>
          <cx:pt idx="7971">47.399999999999999</cx:pt>
          <cx:pt idx="7972">47.390000000000001</cx:pt>
          <cx:pt idx="7973">47.390000000000001</cx:pt>
          <cx:pt idx="7974">47.380000000000003</cx:pt>
          <cx:pt idx="7975">47.380000000000003</cx:pt>
          <cx:pt idx="7976">47.380000000000003</cx:pt>
          <cx:pt idx="7977">47.380000000000003</cx:pt>
          <cx:pt idx="7978">47.380000000000003</cx:pt>
          <cx:pt idx="7979">47.369999999999997</cx:pt>
          <cx:pt idx="7980">47.369999999999997</cx:pt>
          <cx:pt idx="7981">47.369999999999997</cx:pt>
          <cx:pt idx="7982">47.369999999999997</cx:pt>
          <cx:pt idx="7983">47.369999999999997</cx:pt>
          <cx:pt idx="7984">47.369999999999997</cx:pt>
          <cx:pt idx="7985">47.369999999999997</cx:pt>
          <cx:pt idx="7986">47.369999999999997</cx:pt>
          <cx:pt idx="7987">47.369999999999997</cx:pt>
          <cx:pt idx="7988">47.369999999999997</cx:pt>
          <cx:pt idx="7989">47.369999999999997</cx:pt>
          <cx:pt idx="7990">47.369999999999997</cx:pt>
          <cx:pt idx="7991">47.369999999999997</cx:pt>
          <cx:pt idx="7992">47.369999999999997</cx:pt>
          <cx:pt idx="7993">47.369999999999997</cx:pt>
          <cx:pt idx="7994">47.369999999999997</cx:pt>
          <cx:pt idx="7995">47.369999999999997</cx:pt>
          <cx:pt idx="7996">47.369999999999997</cx:pt>
          <cx:pt idx="7997">47.369999999999997</cx:pt>
          <cx:pt idx="7998">47.369999999999997</cx:pt>
          <cx:pt idx="7999">47.369999999999997</cx:pt>
          <cx:pt idx="8000">47.369999999999997</cx:pt>
          <cx:pt idx="8001">47.369999999999997</cx:pt>
          <cx:pt idx="8002">47.369999999999997</cx:pt>
          <cx:pt idx="8003">47.369999999999997</cx:pt>
          <cx:pt idx="8004">47.369999999999997</cx:pt>
          <cx:pt idx="8005">47.369999999999997</cx:pt>
          <cx:pt idx="8006">47.369999999999997</cx:pt>
          <cx:pt idx="8007">47.369999999999997</cx:pt>
          <cx:pt idx="8008">47.369999999999997</cx:pt>
          <cx:pt idx="8009">47.369999999999997</cx:pt>
          <cx:pt idx="8010">47.369999999999997</cx:pt>
          <cx:pt idx="8011">47.369999999999997</cx:pt>
          <cx:pt idx="8012">47.369999999999997</cx:pt>
          <cx:pt idx="8013">47.369999999999997</cx:pt>
          <cx:pt idx="8014">47.369999999999997</cx:pt>
          <cx:pt idx="8015">47.369999999999997</cx:pt>
          <cx:pt idx="8016">47.369999999999997</cx:pt>
          <cx:pt idx="8017">47.369999999999997</cx:pt>
          <cx:pt idx="8018">47.369999999999997</cx:pt>
          <cx:pt idx="8019">47.369999999999997</cx:pt>
          <cx:pt idx="8020">47.369999999999997</cx:pt>
          <cx:pt idx="8021">47.369999999999997</cx:pt>
          <cx:pt idx="8022">47.359999999999999</cx:pt>
          <cx:pt idx="8023">47.350000000000001</cx:pt>
          <cx:pt idx="8024">47.350000000000001</cx:pt>
          <cx:pt idx="8025">47.340000000000003</cx:pt>
          <cx:pt idx="8026">47.340000000000003</cx:pt>
          <cx:pt idx="8027">47.340000000000003</cx:pt>
          <cx:pt idx="8028">47.340000000000003</cx:pt>
          <cx:pt idx="8029">47.329999999999998</cx:pt>
          <cx:pt idx="8030">47.329999999999998</cx:pt>
          <cx:pt idx="8031">47.329999999999998</cx:pt>
          <cx:pt idx="8032">47.32</cx:pt>
          <cx:pt idx="8033">47.32</cx:pt>
          <cx:pt idx="8034">47.32</cx:pt>
          <cx:pt idx="8035">47.310000000000002</cx:pt>
          <cx:pt idx="8036">47.310000000000002</cx:pt>
          <cx:pt idx="8037">47.310000000000002</cx:pt>
          <cx:pt idx="8038">47.310000000000002</cx:pt>
          <cx:pt idx="8039">47.310000000000002</cx:pt>
          <cx:pt idx="8040">47.310000000000002</cx:pt>
          <cx:pt idx="8041">47.299999999999997</cx:pt>
          <cx:pt idx="8042">47.299999999999997</cx:pt>
          <cx:pt idx="8043">47.299999999999997</cx:pt>
          <cx:pt idx="8044">47.299999999999997</cx:pt>
          <cx:pt idx="8045">47.299999999999997</cx:pt>
          <cx:pt idx="8046">47.299999999999997</cx:pt>
          <cx:pt idx="8047">47.299999999999997</cx:pt>
          <cx:pt idx="8048">47.299999999999997</cx:pt>
          <cx:pt idx="8049">47.299999999999997</cx:pt>
          <cx:pt idx="8050">47.299999999999997</cx:pt>
          <cx:pt idx="8051">47.289999999999999</cx:pt>
          <cx:pt idx="8052">47.289999999999999</cx:pt>
          <cx:pt idx="8053">47.289999999999999</cx:pt>
          <cx:pt idx="8054">47.289999999999999</cx:pt>
          <cx:pt idx="8055">47.289999999999999</cx:pt>
          <cx:pt idx="8056">47.289999999999999</cx:pt>
          <cx:pt idx="8057">47.280000000000001</cx:pt>
          <cx:pt idx="8058">47.280000000000001</cx:pt>
          <cx:pt idx="8059">47.280000000000001</cx:pt>
          <cx:pt idx="8060">47.280000000000001</cx:pt>
          <cx:pt idx="8061">47.270000000000003</cx:pt>
          <cx:pt idx="8062">47.270000000000003</cx:pt>
          <cx:pt idx="8063">47.270000000000003</cx:pt>
          <cx:pt idx="8064">47.270000000000003</cx:pt>
          <cx:pt idx="8065">47.270000000000003</cx:pt>
          <cx:pt idx="8066">47.270000000000003</cx:pt>
          <cx:pt idx="8067">47.270000000000003</cx:pt>
          <cx:pt idx="8068">47.270000000000003</cx:pt>
          <cx:pt idx="8069">47.270000000000003</cx:pt>
          <cx:pt idx="8070">47.259999999999998</cx:pt>
          <cx:pt idx="8071">47.259999999999998</cx:pt>
          <cx:pt idx="8072">47.25</cx:pt>
          <cx:pt idx="8073">47.25</cx:pt>
          <cx:pt idx="8074">47.25</cx:pt>
          <cx:pt idx="8075">47.25</cx:pt>
          <cx:pt idx="8076">47.25</cx:pt>
          <cx:pt idx="8077">47.25</cx:pt>
          <cx:pt idx="8078">47.25</cx:pt>
          <cx:pt idx="8079">47.240000000000002</cx:pt>
          <cx:pt idx="8080">47.240000000000002</cx:pt>
          <cx:pt idx="8081">47.240000000000002</cx:pt>
          <cx:pt idx="8082">47.229999999999997</cx:pt>
          <cx:pt idx="8083">47.219999999999999</cx:pt>
          <cx:pt idx="8084">47.219999999999999</cx:pt>
          <cx:pt idx="8085">47.219999999999999</cx:pt>
          <cx:pt idx="8086">47.219999999999999</cx:pt>
          <cx:pt idx="8087">47.219999999999999</cx:pt>
          <cx:pt idx="8088">47.219999999999999</cx:pt>
          <cx:pt idx="8089">47.219999999999999</cx:pt>
          <cx:pt idx="8090">47.219999999999999</cx:pt>
          <cx:pt idx="8091">47.219999999999999</cx:pt>
          <cx:pt idx="8092">47.219999999999999</cx:pt>
          <cx:pt idx="8093">47.219999999999999</cx:pt>
          <cx:pt idx="8094">47.219999999999999</cx:pt>
          <cx:pt idx="8095">47.219999999999999</cx:pt>
          <cx:pt idx="8096">47.210000000000001</cx:pt>
          <cx:pt idx="8097">47.210000000000001</cx:pt>
          <cx:pt idx="8098">47.210000000000001</cx:pt>
          <cx:pt idx="8099">47.200000000000003</cx:pt>
          <cx:pt idx="8100">47.200000000000003</cx:pt>
          <cx:pt idx="8101">47.200000000000003</cx:pt>
          <cx:pt idx="8102">47.200000000000003</cx:pt>
          <cx:pt idx="8103">47.189999999999998</cx:pt>
          <cx:pt idx="8104">47.189999999999998</cx:pt>
          <cx:pt idx="8105">47.189999999999998</cx:pt>
          <cx:pt idx="8106">47.189999999999998</cx:pt>
          <cx:pt idx="8107">47.18</cx:pt>
          <cx:pt idx="8108">47.18</cx:pt>
          <cx:pt idx="8109">47.18</cx:pt>
          <cx:pt idx="8110">47.18</cx:pt>
          <cx:pt idx="8111">47.170000000000002</cx:pt>
          <cx:pt idx="8112">47.170000000000002</cx:pt>
          <cx:pt idx="8113">47.170000000000002</cx:pt>
          <cx:pt idx="8114">47.170000000000002</cx:pt>
          <cx:pt idx="8115">47.170000000000002</cx:pt>
          <cx:pt idx="8116">47.170000000000002</cx:pt>
          <cx:pt idx="8117">47.170000000000002</cx:pt>
          <cx:pt idx="8118">47.170000000000002</cx:pt>
          <cx:pt idx="8119">47.159999999999997</cx:pt>
          <cx:pt idx="8120">47.159999999999997</cx:pt>
          <cx:pt idx="8121">47.159999999999997</cx:pt>
          <cx:pt idx="8122">47.149999999999999</cx:pt>
          <cx:pt idx="8123">47.149999999999999</cx:pt>
          <cx:pt idx="8124">47.149999999999999</cx:pt>
          <cx:pt idx="8125">47.149999999999999</cx:pt>
          <cx:pt idx="8126">47.149999999999999</cx:pt>
          <cx:pt idx="8127">47.149999999999999</cx:pt>
          <cx:pt idx="8128">47.149999999999999</cx:pt>
          <cx:pt idx="8129">47.149999999999999</cx:pt>
          <cx:pt idx="8130">47.149999999999999</cx:pt>
          <cx:pt idx="8131">47.140000000000001</cx:pt>
          <cx:pt idx="8132">47.140000000000001</cx:pt>
          <cx:pt idx="8133">47.140000000000001</cx:pt>
          <cx:pt idx="8134">47.140000000000001</cx:pt>
          <cx:pt idx="8135">47.140000000000001</cx:pt>
          <cx:pt idx="8136">47.140000000000001</cx:pt>
          <cx:pt idx="8137">47.140000000000001</cx:pt>
          <cx:pt idx="8138">47.130000000000003</cx:pt>
          <cx:pt idx="8139">47.130000000000003</cx:pt>
          <cx:pt idx="8140">47.130000000000003</cx:pt>
          <cx:pt idx="8141">47.130000000000003</cx:pt>
          <cx:pt idx="8142">47.130000000000003</cx:pt>
          <cx:pt idx="8143">47.130000000000003</cx:pt>
          <cx:pt idx="8144">47.130000000000003</cx:pt>
          <cx:pt idx="8145">47.130000000000003</cx:pt>
          <cx:pt idx="8146">47.119999999999997</cx:pt>
          <cx:pt idx="8147">47.119999999999997</cx:pt>
          <cx:pt idx="8148">47.119999999999997</cx:pt>
          <cx:pt idx="8149">47.119999999999997</cx:pt>
          <cx:pt idx="8150">47.119999999999997</cx:pt>
          <cx:pt idx="8151">47.119999999999997</cx:pt>
          <cx:pt idx="8152">47.119999999999997</cx:pt>
          <cx:pt idx="8153">47.109999999999999</cx:pt>
          <cx:pt idx="8154">47.109999999999999</cx:pt>
          <cx:pt idx="8155">47.109999999999999</cx:pt>
          <cx:pt idx="8156">47.109999999999999</cx:pt>
          <cx:pt idx="8157">47.100000000000001</cx:pt>
          <cx:pt idx="8158">47.090000000000003</cx:pt>
          <cx:pt idx="8159">47.090000000000003</cx:pt>
          <cx:pt idx="8160">47.079999999999998</cx:pt>
          <cx:pt idx="8161">47.079999999999998</cx:pt>
          <cx:pt idx="8162">47.07</cx:pt>
          <cx:pt idx="8163">47.07</cx:pt>
          <cx:pt idx="8164">47.07</cx:pt>
          <cx:pt idx="8165">47.07</cx:pt>
          <cx:pt idx="8166">47.060000000000002</cx:pt>
          <cx:pt idx="8167">47.060000000000002</cx:pt>
          <cx:pt idx="8168">47.060000000000002</cx:pt>
          <cx:pt idx="8169">47.060000000000002</cx:pt>
          <cx:pt idx="8170">47.060000000000002</cx:pt>
          <cx:pt idx="8171">47.060000000000002</cx:pt>
          <cx:pt idx="8172">47.060000000000002</cx:pt>
          <cx:pt idx="8173">47.060000000000002</cx:pt>
          <cx:pt idx="8174">47.060000000000002</cx:pt>
          <cx:pt idx="8175">47.060000000000002</cx:pt>
          <cx:pt idx="8176">47.060000000000002</cx:pt>
          <cx:pt idx="8177">47.060000000000002</cx:pt>
          <cx:pt idx="8178">47.060000000000002</cx:pt>
          <cx:pt idx="8179">47.060000000000002</cx:pt>
          <cx:pt idx="8180">47.060000000000002</cx:pt>
          <cx:pt idx="8181">47.060000000000002</cx:pt>
          <cx:pt idx="8182">47.060000000000002</cx:pt>
          <cx:pt idx="8183">47.060000000000002</cx:pt>
          <cx:pt idx="8184">47.060000000000002</cx:pt>
          <cx:pt idx="8185">47.060000000000002</cx:pt>
          <cx:pt idx="8186">47.060000000000002</cx:pt>
          <cx:pt idx="8187">47.060000000000002</cx:pt>
          <cx:pt idx="8188">47.060000000000002</cx:pt>
          <cx:pt idx="8189">47.060000000000002</cx:pt>
          <cx:pt idx="8190">47.060000000000002</cx:pt>
          <cx:pt idx="8191">47.060000000000002</cx:pt>
          <cx:pt idx="8192">47.060000000000002</cx:pt>
          <cx:pt idx="8193">47.060000000000002</cx:pt>
          <cx:pt idx="8194">47.060000000000002</cx:pt>
          <cx:pt idx="8195">47.060000000000002</cx:pt>
          <cx:pt idx="8196">47.060000000000002</cx:pt>
          <cx:pt idx="8197">47.060000000000002</cx:pt>
          <cx:pt idx="8198">47.060000000000002</cx:pt>
          <cx:pt idx="8199">47.060000000000002</cx:pt>
          <cx:pt idx="8200">47.060000000000002</cx:pt>
          <cx:pt idx="8201">47.060000000000002</cx:pt>
          <cx:pt idx="8202">47.060000000000002</cx:pt>
          <cx:pt idx="8203">47.060000000000002</cx:pt>
          <cx:pt idx="8204">47.060000000000002</cx:pt>
          <cx:pt idx="8205">47.060000000000002</cx:pt>
          <cx:pt idx="8206">47.060000000000002</cx:pt>
          <cx:pt idx="8207">47.060000000000002</cx:pt>
          <cx:pt idx="8208">47.060000000000002</cx:pt>
          <cx:pt idx="8209">47.060000000000002</cx:pt>
          <cx:pt idx="8210">47.060000000000002</cx:pt>
          <cx:pt idx="8211">47.060000000000002</cx:pt>
          <cx:pt idx="8212">47.060000000000002</cx:pt>
          <cx:pt idx="8213">47.060000000000002</cx:pt>
          <cx:pt idx="8214">47.060000000000002</cx:pt>
          <cx:pt idx="8215">47.060000000000002</cx:pt>
          <cx:pt idx="8216">47.060000000000002</cx:pt>
          <cx:pt idx="8217">47.060000000000002</cx:pt>
          <cx:pt idx="8218">47.060000000000002</cx:pt>
          <cx:pt idx="8219">47.060000000000002</cx:pt>
          <cx:pt idx="8220">47.060000000000002</cx:pt>
          <cx:pt idx="8221">47.060000000000002</cx:pt>
          <cx:pt idx="8222">47.060000000000002</cx:pt>
          <cx:pt idx="8223">47.060000000000002</cx:pt>
          <cx:pt idx="8224">47.060000000000002</cx:pt>
          <cx:pt idx="8225">47.049999999999997</cx:pt>
          <cx:pt idx="8226">47.049999999999997</cx:pt>
          <cx:pt idx="8227">47.039999999999999</cx:pt>
          <cx:pt idx="8228">47.039999999999999</cx:pt>
          <cx:pt idx="8229">47.039999999999999</cx:pt>
          <cx:pt idx="8230">47.039999999999999</cx:pt>
          <cx:pt idx="8231">47.039999999999999</cx:pt>
          <cx:pt idx="8232">47.030000000000001</cx:pt>
          <cx:pt idx="8233">47.030000000000001</cx:pt>
          <cx:pt idx="8234">47.030000000000001</cx:pt>
          <cx:pt idx="8235">47.020000000000003</cx:pt>
          <cx:pt idx="8236">47.020000000000003</cx:pt>
          <cx:pt idx="8237">47.020000000000003</cx:pt>
          <cx:pt idx="8238">47.020000000000003</cx:pt>
          <cx:pt idx="8239">47.020000000000003</cx:pt>
          <cx:pt idx="8240">47.009999999999998</cx:pt>
          <cx:pt idx="8241">47.009999999999998</cx:pt>
          <cx:pt idx="8242">47</cx:pt>
          <cx:pt idx="8243">47</cx:pt>
          <cx:pt idx="8244">47</cx:pt>
          <cx:pt idx="8245">47</cx:pt>
          <cx:pt idx="8246">47</cx:pt>
          <cx:pt idx="8247">47</cx:pt>
          <cx:pt idx="8248">47</cx:pt>
          <cx:pt idx="8249">47</cx:pt>
          <cx:pt idx="8250">46.990000000000002</cx:pt>
          <cx:pt idx="8251">46.990000000000002</cx:pt>
          <cx:pt idx="8252">46.990000000000002</cx:pt>
          <cx:pt idx="8253">46.990000000000002</cx:pt>
          <cx:pt idx="8254">46.979999999999997</cx:pt>
          <cx:pt idx="8255">46.979999999999997</cx:pt>
          <cx:pt idx="8256">46.979999999999997</cx:pt>
          <cx:pt idx="8257">46.979999999999997</cx:pt>
          <cx:pt idx="8258">46.969999999999999</cx:pt>
          <cx:pt idx="8259">46.969999999999999</cx:pt>
          <cx:pt idx="8260">46.969999999999999</cx:pt>
          <cx:pt idx="8261">46.969999999999999</cx:pt>
          <cx:pt idx="8262">46.969999999999999</cx:pt>
          <cx:pt idx="8263">46.969999999999999</cx:pt>
          <cx:pt idx="8264">46.969999999999999</cx:pt>
          <cx:pt idx="8265">46.960000000000001</cx:pt>
          <cx:pt idx="8266">46.950000000000003</cx:pt>
          <cx:pt idx="8267">46.950000000000003</cx:pt>
          <cx:pt idx="8268">46.950000000000003</cx:pt>
          <cx:pt idx="8269">46.939999999999998</cx:pt>
          <cx:pt idx="8270">46.939999999999998</cx:pt>
          <cx:pt idx="8271">46.939999999999998</cx:pt>
          <cx:pt idx="8272">46.939999999999998</cx:pt>
          <cx:pt idx="8273">46.939999999999998</cx:pt>
          <cx:pt idx="8274">46.939999999999998</cx:pt>
          <cx:pt idx="8275">46.939999999999998</cx:pt>
          <cx:pt idx="8276">46.939999999999998</cx:pt>
          <cx:pt idx="8277">46.939999999999998</cx:pt>
          <cx:pt idx="8278">46.939999999999998</cx:pt>
          <cx:pt idx="8279">46.939999999999998</cx:pt>
          <cx:pt idx="8280">46.939999999999998</cx:pt>
          <cx:pt idx="8281">46.93</cx:pt>
          <cx:pt idx="8282">46.93</cx:pt>
          <cx:pt idx="8283">46.93</cx:pt>
          <cx:pt idx="8284">46.93</cx:pt>
          <cx:pt idx="8285">46.93</cx:pt>
          <cx:pt idx="8286">46.93</cx:pt>
          <cx:pt idx="8287">46.93</cx:pt>
          <cx:pt idx="8288">46.920000000000002</cx:pt>
          <cx:pt idx="8289">46.909999999999997</cx:pt>
          <cx:pt idx="8290">46.909999999999997</cx:pt>
          <cx:pt idx="8291">46.909999999999997</cx:pt>
          <cx:pt idx="8292">46.909999999999997</cx:pt>
          <cx:pt idx="8293">46.909999999999997</cx:pt>
          <cx:pt idx="8294">46.909999999999997</cx:pt>
          <cx:pt idx="8295">46.899999999999999</cx:pt>
          <cx:pt idx="8296">46.899999999999999</cx:pt>
          <cx:pt idx="8297">46.899999999999999</cx:pt>
          <cx:pt idx="8298">46.899999999999999</cx:pt>
          <cx:pt idx="8299">46.890000000000001</cx:pt>
          <cx:pt idx="8300">46.880000000000003</cx:pt>
          <cx:pt idx="8301">46.880000000000003</cx:pt>
          <cx:pt idx="8302">46.880000000000003</cx:pt>
          <cx:pt idx="8303">46.880000000000003</cx:pt>
          <cx:pt idx="8304">46.880000000000003</cx:pt>
          <cx:pt idx="8305">46.880000000000003</cx:pt>
          <cx:pt idx="8306">46.880000000000003</cx:pt>
          <cx:pt idx="8307">46.880000000000003</cx:pt>
          <cx:pt idx="8308">46.880000000000003</cx:pt>
          <cx:pt idx="8309">46.880000000000003</cx:pt>
          <cx:pt idx="8310">46.880000000000003</cx:pt>
          <cx:pt idx="8311">46.880000000000003</cx:pt>
          <cx:pt idx="8312">46.880000000000003</cx:pt>
          <cx:pt idx="8313">46.869999999999997</cx:pt>
          <cx:pt idx="8314">46.869999999999997</cx:pt>
          <cx:pt idx="8315">46.859999999999999</cx:pt>
          <cx:pt idx="8316">46.859999999999999</cx:pt>
          <cx:pt idx="8317">46.859999999999999</cx:pt>
          <cx:pt idx="8318">46.850000000000001</cx:pt>
          <cx:pt idx="8319">46.850000000000001</cx:pt>
          <cx:pt idx="8320">46.850000000000001</cx:pt>
          <cx:pt idx="8321">46.850000000000001</cx:pt>
          <cx:pt idx="8322">46.850000000000001</cx:pt>
          <cx:pt idx="8323">46.850000000000001</cx:pt>
          <cx:pt idx="8324">46.850000000000001</cx:pt>
          <cx:pt idx="8325">46.850000000000001</cx:pt>
          <cx:pt idx="8326">46.840000000000003</cx:pt>
          <cx:pt idx="8327">46.840000000000003</cx:pt>
          <cx:pt idx="8328">46.840000000000003</cx:pt>
          <cx:pt idx="8329">46.840000000000003</cx:pt>
          <cx:pt idx="8330">46.840000000000003</cx:pt>
          <cx:pt idx="8331">46.840000000000003</cx:pt>
          <cx:pt idx="8332">46.840000000000003</cx:pt>
          <cx:pt idx="8333">46.829999999999998</cx:pt>
          <cx:pt idx="8334">46.829999999999998</cx:pt>
          <cx:pt idx="8335">46.829999999999998</cx:pt>
          <cx:pt idx="8336">46.82</cx:pt>
          <cx:pt idx="8337">46.82</cx:pt>
          <cx:pt idx="8338">46.82</cx:pt>
          <cx:pt idx="8339">46.82</cx:pt>
          <cx:pt idx="8340">46.82</cx:pt>
          <cx:pt idx="8341">46.82</cx:pt>
          <cx:pt idx="8342">46.82</cx:pt>
          <cx:pt idx="8343">46.810000000000002</cx:pt>
          <cx:pt idx="8344">46.810000000000002</cx:pt>
          <cx:pt idx="8345">46.810000000000002</cx:pt>
          <cx:pt idx="8346">46.810000000000002</cx:pt>
          <cx:pt idx="8347">46.810000000000002</cx:pt>
          <cx:pt idx="8348">46.810000000000002</cx:pt>
          <cx:pt idx="8349">46.810000000000002</cx:pt>
          <cx:pt idx="8350">46.810000000000002</cx:pt>
          <cx:pt idx="8351">46.810000000000002</cx:pt>
          <cx:pt idx="8352">46.810000000000002</cx:pt>
          <cx:pt idx="8353">46.810000000000002</cx:pt>
          <cx:pt idx="8354">46.810000000000002</cx:pt>
          <cx:pt idx="8355">46.810000000000002</cx:pt>
          <cx:pt idx="8356">46.810000000000002</cx:pt>
          <cx:pt idx="8357">46.810000000000002</cx:pt>
          <cx:pt idx="8358">46.799999999999997</cx:pt>
          <cx:pt idx="8359">46.799999999999997</cx:pt>
          <cx:pt idx="8360">46.799999999999997</cx:pt>
          <cx:pt idx="8361">46.789999999999999</cx:pt>
          <cx:pt idx="8362">46.789999999999999</cx:pt>
          <cx:pt idx="8363">46.789999999999999</cx:pt>
          <cx:pt idx="8364">46.789999999999999</cx:pt>
          <cx:pt idx="8365">46.789999999999999</cx:pt>
          <cx:pt idx="8366">46.780000000000001</cx:pt>
          <cx:pt idx="8367">46.780000000000001</cx:pt>
          <cx:pt idx="8368">46.780000000000001</cx:pt>
          <cx:pt idx="8369">46.770000000000003</cx:pt>
          <cx:pt idx="8370">46.770000000000003</cx:pt>
          <cx:pt idx="8371">46.770000000000003</cx:pt>
          <cx:pt idx="8372">46.770000000000003</cx:pt>
          <cx:pt idx="8373">46.770000000000003</cx:pt>
          <cx:pt idx="8374">46.770000000000003</cx:pt>
          <cx:pt idx="8375">46.770000000000003</cx:pt>
          <cx:pt idx="8376">46.770000000000003</cx:pt>
          <cx:pt idx="8377">46.759999999999998</cx:pt>
          <cx:pt idx="8378">46.759999999999998</cx:pt>
          <cx:pt idx="8379">46.75</cx:pt>
          <cx:pt idx="8380">46.75</cx:pt>
          <cx:pt idx="8381">46.75</cx:pt>
          <cx:pt idx="8382">46.740000000000002</cx:pt>
          <cx:pt idx="8383">46.740000000000002</cx:pt>
          <cx:pt idx="8384">46.740000000000002</cx:pt>
          <cx:pt idx="8385">46.740000000000002</cx:pt>
          <cx:pt idx="8386">46.740000000000002</cx:pt>
          <cx:pt idx="8387">46.729999999999997</cx:pt>
          <cx:pt idx="8388">46.729999999999997</cx:pt>
          <cx:pt idx="8389">46.729999999999997</cx:pt>
          <cx:pt idx="8390">46.729999999999997</cx:pt>
          <cx:pt idx="8391">46.729999999999997</cx:pt>
          <cx:pt idx="8392">46.729999999999997</cx:pt>
          <cx:pt idx="8393">46.729999999999997</cx:pt>
          <cx:pt idx="8394">46.729999999999997</cx:pt>
          <cx:pt idx="8395">46.729999999999997</cx:pt>
          <cx:pt idx="8396">46.719999999999999</cx:pt>
          <cx:pt idx="8397">46.719999999999999</cx:pt>
          <cx:pt idx="8398">46.710000000000001</cx:pt>
          <cx:pt idx="8399">46.710000000000001</cx:pt>
          <cx:pt idx="8400">46.710000000000001</cx:pt>
          <cx:pt idx="8401">46.710000000000001</cx:pt>
          <cx:pt idx="8402">46.700000000000003</cx:pt>
          <cx:pt idx="8403">46.700000000000003</cx:pt>
          <cx:pt idx="8404">46.700000000000003</cx:pt>
          <cx:pt idx="8405">46.700000000000003</cx:pt>
          <cx:pt idx="8406">46.700000000000003</cx:pt>
          <cx:pt idx="8407">46.689999999999998</cx:pt>
          <cx:pt idx="8408">46.689999999999998</cx:pt>
          <cx:pt idx="8409">46.68</cx:pt>
          <cx:pt idx="8410">46.670000000000002</cx:pt>
          <cx:pt idx="8411">46.670000000000002</cx:pt>
          <cx:pt idx="8412">46.670000000000002</cx:pt>
          <cx:pt idx="8413">46.670000000000002</cx:pt>
          <cx:pt idx="8414">46.670000000000002</cx:pt>
          <cx:pt idx="8415">46.670000000000002</cx:pt>
          <cx:pt idx="8416">46.670000000000002</cx:pt>
          <cx:pt idx="8417">46.670000000000002</cx:pt>
          <cx:pt idx="8418">46.670000000000002</cx:pt>
          <cx:pt idx="8419">46.670000000000002</cx:pt>
          <cx:pt idx="8420">46.670000000000002</cx:pt>
          <cx:pt idx="8421">46.670000000000002</cx:pt>
          <cx:pt idx="8422">46.670000000000002</cx:pt>
          <cx:pt idx="8423">46.670000000000002</cx:pt>
          <cx:pt idx="8424">46.670000000000002</cx:pt>
          <cx:pt idx="8425">46.670000000000002</cx:pt>
          <cx:pt idx="8426">46.670000000000002</cx:pt>
          <cx:pt idx="8427">46.670000000000002</cx:pt>
          <cx:pt idx="8428">46.670000000000002</cx:pt>
          <cx:pt idx="8429">46.670000000000002</cx:pt>
          <cx:pt idx="8430">46.670000000000002</cx:pt>
          <cx:pt idx="8431">46.670000000000002</cx:pt>
          <cx:pt idx="8432">46.670000000000002</cx:pt>
          <cx:pt idx="8433">46.670000000000002</cx:pt>
          <cx:pt idx="8434">46.670000000000002</cx:pt>
          <cx:pt idx="8435">46.670000000000002</cx:pt>
          <cx:pt idx="8436">46.670000000000002</cx:pt>
          <cx:pt idx="8437">46.670000000000002</cx:pt>
          <cx:pt idx="8438">46.670000000000002</cx:pt>
          <cx:pt idx="8439">46.670000000000002</cx:pt>
          <cx:pt idx="8440">46.670000000000002</cx:pt>
          <cx:pt idx="8441">46.670000000000002</cx:pt>
          <cx:pt idx="8442">46.670000000000002</cx:pt>
          <cx:pt idx="8443">46.670000000000002</cx:pt>
          <cx:pt idx="8444">46.670000000000002</cx:pt>
          <cx:pt idx="8445">46.670000000000002</cx:pt>
          <cx:pt idx="8446">46.670000000000002</cx:pt>
          <cx:pt idx="8447">46.670000000000002</cx:pt>
          <cx:pt idx="8448">46.670000000000002</cx:pt>
          <cx:pt idx="8449">46.670000000000002</cx:pt>
          <cx:pt idx="8450">46.670000000000002</cx:pt>
          <cx:pt idx="8451">46.670000000000002</cx:pt>
          <cx:pt idx="8452">46.670000000000002</cx:pt>
          <cx:pt idx="8453">46.670000000000002</cx:pt>
          <cx:pt idx="8454">46.670000000000002</cx:pt>
          <cx:pt idx="8455">46.670000000000002</cx:pt>
          <cx:pt idx="8456">46.670000000000002</cx:pt>
          <cx:pt idx="8457">46.670000000000002</cx:pt>
          <cx:pt idx="8458">46.670000000000002</cx:pt>
          <cx:pt idx="8459">46.670000000000002</cx:pt>
          <cx:pt idx="8460">46.670000000000002</cx:pt>
          <cx:pt idx="8461">46.670000000000002</cx:pt>
          <cx:pt idx="8462">46.670000000000002</cx:pt>
          <cx:pt idx="8463">46.670000000000002</cx:pt>
          <cx:pt idx="8464">46.670000000000002</cx:pt>
          <cx:pt idx="8465">46.659999999999997</cx:pt>
          <cx:pt idx="8466">46.649999999999999</cx:pt>
          <cx:pt idx="8467">46.649999999999999</cx:pt>
          <cx:pt idx="8468">46.640000000000001</cx:pt>
          <cx:pt idx="8469">46.630000000000003</cx:pt>
          <cx:pt idx="8470">46.630000000000003</cx:pt>
          <cx:pt idx="8471">46.630000000000003</cx:pt>
          <cx:pt idx="8472">46.630000000000003</cx:pt>
          <cx:pt idx="8473">46.630000000000003</cx:pt>
          <cx:pt idx="8474">46.619999999999997</cx:pt>
          <cx:pt idx="8475">46.619999999999997</cx:pt>
          <cx:pt idx="8476">46.619999999999997</cx:pt>
          <cx:pt idx="8477">46.619999999999997</cx:pt>
          <cx:pt idx="8478">46.619999999999997</cx:pt>
          <cx:pt idx="8479">46.619999999999997</cx:pt>
          <cx:pt idx="8480">46.619999999999997</cx:pt>
          <cx:pt idx="8481">46.619999999999997</cx:pt>
          <cx:pt idx="8482">46.619999999999997</cx:pt>
          <cx:pt idx="8483">46.609999999999999</cx:pt>
          <cx:pt idx="8484">46.609999999999999</cx:pt>
          <cx:pt idx="8485">46.609999999999999</cx:pt>
          <cx:pt idx="8486">46.609999999999999</cx:pt>
          <cx:pt idx="8487">46.609999999999999</cx:pt>
          <cx:pt idx="8488">46.600000000000001</cx:pt>
          <cx:pt idx="8489">46.600000000000001</cx:pt>
          <cx:pt idx="8490">46.600000000000001</cx:pt>
          <cx:pt idx="8491">46.579999999999998</cx:pt>
          <cx:pt idx="8492">46.579999999999998</cx:pt>
          <cx:pt idx="8493">46.579999999999998</cx:pt>
          <cx:pt idx="8494">46.579999999999998</cx:pt>
          <cx:pt idx="8495">46.57</cx:pt>
          <cx:pt idx="8496">46.57</cx:pt>
          <cx:pt idx="8497">46.57</cx:pt>
          <cx:pt idx="8498">46.560000000000002</cx:pt>
          <cx:pt idx="8499">46.560000000000002</cx:pt>
          <cx:pt idx="8500">46.560000000000002</cx:pt>
          <cx:pt idx="8501">46.560000000000002</cx:pt>
          <cx:pt idx="8502">46.549999999999997</cx:pt>
          <cx:pt idx="8503">46.549999999999997</cx:pt>
          <cx:pt idx="8504">46.549999999999997</cx:pt>
          <cx:pt idx="8505">46.549999999999997</cx:pt>
          <cx:pt idx="8506">46.549999999999997</cx:pt>
          <cx:pt idx="8507">46.549999999999997</cx:pt>
          <cx:pt idx="8508">46.549999999999997</cx:pt>
          <cx:pt idx="8509">46.549999999999997</cx:pt>
          <cx:pt idx="8510">46.549999999999997</cx:pt>
          <cx:pt idx="8511">46.549999999999997</cx:pt>
          <cx:pt idx="8512">46.549999999999997</cx:pt>
          <cx:pt idx="8513">46.549999999999997</cx:pt>
          <cx:pt idx="8514">46.539999999999999</cx:pt>
          <cx:pt idx="8515">46.539999999999999</cx:pt>
          <cx:pt idx="8516">46.539999999999999</cx:pt>
          <cx:pt idx="8517">46.530000000000001</cx:pt>
          <cx:pt idx="8518">46.530000000000001</cx:pt>
          <cx:pt idx="8519">46.520000000000003</cx:pt>
          <cx:pt idx="8520">46.520000000000003</cx:pt>
          <cx:pt idx="8521">46.520000000000003</cx:pt>
          <cx:pt idx="8522">46.520000000000003</cx:pt>
          <cx:pt idx="8523">46.509999999999998</cx:pt>
          <cx:pt idx="8524">46.509999999999998</cx:pt>
          <cx:pt idx="8525">46.509999999999998</cx:pt>
          <cx:pt idx="8526">46.509999999999998</cx:pt>
          <cx:pt idx="8527">46.509999999999998</cx:pt>
          <cx:pt idx="8528">46.509999999999998</cx:pt>
          <cx:pt idx="8529">46.509999999999998</cx:pt>
          <cx:pt idx="8530">46.509999999999998</cx:pt>
          <cx:pt idx="8531">46.509999999999998</cx:pt>
          <cx:pt idx="8532">46.509999999999998</cx:pt>
          <cx:pt idx="8533">46.509999999999998</cx:pt>
          <cx:pt idx="8534">46.509999999999998</cx:pt>
          <cx:pt idx="8535">46.5</cx:pt>
          <cx:pt idx="8536">46.490000000000002</cx:pt>
          <cx:pt idx="8537">46.490000000000002</cx:pt>
          <cx:pt idx="8538">46.490000000000002</cx:pt>
          <cx:pt idx="8539">46.490000000000002</cx:pt>
          <cx:pt idx="8540">46.479999999999997</cx:pt>
          <cx:pt idx="8541">46.479999999999997</cx:pt>
          <cx:pt idx="8542">46.479999999999997</cx:pt>
          <cx:pt idx="8543">46.479999999999997</cx:pt>
          <cx:pt idx="8544">46.479999999999997</cx:pt>
          <cx:pt idx="8545">46.469999999999999</cx:pt>
          <cx:pt idx="8546">46.460000000000001</cx:pt>
          <cx:pt idx="8547">46.460000000000001</cx:pt>
          <cx:pt idx="8548">46.460000000000001</cx:pt>
          <cx:pt idx="8549">46.460000000000001</cx:pt>
          <cx:pt idx="8550">46.460000000000001</cx:pt>
          <cx:pt idx="8551">46.450000000000003</cx:pt>
          <cx:pt idx="8552">46.450000000000003</cx:pt>
          <cx:pt idx="8553">46.450000000000003</cx:pt>
          <cx:pt idx="8554">46.439999999999998</cx:pt>
          <cx:pt idx="8555">46.439999999999998</cx:pt>
          <cx:pt idx="8556">46.43</cx:pt>
          <cx:pt idx="8557">46.43</cx:pt>
          <cx:pt idx="8558">46.43</cx:pt>
          <cx:pt idx="8559">46.43</cx:pt>
          <cx:pt idx="8560">46.43</cx:pt>
          <cx:pt idx="8561">46.43</cx:pt>
          <cx:pt idx="8562">46.43</cx:pt>
          <cx:pt idx="8563">46.43</cx:pt>
          <cx:pt idx="8564">46.43</cx:pt>
          <cx:pt idx="8565">46.43</cx:pt>
          <cx:pt idx="8566">46.43</cx:pt>
          <cx:pt idx="8567">46.43</cx:pt>
          <cx:pt idx="8568">46.43</cx:pt>
          <cx:pt idx="8569">46.43</cx:pt>
          <cx:pt idx="8570">46.43</cx:pt>
          <cx:pt idx="8571">46.43</cx:pt>
          <cx:pt idx="8572">46.43</cx:pt>
          <cx:pt idx="8573">46.43</cx:pt>
          <cx:pt idx="8574">46.43</cx:pt>
          <cx:pt idx="8575">46.43</cx:pt>
          <cx:pt idx="8576">46.43</cx:pt>
          <cx:pt idx="8577">46.43</cx:pt>
          <cx:pt idx="8578">46.43</cx:pt>
          <cx:pt idx="8579">46.43</cx:pt>
          <cx:pt idx="8580">46.420000000000002</cx:pt>
          <cx:pt idx="8581">46.409999999999997</cx:pt>
          <cx:pt idx="8582">46.409999999999997</cx:pt>
          <cx:pt idx="8583">46.409999999999997</cx:pt>
          <cx:pt idx="8584">46.409999999999997</cx:pt>
          <cx:pt idx="8585">46.409999999999997</cx:pt>
          <cx:pt idx="8586">46.399999999999999</cx:pt>
          <cx:pt idx="8587">46.399999999999999</cx:pt>
          <cx:pt idx="8588">46.399999999999999</cx:pt>
          <cx:pt idx="8589">46.399999999999999</cx:pt>
          <cx:pt idx="8590">46.390000000000001</cx:pt>
          <cx:pt idx="8591">46.390000000000001</cx:pt>
          <cx:pt idx="8592">46.380000000000003</cx:pt>
          <cx:pt idx="8593">46.380000000000003</cx:pt>
          <cx:pt idx="8594">46.380000000000003</cx:pt>
          <cx:pt idx="8595">46.380000000000003</cx:pt>
          <cx:pt idx="8596">46.380000000000003</cx:pt>
          <cx:pt idx="8597">46.380000000000003</cx:pt>
          <cx:pt idx="8598">46.380000000000003</cx:pt>
          <cx:pt idx="8599">46.380000000000003</cx:pt>
          <cx:pt idx="8600">46.369999999999997</cx:pt>
          <cx:pt idx="8601">46.369999999999997</cx:pt>
          <cx:pt idx="8602">46.369999999999997</cx:pt>
          <cx:pt idx="8603">46.369999999999997</cx:pt>
          <cx:pt idx="8604">46.369999999999997</cx:pt>
          <cx:pt idx="8605">46.369999999999997</cx:pt>
          <cx:pt idx="8606">46.369999999999997</cx:pt>
          <cx:pt idx="8607">46.359999999999999</cx:pt>
          <cx:pt idx="8608">46.359999999999999</cx:pt>
          <cx:pt idx="8609">46.359999999999999</cx:pt>
          <cx:pt idx="8610">46.350000000000001</cx:pt>
          <cx:pt idx="8611">46.340000000000003</cx:pt>
          <cx:pt idx="8612">46.340000000000003</cx:pt>
          <cx:pt idx="8613">46.340000000000003</cx:pt>
          <cx:pt idx="8614">46.340000000000003</cx:pt>
          <cx:pt idx="8615">46.340000000000003</cx:pt>
          <cx:pt idx="8616">46.340000000000003</cx:pt>
          <cx:pt idx="8617">46.340000000000003</cx:pt>
          <cx:pt idx="8618">46.340000000000003</cx:pt>
          <cx:pt idx="8619">46.340000000000003</cx:pt>
          <cx:pt idx="8620">46.329999999999998</cx:pt>
          <cx:pt idx="8621">46.329999999999998</cx:pt>
          <cx:pt idx="8622">46.32</cx:pt>
          <cx:pt idx="8623">46.32</cx:pt>
          <cx:pt idx="8624">46.32</cx:pt>
          <cx:pt idx="8625">46.310000000000002</cx:pt>
          <cx:pt idx="8626">46.310000000000002</cx:pt>
          <cx:pt idx="8627">46.310000000000002</cx:pt>
          <cx:pt idx="8628">46.310000000000002</cx:pt>
          <cx:pt idx="8629">46.310000000000002</cx:pt>
          <cx:pt idx="8630">46.299999999999997</cx:pt>
          <cx:pt idx="8631">46.299999999999997</cx:pt>
          <cx:pt idx="8632">46.299999999999997</cx:pt>
          <cx:pt idx="8633">46.299999999999997</cx:pt>
          <cx:pt idx="8634">46.299999999999997</cx:pt>
          <cx:pt idx="8635">46.299999999999997</cx:pt>
          <cx:pt idx="8636">46.299999999999997</cx:pt>
          <cx:pt idx="8637">46.299999999999997</cx:pt>
          <cx:pt idx="8638">46.299999999999997</cx:pt>
          <cx:pt idx="8639">46.299999999999997</cx:pt>
          <cx:pt idx="8640">46.299999999999997</cx:pt>
          <cx:pt idx="8641">46.289999999999999</cx:pt>
          <cx:pt idx="8642">46.289999999999999</cx:pt>
          <cx:pt idx="8643">46.289999999999999</cx:pt>
          <cx:pt idx="8644">46.289999999999999</cx:pt>
          <cx:pt idx="8645">46.280000000000001</cx:pt>
          <cx:pt idx="8646">46.280000000000001</cx:pt>
          <cx:pt idx="8647">46.280000000000001</cx:pt>
          <cx:pt idx="8648">46.280000000000001</cx:pt>
          <cx:pt idx="8649">46.280000000000001</cx:pt>
          <cx:pt idx="8650">46.270000000000003</cx:pt>
          <cx:pt idx="8651">46.270000000000003</cx:pt>
          <cx:pt idx="8652">46.259999999999998</cx:pt>
          <cx:pt idx="8653">46.259999999999998</cx:pt>
          <cx:pt idx="8654">46.259999999999998</cx:pt>
          <cx:pt idx="8655">46.25</cx:pt>
          <cx:pt idx="8656">46.25</cx:pt>
          <cx:pt idx="8657">46.240000000000002</cx:pt>
          <cx:pt idx="8658">46.240000000000002</cx:pt>
          <cx:pt idx="8659">46.240000000000002</cx:pt>
          <cx:pt idx="8660">46.240000000000002</cx:pt>
          <cx:pt idx="8661">46.240000000000002</cx:pt>
          <cx:pt idx="8662">46.240000000000002</cx:pt>
          <cx:pt idx="8663">46.240000000000002</cx:pt>
          <cx:pt idx="8664">46.240000000000002</cx:pt>
          <cx:pt idx="8665">46.240000000000002</cx:pt>
          <cx:pt idx="8666">46.240000000000002</cx:pt>
          <cx:pt idx="8667">46.229999999999997</cx:pt>
          <cx:pt idx="8668">46.229999999999997</cx:pt>
          <cx:pt idx="8669">46.229999999999997</cx:pt>
          <cx:pt idx="8670">46.229999999999997</cx:pt>
          <cx:pt idx="8671">46.229999999999997</cx:pt>
          <cx:pt idx="8672">46.229999999999997</cx:pt>
          <cx:pt idx="8673">46.219999999999999</cx:pt>
          <cx:pt idx="8674">46.219999999999999</cx:pt>
          <cx:pt idx="8675">46.210000000000001</cx:pt>
          <cx:pt idx="8676">46.210000000000001</cx:pt>
          <cx:pt idx="8677">46.210000000000001</cx:pt>
          <cx:pt idx="8678">46.210000000000001</cx:pt>
          <cx:pt idx="8679">46.210000000000001</cx:pt>
          <cx:pt idx="8680">46.210000000000001</cx:pt>
          <cx:pt idx="8681">46.200000000000003</cx:pt>
          <cx:pt idx="8682">46.200000000000003</cx:pt>
          <cx:pt idx="8683">46.200000000000003</cx:pt>
          <cx:pt idx="8684">46.200000000000003</cx:pt>
          <cx:pt idx="8685">46.200000000000003</cx:pt>
          <cx:pt idx="8686">46.200000000000003</cx:pt>
          <cx:pt idx="8687">46.189999999999998</cx:pt>
          <cx:pt idx="8688">46.189999999999998</cx:pt>
          <cx:pt idx="8689">46.189999999999998</cx:pt>
          <cx:pt idx="8690">46.18</cx:pt>
          <cx:pt idx="8691">46.18</cx:pt>
          <cx:pt idx="8692">46.159999999999997</cx:pt>
          <cx:pt idx="8693">46.149999999999999</cx:pt>
          <cx:pt idx="8694">46.149999999999999</cx:pt>
          <cx:pt idx="8695">46.149999999999999</cx:pt>
          <cx:pt idx="8696">46.149999999999999</cx:pt>
          <cx:pt idx="8697">46.149999999999999</cx:pt>
          <cx:pt idx="8698">46.149999999999999</cx:pt>
          <cx:pt idx="8699">46.149999999999999</cx:pt>
          <cx:pt idx="8700">46.149999999999999</cx:pt>
          <cx:pt idx="8701">46.149999999999999</cx:pt>
          <cx:pt idx="8702">46.149999999999999</cx:pt>
          <cx:pt idx="8703">46.149999999999999</cx:pt>
          <cx:pt idx="8704">46.149999999999999</cx:pt>
          <cx:pt idx="8705">46.149999999999999</cx:pt>
          <cx:pt idx="8706">46.149999999999999</cx:pt>
          <cx:pt idx="8707">46.149999999999999</cx:pt>
          <cx:pt idx="8708">46.149999999999999</cx:pt>
          <cx:pt idx="8709">46.149999999999999</cx:pt>
          <cx:pt idx="8710">46.149999999999999</cx:pt>
          <cx:pt idx="8711">46.149999999999999</cx:pt>
          <cx:pt idx="8712">46.149999999999999</cx:pt>
          <cx:pt idx="8713">46.149999999999999</cx:pt>
          <cx:pt idx="8714">46.149999999999999</cx:pt>
          <cx:pt idx="8715">46.149999999999999</cx:pt>
          <cx:pt idx="8716">46.149999999999999</cx:pt>
          <cx:pt idx="8717">46.149999999999999</cx:pt>
          <cx:pt idx="8718">46.149999999999999</cx:pt>
          <cx:pt idx="8719">46.149999999999999</cx:pt>
          <cx:pt idx="8720">46.149999999999999</cx:pt>
          <cx:pt idx="8721">46.149999999999999</cx:pt>
          <cx:pt idx="8722">46.149999999999999</cx:pt>
          <cx:pt idx="8723">46.149999999999999</cx:pt>
          <cx:pt idx="8724">46.149999999999999</cx:pt>
          <cx:pt idx="8725">46.149999999999999</cx:pt>
          <cx:pt idx="8726">46.149999999999999</cx:pt>
          <cx:pt idx="8727">46.149999999999999</cx:pt>
          <cx:pt idx="8728">46.149999999999999</cx:pt>
          <cx:pt idx="8729">46.149999999999999</cx:pt>
          <cx:pt idx="8730">46.149999999999999</cx:pt>
          <cx:pt idx="8731">46.149999999999999</cx:pt>
          <cx:pt idx="8732">46.149999999999999</cx:pt>
          <cx:pt idx="8733">46.149999999999999</cx:pt>
          <cx:pt idx="8734">46.149999999999999</cx:pt>
          <cx:pt idx="8735">46.149999999999999</cx:pt>
          <cx:pt idx="8736">46.149999999999999</cx:pt>
          <cx:pt idx="8737">46.149999999999999</cx:pt>
          <cx:pt idx="8738">46.149999999999999</cx:pt>
          <cx:pt idx="8739">46.149999999999999</cx:pt>
          <cx:pt idx="8740">46.149999999999999</cx:pt>
          <cx:pt idx="8741">46.149999999999999</cx:pt>
          <cx:pt idx="8742">46.149999999999999</cx:pt>
          <cx:pt idx="8743">46.149999999999999</cx:pt>
          <cx:pt idx="8744">46.149999999999999</cx:pt>
          <cx:pt idx="8745">46.149999999999999</cx:pt>
          <cx:pt idx="8746">46.149999999999999</cx:pt>
          <cx:pt idx="8747">46.149999999999999</cx:pt>
          <cx:pt idx="8748">46.149999999999999</cx:pt>
          <cx:pt idx="8749">46.149999999999999</cx:pt>
          <cx:pt idx="8750">46.149999999999999</cx:pt>
          <cx:pt idx="8751">46.149999999999999</cx:pt>
          <cx:pt idx="8752">46.149999999999999</cx:pt>
          <cx:pt idx="8753">46.149999999999999</cx:pt>
          <cx:pt idx="8754">46.140000000000001</cx:pt>
          <cx:pt idx="8755">46.140000000000001</cx:pt>
          <cx:pt idx="8756">46.130000000000003</cx:pt>
          <cx:pt idx="8757">46.130000000000003</cx:pt>
          <cx:pt idx="8758">46.130000000000003</cx:pt>
          <cx:pt idx="8759">46.130000000000003</cx:pt>
          <cx:pt idx="8760">46.119999999999997</cx:pt>
          <cx:pt idx="8761">46.119999999999997</cx:pt>
          <cx:pt idx="8762">46.109999999999999</cx:pt>
          <cx:pt idx="8763">46.109999999999999</cx:pt>
          <cx:pt idx="8764">46.109999999999999</cx:pt>
          <cx:pt idx="8765">46.100000000000001</cx:pt>
          <cx:pt idx="8766">46.100000000000001</cx:pt>
          <cx:pt idx="8767">46.100000000000001</cx:pt>
          <cx:pt idx="8768">46.090000000000003</cx:pt>
          <cx:pt idx="8769">46.090000000000003</cx:pt>
          <cx:pt idx="8770">46.090000000000003</cx:pt>
          <cx:pt idx="8771">46.090000000000003</cx:pt>
          <cx:pt idx="8772">46.090000000000003</cx:pt>
          <cx:pt idx="8773">46.079999999999998</cx:pt>
          <cx:pt idx="8774">46.079999999999998</cx:pt>
          <cx:pt idx="8775">46.079999999999998</cx:pt>
          <cx:pt idx="8776">46.079999999999998</cx:pt>
          <cx:pt idx="8777">46.07</cx:pt>
          <cx:pt idx="8778">46.07</cx:pt>
          <cx:pt idx="8779">46.07</cx:pt>
          <cx:pt idx="8780">46.07</cx:pt>
          <cx:pt idx="8781">46.07</cx:pt>
          <cx:pt idx="8782">46.060000000000002</cx:pt>
          <cx:pt idx="8783">46.060000000000002</cx:pt>
          <cx:pt idx="8784">46.060000000000002</cx:pt>
          <cx:pt idx="8785">46.060000000000002</cx:pt>
          <cx:pt idx="8786">46.060000000000002</cx:pt>
          <cx:pt idx="8787">46.060000000000002</cx:pt>
          <cx:pt idx="8788">46.049999999999997</cx:pt>
          <cx:pt idx="8789">46.049999999999997</cx:pt>
          <cx:pt idx="8790">46.049999999999997</cx:pt>
          <cx:pt idx="8791">46.049999999999997</cx:pt>
          <cx:pt idx="8792">46.049999999999997</cx:pt>
          <cx:pt idx="8793">46.049999999999997</cx:pt>
          <cx:pt idx="8794">46.049999999999997</cx:pt>
          <cx:pt idx="8795">46.039999999999999</cx:pt>
          <cx:pt idx="8796">46.039999999999999</cx:pt>
          <cx:pt idx="8797">46.039999999999999</cx:pt>
          <cx:pt idx="8798">46.039999999999999</cx:pt>
          <cx:pt idx="8799">46.039999999999999</cx:pt>
          <cx:pt idx="8800">46.030000000000001</cx:pt>
          <cx:pt idx="8801">46.030000000000001</cx:pt>
          <cx:pt idx="8802">46.030000000000001</cx:pt>
          <cx:pt idx="8803">46.030000000000001</cx:pt>
          <cx:pt idx="8804">46.030000000000001</cx:pt>
          <cx:pt idx="8805">46.030000000000001</cx:pt>
          <cx:pt idx="8806">46.030000000000001</cx:pt>
          <cx:pt idx="8807">46.030000000000001</cx:pt>
          <cx:pt idx="8808">46.030000000000001</cx:pt>
          <cx:pt idx="8809">46.030000000000001</cx:pt>
          <cx:pt idx="8810">46.020000000000003</cx:pt>
          <cx:pt idx="8811">46.020000000000003</cx:pt>
          <cx:pt idx="8812">46.020000000000003</cx:pt>
          <cx:pt idx="8813">46.020000000000003</cx:pt>
          <cx:pt idx="8814">46.020000000000003</cx:pt>
          <cx:pt idx="8815">46.009999999999998</cx:pt>
          <cx:pt idx="8816">46.009999999999998</cx:pt>
          <cx:pt idx="8817">46.009999999999998</cx:pt>
          <cx:pt idx="8818">46.009999999999998</cx:pt>
          <cx:pt idx="8819">46</cx:pt>
          <cx:pt idx="8820">46</cx:pt>
          <cx:pt idx="8821">46</cx:pt>
          <cx:pt idx="8822">46</cx:pt>
          <cx:pt idx="8823">46</cx:pt>
          <cx:pt idx="8824">46</cx:pt>
          <cx:pt idx="8825">46</cx:pt>
          <cx:pt idx="8826">46</cx:pt>
          <cx:pt idx="8827">46</cx:pt>
          <cx:pt idx="8828">46</cx:pt>
          <cx:pt idx="8829">46</cx:pt>
          <cx:pt idx="8830">46</cx:pt>
          <cx:pt idx="8831">45.990000000000002</cx:pt>
          <cx:pt idx="8832">45.990000000000002</cx:pt>
          <cx:pt idx="8833">45.990000000000002</cx:pt>
          <cx:pt idx="8834">45.990000000000002</cx:pt>
          <cx:pt idx="8835">45.990000000000002</cx:pt>
          <cx:pt idx="8836">45.990000000000002</cx:pt>
          <cx:pt idx="8837">45.990000000000002</cx:pt>
          <cx:pt idx="8838">45.990000000000002</cx:pt>
          <cx:pt idx="8839">45.990000000000002</cx:pt>
          <cx:pt idx="8840">45.979999999999997</cx:pt>
          <cx:pt idx="8841">45.979999999999997</cx:pt>
          <cx:pt idx="8842">45.979999999999997</cx:pt>
          <cx:pt idx="8843">45.979999999999997</cx:pt>
          <cx:pt idx="8844">45.979999999999997</cx:pt>
          <cx:pt idx="8845">45.979999999999997</cx:pt>
          <cx:pt idx="8846">45.969999999999999</cx:pt>
          <cx:pt idx="8847">45.969999999999999</cx:pt>
          <cx:pt idx="8848">45.969999999999999</cx:pt>
          <cx:pt idx="8849">45.969999999999999</cx:pt>
          <cx:pt idx="8850">45.969999999999999</cx:pt>
          <cx:pt idx="8851">45.969999999999999</cx:pt>
          <cx:pt idx="8852">45.969999999999999</cx:pt>
          <cx:pt idx="8853">45.969999999999999</cx:pt>
          <cx:pt idx="8854">45.960000000000001</cx:pt>
          <cx:pt idx="8855">45.960000000000001</cx:pt>
          <cx:pt idx="8856">45.960000000000001</cx:pt>
          <cx:pt idx="8857">45.960000000000001</cx:pt>
          <cx:pt idx="8858">45.960000000000001</cx:pt>
          <cx:pt idx="8859">45.960000000000001</cx:pt>
          <cx:pt idx="8860">45.960000000000001</cx:pt>
          <cx:pt idx="8861">45.950000000000003</cx:pt>
          <cx:pt idx="8862">45.950000000000003</cx:pt>
          <cx:pt idx="8863">45.950000000000003</cx:pt>
          <cx:pt idx="8864">45.950000000000003</cx:pt>
          <cx:pt idx="8865">45.950000000000003</cx:pt>
          <cx:pt idx="8866">45.950000000000003</cx:pt>
          <cx:pt idx="8867">45.950000000000003</cx:pt>
          <cx:pt idx="8868">45.950000000000003</cx:pt>
          <cx:pt idx="8869">45.950000000000003</cx:pt>
          <cx:pt idx="8870">45.950000000000003</cx:pt>
          <cx:pt idx="8871">45.950000000000003</cx:pt>
          <cx:pt idx="8872">45.950000000000003</cx:pt>
          <cx:pt idx="8873">45.950000000000003</cx:pt>
          <cx:pt idx="8874">45.950000000000003</cx:pt>
          <cx:pt idx="8875">45.950000000000003</cx:pt>
          <cx:pt idx="8876">45.950000000000003</cx:pt>
          <cx:pt idx="8877">45.950000000000003</cx:pt>
          <cx:pt idx="8878">45.950000000000003</cx:pt>
          <cx:pt idx="8879">45.939999999999998</cx:pt>
          <cx:pt idx="8880">45.939999999999998</cx:pt>
          <cx:pt idx="8881">45.939999999999998</cx:pt>
          <cx:pt idx="8882">45.939999999999998</cx:pt>
          <cx:pt idx="8883">45.93</cx:pt>
          <cx:pt idx="8884">45.93</cx:pt>
          <cx:pt idx="8885">45.93</cx:pt>
          <cx:pt idx="8886">45.93</cx:pt>
          <cx:pt idx="8887">45.93</cx:pt>
          <cx:pt idx="8888">45.920000000000002</cx:pt>
          <cx:pt idx="8889">45.920000000000002</cx:pt>
          <cx:pt idx="8890">45.920000000000002</cx:pt>
          <cx:pt idx="8891">45.920000000000002</cx:pt>
          <cx:pt idx="8892">45.909999999999997</cx:pt>
          <cx:pt idx="8893">45.909999999999997</cx:pt>
          <cx:pt idx="8894">45.909999999999997</cx:pt>
          <cx:pt idx="8895">45.909999999999997</cx:pt>
          <cx:pt idx="8896">45.909999999999997</cx:pt>
          <cx:pt idx="8897">45.899999999999999</cx:pt>
          <cx:pt idx="8898">45.899999999999999</cx:pt>
          <cx:pt idx="8899">45.899999999999999</cx:pt>
          <cx:pt idx="8900">45.899999999999999</cx:pt>
          <cx:pt idx="8901">45.899999999999999</cx:pt>
          <cx:pt idx="8902">45.899999999999999</cx:pt>
          <cx:pt idx="8903">45.899999999999999</cx:pt>
          <cx:pt idx="8904">45.890000000000001</cx:pt>
          <cx:pt idx="8905">45.890000000000001</cx:pt>
          <cx:pt idx="8906">45.890000000000001</cx:pt>
          <cx:pt idx="8907">45.890000000000001</cx:pt>
          <cx:pt idx="8908">45.880000000000003</cx:pt>
          <cx:pt idx="8909">45.880000000000003</cx:pt>
          <cx:pt idx="8910">45.880000000000003</cx:pt>
          <cx:pt idx="8911">45.880000000000003</cx:pt>
          <cx:pt idx="8912">45.880000000000003</cx:pt>
          <cx:pt idx="8913">45.880000000000003</cx:pt>
          <cx:pt idx="8914">45.880000000000003</cx:pt>
          <cx:pt idx="8915">45.880000000000003</cx:pt>
          <cx:pt idx="8916">45.880000000000003</cx:pt>
          <cx:pt idx="8917">45.880000000000003</cx:pt>
          <cx:pt idx="8918">45.869999999999997</cx:pt>
          <cx:pt idx="8919">45.869999999999997</cx:pt>
          <cx:pt idx="8920">45.869999999999997</cx:pt>
          <cx:pt idx="8921">45.869999999999997</cx:pt>
          <cx:pt idx="8922">45.869999999999997</cx:pt>
          <cx:pt idx="8923">45.869999999999997</cx:pt>
          <cx:pt idx="8924">45.869999999999997</cx:pt>
          <cx:pt idx="8925">45.859999999999999</cx:pt>
          <cx:pt idx="8926">45.859999999999999</cx:pt>
          <cx:pt idx="8927">45.850000000000001</cx:pt>
          <cx:pt idx="8928">45.850000000000001</cx:pt>
          <cx:pt idx="8929">45.850000000000001</cx:pt>
          <cx:pt idx="8930">45.850000000000001</cx:pt>
          <cx:pt idx="8931">45.840000000000003</cx:pt>
          <cx:pt idx="8932">45.829999999999998</cx:pt>
          <cx:pt idx="8933">45.829999999999998</cx:pt>
          <cx:pt idx="8934">45.829999999999998</cx:pt>
          <cx:pt idx="8935">45.829999999999998</cx:pt>
          <cx:pt idx="8936">45.829999999999998</cx:pt>
          <cx:pt idx="8937">45.829999999999998</cx:pt>
          <cx:pt idx="8938">45.829999999999998</cx:pt>
          <cx:pt idx="8939">45.829999999999998</cx:pt>
          <cx:pt idx="8940">45.829999999999998</cx:pt>
          <cx:pt idx="8941">45.829999999999998</cx:pt>
          <cx:pt idx="8942">45.829999999999998</cx:pt>
          <cx:pt idx="8943">45.829999999999998</cx:pt>
          <cx:pt idx="8944">45.829999999999998</cx:pt>
          <cx:pt idx="8945">45.829999999999998</cx:pt>
          <cx:pt idx="8946">45.829999999999998</cx:pt>
          <cx:pt idx="8947">45.829999999999998</cx:pt>
          <cx:pt idx="8948">45.829999999999998</cx:pt>
          <cx:pt idx="8949">45.829999999999998</cx:pt>
          <cx:pt idx="8950">45.829999999999998</cx:pt>
          <cx:pt idx="8951">45.829999999999998</cx:pt>
          <cx:pt idx="8952">45.829999999999998</cx:pt>
          <cx:pt idx="8953">45.829999999999998</cx:pt>
          <cx:pt idx="8954">45.829999999999998</cx:pt>
          <cx:pt idx="8955">45.829999999999998</cx:pt>
          <cx:pt idx="8956">45.829999999999998</cx:pt>
          <cx:pt idx="8957">45.829999999999998</cx:pt>
          <cx:pt idx="8958">45.829999999999998</cx:pt>
          <cx:pt idx="8959">45.82</cx:pt>
          <cx:pt idx="8960">45.82</cx:pt>
          <cx:pt idx="8961">45.82</cx:pt>
          <cx:pt idx="8962">45.82</cx:pt>
          <cx:pt idx="8963">45.82</cx:pt>
          <cx:pt idx="8964">45.82</cx:pt>
          <cx:pt idx="8965">45.82</cx:pt>
          <cx:pt idx="8966">45.82</cx:pt>
          <cx:pt idx="8967">45.810000000000002</cx:pt>
          <cx:pt idx="8968">45.810000000000002</cx:pt>
          <cx:pt idx="8969">45.810000000000002</cx:pt>
          <cx:pt idx="8970">45.810000000000002</cx:pt>
          <cx:pt idx="8971">45.810000000000002</cx:pt>
          <cx:pt idx="8972">45.799999999999997</cx:pt>
          <cx:pt idx="8973">45.799999999999997</cx:pt>
          <cx:pt idx="8974">45.799999999999997</cx:pt>
          <cx:pt idx="8975">45.799999999999997</cx:pt>
          <cx:pt idx="8976">45.789999999999999</cx:pt>
          <cx:pt idx="8977">45.789999999999999</cx:pt>
          <cx:pt idx="8978">45.789999999999999</cx:pt>
          <cx:pt idx="8979">45.780000000000001</cx:pt>
          <cx:pt idx="8980">45.780000000000001</cx:pt>
          <cx:pt idx="8981">45.780000000000001</cx:pt>
          <cx:pt idx="8982">45.770000000000003</cx:pt>
          <cx:pt idx="8983">45.770000000000003</cx:pt>
          <cx:pt idx="8984">45.770000000000003</cx:pt>
          <cx:pt idx="8985">45.770000000000003</cx:pt>
          <cx:pt idx="8986">45.770000000000003</cx:pt>
          <cx:pt idx="8987">45.759999999999998</cx:pt>
          <cx:pt idx="8988">45.759999999999998</cx:pt>
          <cx:pt idx="8989">45.759999999999998</cx:pt>
          <cx:pt idx="8990">45.759999999999998</cx:pt>
          <cx:pt idx="8991">45.75</cx:pt>
          <cx:pt idx="8992">45.75</cx:pt>
          <cx:pt idx="8993">45.75</cx:pt>
          <cx:pt idx="8994">45.740000000000002</cx:pt>
          <cx:pt idx="8995">45.740000000000002</cx:pt>
          <cx:pt idx="8996">45.740000000000002</cx:pt>
          <cx:pt idx="8997">45.740000000000002</cx:pt>
          <cx:pt idx="8998">45.740000000000002</cx:pt>
          <cx:pt idx="8999">45.740000000000002</cx:pt>
          <cx:pt idx="9000">45.740000000000002</cx:pt>
          <cx:pt idx="9001">45.740000000000002</cx:pt>
          <cx:pt idx="9002">45.729999999999997</cx:pt>
          <cx:pt idx="9003">45.729999999999997</cx:pt>
          <cx:pt idx="9004">45.729999999999997</cx:pt>
          <cx:pt idx="9005">45.729999999999997</cx:pt>
          <cx:pt idx="9006">45.729999999999997</cx:pt>
          <cx:pt idx="9007">45.729999999999997</cx:pt>
          <cx:pt idx="9008">45.729999999999997</cx:pt>
          <cx:pt idx="9009">45.729999999999997</cx:pt>
          <cx:pt idx="9010">45.719999999999999</cx:pt>
          <cx:pt idx="9011">45.719999999999999</cx:pt>
          <cx:pt idx="9012">45.719999999999999</cx:pt>
          <cx:pt idx="9013">45.710000000000001</cx:pt>
          <cx:pt idx="9014">45.710000000000001</cx:pt>
          <cx:pt idx="9015">45.710000000000001</cx:pt>
          <cx:pt idx="9016">45.710000000000001</cx:pt>
          <cx:pt idx="9017">45.710000000000001</cx:pt>
          <cx:pt idx="9018">45.710000000000001</cx:pt>
          <cx:pt idx="9019">45.710000000000001</cx:pt>
          <cx:pt idx="9020">45.710000000000001</cx:pt>
          <cx:pt idx="9021">45.710000000000001</cx:pt>
          <cx:pt idx="9022">45.710000000000001</cx:pt>
          <cx:pt idx="9023">45.710000000000001</cx:pt>
          <cx:pt idx="9024">45.710000000000001</cx:pt>
          <cx:pt idx="9025">45.710000000000001</cx:pt>
          <cx:pt idx="9026">45.710000000000001</cx:pt>
          <cx:pt idx="9027">45.710000000000001</cx:pt>
          <cx:pt idx="9028">45.710000000000001</cx:pt>
          <cx:pt idx="9029">45.700000000000003</cx:pt>
          <cx:pt idx="9030">45.700000000000003</cx:pt>
          <cx:pt idx="9031">45.700000000000003</cx:pt>
          <cx:pt idx="9032">45.700000000000003</cx:pt>
          <cx:pt idx="9033">45.700000000000003</cx:pt>
          <cx:pt idx="9034">45.689999999999998</cx:pt>
          <cx:pt idx="9035">45.689999999999998</cx:pt>
          <cx:pt idx="9036">45.689999999999998</cx:pt>
          <cx:pt idx="9037">45.689999999999998</cx:pt>
          <cx:pt idx="9038">45.689999999999998</cx:pt>
          <cx:pt idx="9039">45.68</cx:pt>
          <cx:pt idx="9040">45.670000000000002</cx:pt>
          <cx:pt idx="9041">45.670000000000002</cx:pt>
          <cx:pt idx="9042">45.670000000000002</cx:pt>
          <cx:pt idx="9043">45.670000000000002</cx:pt>
          <cx:pt idx="9044">45.670000000000002</cx:pt>
          <cx:pt idx="9045">45.670000000000002</cx:pt>
          <cx:pt idx="9046">45.670000000000002</cx:pt>
          <cx:pt idx="9047">45.670000000000002</cx:pt>
          <cx:pt idx="9048">45.659999999999997</cx:pt>
          <cx:pt idx="9049">45.659999999999997</cx:pt>
          <cx:pt idx="9050">45.659999999999997</cx:pt>
          <cx:pt idx="9051">45.659999999999997</cx:pt>
          <cx:pt idx="9052">45.649999999999999</cx:pt>
          <cx:pt idx="9053">45.649999999999999</cx:pt>
          <cx:pt idx="9054">45.649999999999999</cx:pt>
          <cx:pt idx="9055">45.649999999999999</cx:pt>
          <cx:pt idx="9056">45.649999999999999</cx:pt>
          <cx:pt idx="9057">45.649999999999999</cx:pt>
          <cx:pt idx="9058">45.649999999999999</cx:pt>
          <cx:pt idx="9059">45.649999999999999</cx:pt>
          <cx:pt idx="9060">45.640000000000001</cx:pt>
          <cx:pt idx="9061">45.640000000000001</cx:pt>
          <cx:pt idx="9062">45.640000000000001</cx:pt>
          <cx:pt idx="9063">45.640000000000001</cx:pt>
          <cx:pt idx="9064">45.640000000000001</cx:pt>
          <cx:pt idx="9065">45.630000000000003</cx:pt>
          <cx:pt idx="9066">45.630000000000003</cx:pt>
          <cx:pt idx="9067">45.630000000000003</cx:pt>
          <cx:pt idx="9068">45.630000000000003</cx:pt>
          <cx:pt idx="9069">45.619999999999997</cx:pt>
          <cx:pt idx="9070">45.619999999999997</cx:pt>
          <cx:pt idx="9071">45.619999999999997</cx:pt>
          <cx:pt idx="9072">45.619999999999997</cx:pt>
          <cx:pt idx="9073">45.619999999999997</cx:pt>
          <cx:pt idx="9074">45.619999999999997</cx:pt>
          <cx:pt idx="9075">45.619999999999997</cx:pt>
          <cx:pt idx="9076">45.609999999999999</cx:pt>
          <cx:pt idx="9077">45.609999999999999</cx:pt>
          <cx:pt idx="9078">45.609999999999999</cx:pt>
          <cx:pt idx="9079">45.600000000000001</cx:pt>
          <cx:pt idx="9080">45.600000000000001</cx:pt>
          <cx:pt idx="9081">45.600000000000001</cx:pt>
          <cx:pt idx="9082">45.600000000000001</cx:pt>
          <cx:pt idx="9083">45.590000000000003</cx:pt>
          <cx:pt idx="9084">45.590000000000003</cx:pt>
          <cx:pt idx="9085">45.579999999999998</cx:pt>
          <cx:pt idx="9086">45.579999999999998</cx:pt>
          <cx:pt idx="9087">45.57</cx:pt>
          <cx:pt idx="9088">45.57</cx:pt>
          <cx:pt idx="9089">45.57</cx:pt>
          <cx:pt idx="9090">45.57</cx:pt>
          <cx:pt idx="9091">45.57</cx:pt>
          <cx:pt idx="9092">45.57</cx:pt>
          <cx:pt idx="9093">45.57</cx:pt>
          <cx:pt idx="9094">45.560000000000002</cx:pt>
          <cx:pt idx="9095">45.560000000000002</cx:pt>
          <cx:pt idx="9096">45.560000000000002</cx:pt>
          <cx:pt idx="9097">45.560000000000002</cx:pt>
          <cx:pt idx="9098">45.560000000000002</cx:pt>
          <cx:pt idx="9099">45.549999999999997</cx:pt>
          <cx:pt idx="9100">45.549999999999997</cx:pt>
          <cx:pt idx="9101">45.539999999999999</cx:pt>
          <cx:pt idx="9102">45.539999999999999</cx:pt>
          <cx:pt idx="9103">45.539999999999999</cx:pt>
          <cx:pt idx="9104">45.539999999999999</cx:pt>
          <cx:pt idx="9105">45.539999999999999</cx:pt>
          <cx:pt idx="9106">45.539999999999999</cx:pt>
          <cx:pt idx="9107">45.539999999999999</cx:pt>
          <cx:pt idx="9108">45.530000000000001</cx:pt>
          <cx:pt idx="9109">45.530000000000001</cx:pt>
          <cx:pt idx="9110">45.530000000000001</cx:pt>
          <cx:pt idx="9111">45.530000000000001</cx:pt>
          <cx:pt idx="9112">45.530000000000001</cx:pt>
          <cx:pt idx="9113">45.530000000000001</cx:pt>
          <cx:pt idx="9114">45.530000000000001</cx:pt>
          <cx:pt idx="9115">45.530000000000001</cx:pt>
          <cx:pt idx="9116">45.520000000000003</cx:pt>
          <cx:pt idx="9117">45.520000000000003</cx:pt>
          <cx:pt idx="9118">45.520000000000003</cx:pt>
          <cx:pt idx="9119">45.520000000000003</cx:pt>
          <cx:pt idx="9120">45.520000000000003</cx:pt>
          <cx:pt idx="9121">45.509999999999998</cx:pt>
          <cx:pt idx="9122">45.509999999999998</cx:pt>
          <cx:pt idx="9123">45.509999999999998</cx:pt>
          <cx:pt idx="9124">45.509999999999998</cx:pt>
          <cx:pt idx="9125">45.5</cx:pt>
          <cx:pt idx="9126">45.5</cx:pt>
          <cx:pt idx="9127">45.490000000000002</cx:pt>
          <cx:pt idx="9128">45.490000000000002</cx:pt>
          <cx:pt idx="9129">45.490000000000002</cx:pt>
          <cx:pt idx="9130">45.479999999999997</cx:pt>
          <cx:pt idx="9131">45.479999999999997</cx:pt>
          <cx:pt idx="9132">45.469999999999999</cx:pt>
          <cx:pt idx="9133">45.469999999999999</cx:pt>
          <cx:pt idx="9134">45.469999999999999</cx:pt>
          <cx:pt idx="9135">45.469999999999999</cx:pt>
          <cx:pt idx="9136">45.460000000000001</cx:pt>
          <cx:pt idx="9137">45.450000000000003</cx:pt>
          <cx:pt idx="9138">45.450000000000003</cx:pt>
          <cx:pt idx="9139">45.450000000000003</cx:pt>
          <cx:pt idx="9140">45.450000000000003</cx:pt>
          <cx:pt idx="9141">45.450000000000003</cx:pt>
          <cx:pt idx="9142">45.450000000000003</cx:pt>
          <cx:pt idx="9143">45.450000000000003</cx:pt>
          <cx:pt idx="9144">45.450000000000003</cx:pt>
          <cx:pt idx="9145">45.450000000000003</cx:pt>
          <cx:pt idx="9146">45.450000000000003</cx:pt>
          <cx:pt idx="9147">45.450000000000003</cx:pt>
          <cx:pt idx="9148">45.450000000000003</cx:pt>
          <cx:pt idx="9149">45.450000000000003</cx:pt>
          <cx:pt idx="9150">45.450000000000003</cx:pt>
          <cx:pt idx="9151">45.450000000000003</cx:pt>
          <cx:pt idx="9152">45.450000000000003</cx:pt>
          <cx:pt idx="9153">45.450000000000003</cx:pt>
          <cx:pt idx="9154">45.450000000000003</cx:pt>
          <cx:pt idx="9155">45.450000000000003</cx:pt>
          <cx:pt idx="9156">45.450000000000003</cx:pt>
          <cx:pt idx="9157">45.450000000000003</cx:pt>
          <cx:pt idx="9158">45.450000000000003</cx:pt>
          <cx:pt idx="9159">45.450000000000003</cx:pt>
          <cx:pt idx="9160">45.450000000000003</cx:pt>
          <cx:pt idx="9161">45.450000000000003</cx:pt>
          <cx:pt idx="9162">45.450000000000003</cx:pt>
          <cx:pt idx="9163">45.450000000000003</cx:pt>
          <cx:pt idx="9164">45.450000000000003</cx:pt>
          <cx:pt idx="9165">45.450000000000003</cx:pt>
          <cx:pt idx="9166">45.450000000000003</cx:pt>
          <cx:pt idx="9167">45.450000000000003</cx:pt>
          <cx:pt idx="9168">45.450000000000003</cx:pt>
          <cx:pt idx="9169">45.450000000000003</cx:pt>
          <cx:pt idx="9170">45.450000000000003</cx:pt>
          <cx:pt idx="9171">45.450000000000003</cx:pt>
          <cx:pt idx="9172">45.450000000000003</cx:pt>
          <cx:pt idx="9173">45.450000000000003</cx:pt>
          <cx:pt idx="9174">45.450000000000003</cx:pt>
          <cx:pt idx="9175">45.450000000000003</cx:pt>
          <cx:pt idx="9176">45.450000000000003</cx:pt>
          <cx:pt idx="9177">45.450000000000003</cx:pt>
          <cx:pt idx="9178">45.450000000000003</cx:pt>
          <cx:pt idx="9179">45.450000000000003</cx:pt>
          <cx:pt idx="9180">45.450000000000003</cx:pt>
          <cx:pt idx="9181">45.450000000000003</cx:pt>
          <cx:pt idx="9182">45.450000000000003</cx:pt>
          <cx:pt idx="9183">45.450000000000003</cx:pt>
          <cx:pt idx="9184">45.450000000000003</cx:pt>
          <cx:pt idx="9185">45.450000000000003</cx:pt>
          <cx:pt idx="9186">45.450000000000003</cx:pt>
          <cx:pt idx="9187">45.450000000000003</cx:pt>
          <cx:pt idx="9188">45.450000000000003</cx:pt>
          <cx:pt idx="9189">45.450000000000003</cx:pt>
          <cx:pt idx="9190">45.450000000000003</cx:pt>
          <cx:pt idx="9191">45.450000000000003</cx:pt>
          <cx:pt idx="9192">45.450000000000003</cx:pt>
          <cx:pt idx="9193">45.450000000000003</cx:pt>
          <cx:pt idx="9194">45.450000000000003</cx:pt>
          <cx:pt idx="9195">45.450000000000003</cx:pt>
          <cx:pt idx="9196">45.450000000000003</cx:pt>
          <cx:pt idx="9197">45.450000000000003</cx:pt>
          <cx:pt idx="9198">45.450000000000003</cx:pt>
          <cx:pt idx="9199">45.450000000000003</cx:pt>
          <cx:pt idx="9200">45.450000000000003</cx:pt>
          <cx:pt idx="9201">45.450000000000003</cx:pt>
          <cx:pt idx="9202">45.450000000000003</cx:pt>
          <cx:pt idx="9203">45.450000000000003</cx:pt>
          <cx:pt idx="9204">45.450000000000003</cx:pt>
          <cx:pt idx="9205">45.450000000000003</cx:pt>
          <cx:pt idx="9206">45.439999999999998</cx:pt>
          <cx:pt idx="9207">45.439999999999998</cx:pt>
          <cx:pt idx="9208">45.43</cx:pt>
          <cx:pt idx="9209">45.43</cx:pt>
          <cx:pt idx="9210">45.420000000000002</cx:pt>
          <cx:pt idx="9211">45.420000000000002</cx:pt>
          <cx:pt idx="9212">45.420000000000002</cx:pt>
          <cx:pt idx="9213">45.409999999999997</cx:pt>
          <cx:pt idx="9214">45.409999999999997</cx:pt>
          <cx:pt idx="9215">45.409999999999997</cx:pt>
          <cx:pt idx="9216">45.409999999999997</cx:pt>
          <cx:pt idx="9217">45.399999999999999</cx:pt>
          <cx:pt idx="9218">45.399999999999999</cx:pt>
          <cx:pt idx="9219">45.399999999999999</cx:pt>
          <cx:pt idx="9220">45.399999999999999</cx:pt>
          <cx:pt idx="9221">45.399999999999999</cx:pt>
          <cx:pt idx="9222">45.390000000000001</cx:pt>
          <cx:pt idx="9223">45.390000000000001</cx:pt>
          <cx:pt idx="9224">45.390000000000001</cx:pt>
          <cx:pt idx="9225">45.390000000000001</cx:pt>
          <cx:pt idx="9226">45.390000000000001</cx:pt>
          <cx:pt idx="9227">45.380000000000003</cx:pt>
          <cx:pt idx="9228">45.380000000000003</cx:pt>
          <cx:pt idx="9229">45.380000000000003</cx:pt>
          <cx:pt idx="9230">45.380000000000003</cx:pt>
          <cx:pt idx="9231">45.380000000000003</cx:pt>
          <cx:pt idx="9232">45.380000000000003</cx:pt>
          <cx:pt idx="9233">45.380000000000003</cx:pt>
          <cx:pt idx="9234">45.369999999999997</cx:pt>
          <cx:pt idx="9235">45.369999999999997</cx:pt>
          <cx:pt idx="9236">45.359999999999999</cx:pt>
          <cx:pt idx="9237">45.359999999999999</cx:pt>
          <cx:pt idx="9238">45.359999999999999</cx:pt>
          <cx:pt idx="9239">45.359999999999999</cx:pt>
          <cx:pt idx="9240">45.359999999999999</cx:pt>
          <cx:pt idx="9241">45.350000000000001</cx:pt>
          <cx:pt idx="9242">45.350000000000001</cx:pt>
          <cx:pt idx="9243">45.350000000000001</cx:pt>
          <cx:pt idx="9244">45.350000000000001</cx:pt>
          <cx:pt idx="9245">45.350000000000001</cx:pt>
          <cx:pt idx="9246">45.350000000000001</cx:pt>
          <cx:pt idx="9247">45.350000000000001</cx:pt>
          <cx:pt idx="9248">45.350000000000001</cx:pt>
          <cx:pt idx="9249">45.340000000000003</cx:pt>
          <cx:pt idx="9250">45.340000000000003</cx:pt>
          <cx:pt idx="9251">45.340000000000003</cx:pt>
          <cx:pt idx="9252">45.329999999999998</cx:pt>
          <cx:pt idx="9253">45.329999999999998</cx:pt>
          <cx:pt idx="9254">45.329999999999998</cx:pt>
          <cx:pt idx="9255">45.329999999999998</cx:pt>
          <cx:pt idx="9256">45.329999999999998</cx:pt>
          <cx:pt idx="9257">45.329999999999998</cx:pt>
          <cx:pt idx="9258">45.329999999999998</cx:pt>
          <cx:pt idx="9259">45.310000000000002</cx:pt>
          <cx:pt idx="9260">45.310000000000002</cx:pt>
          <cx:pt idx="9261">45.310000000000002</cx:pt>
          <cx:pt idx="9262">45.310000000000002</cx:pt>
          <cx:pt idx="9263">45.310000000000002</cx:pt>
          <cx:pt idx="9264">45.310000000000002</cx:pt>
          <cx:pt idx="9265">45.299999999999997</cx:pt>
          <cx:pt idx="9266">45.299999999999997</cx:pt>
          <cx:pt idx="9267">45.299999999999997</cx:pt>
          <cx:pt idx="9268">45.289999999999999</cx:pt>
          <cx:pt idx="9269">45.289999999999999</cx:pt>
          <cx:pt idx="9270">45.289999999999999</cx:pt>
          <cx:pt idx="9271">45.289999999999999</cx:pt>
          <cx:pt idx="9272">45.289999999999999</cx:pt>
          <cx:pt idx="9273">45.289999999999999</cx:pt>
          <cx:pt idx="9274">45.280000000000001</cx:pt>
          <cx:pt idx="9275">45.280000000000001</cx:pt>
          <cx:pt idx="9276">45.280000000000001</cx:pt>
          <cx:pt idx="9277">45.280000000000001</cx:pt>
          <cx:pt idx="9278">45.280000000000001</cx:pt>
          <cx:pt idx="9279">45.280000000000001</cx:pt>
          <cx:pt idx="9280">45.280000000000001</cx:pt>
          <cx:pt idx="9281">45.280000000000001</cx:pt>
          <cx:pt idx="9282">45.280000000000001</cx:pt>
          <cx:pt idx="9283">45.280000000000001</cx:pt>
          <cx:pt idx="9284">45.280000000000001</cx:pt>
          <cx:pt idx="9285">45.280000000000001</cx:pt>
          <cx:pt idx="9286">45.270000000000003</cx:pt>
          <cx:pt idx="9287">45.270000000000003</cx:pt>
          <cx:pt idx="9288">45.270000000000003</cx:pt>
          <cx:pt idx="9289">45.270000000000003</cx:pt>
          <cx:pt idx="9290">45.270000000000003</cx:pt>
          <cx:pt idx="9291">45.259999999999998</cx:pt>
          <cx:pt idx="9292">45.259999999999998</cx:pt>
          <cx:pt idx="9293">45.25</cx:pt>
          <cx:pt idx="9294">45.25</cx:pt>
          <cx:pt idx="9295">45.25</cx:pt>
          <cx:pt idx="9296">45.25</cx:pt>
          <cx:pt idx="9297">45.25</cx:pt>
          <cx:pt idx="9298">45.25</cx:pt>
          <cx:pt idx="9299">45.25</cx:pt>
          <cx:pt idx="9300">45.25</cx:pt>
          <cx:pt idx="9301">45.25</cx:pt>
          <cx:pt idx="9302">45.240000000000002</cx:pt>
          <cx:pt idx="9303">45.240000000000002</cx:pt>
          <cx:pt idx="9304">45.240000000000002</cx:pt>
          <cx:pt idx="9305">45.240000000000002</cx:pt>
          <cx:pt idx="9306">45.240000000000002</cx:pt>
          <cx:pt idx="9307">45.240000000000002</cx:pt>
          <cx:pt idx="9308">45.240000000000002</cx:pt>
          <cx:pt idx="9309">45.240000000000002</cx:pt>
          <cx:pt idx="9310">45.240000000000002</cx:pt>
          <cx:pt idx="9311">45.240000000000002</cx:pt>
          <cx:pt idx="9312">45.240000000000002</cx:pt>
          <cx:pt idx="9313">45.240000000000002</cx:pt>
          <cx:pt idx="9314">45.240000000000002</cx:pt>
          <cx:pt idx="9315">45.229999999999997</cx:pt>
          <cx:pt idx="9316">45.229999999999997</cx:pt>
          <cx:pt idx="9317">45.219999999999999</cx:pt>
          <cx:pt idx="9318">45.219999999999999</cx:pt>
          <cx:pt idx="9319">45.219999999999999</cx:pt>
          <cx:pt idx="9320">45.219999999999999</cx:pt>
          <cx:pt idx="9321">45.219999999999999</cx:pt>
          <cx:pt idx="9322">45.219999999999999</cx:pt>
          <cx:pt idx="9323">45.219999999999999</cx:pt>
          <cx:pt idx="9324">45.219999999999999</cx:pt>
          <cx:pt idx="9325">45.219999999999999</cx:pt>
          <cx:pt idx="9326">45.210000000000001</cx:pt>
          <cx:pt idx="9327">45.210000000000001</cx:pt>
          <cx:pt idx="9328">45.210000000000001</cx:pt>
          <cx:pt idx="9329">45.210000000000001</cx:pt>
          <cx:pt idx="9330">45.210000000000001</cx:pt>
          <cx:pt idx="9331">45.210000000000001</cx:pt>
          <cx:pt idx="9332">45.210000000000001</cx:pt>
          <cx:pt idx="9333">45.210000000000001</cx:pt>
          <cx:pt idx="9334">45.210000000000001</cx:pt>
          <cx:pt idx="9335">45.210000000000001</cx:pt>
          <cx:pt idx="9336">45.200000000000003</cx:pt>
          <cx:pt idx="9337">45.200000000000003</cx:pt>
          <cx:pt idx="9338">45.200000000000003</cx:pt>
          <cx:pt idx="9339">45.189999999999998</cx:pt>
          <cx:pt idx="9340">45.189999999999998</cx:pt>
          <cx:pt idx="9341">45.189999999999998</cx:pt>
          <cx:pt idx="9342">45.189999999999998</cx:pt>
          <cx:pt idx="9343">45.18</cx:pt>
          <cx:pt idx="9344">45.18</cx:pt>
          <cx:pt idx="9345">45.18</cx:pt>
          <cx:pt idx="9346">45.18</cx:pt>
          <cx:pt idx="9347">45.18</cx:pt>
          <cx:pt idx="9348">45.18</cx:pt>
          <cx:pt idx="9349">45.18</cx:pt>
          <cx:pt idx="9350">45.170000000000002</cx:pt>
          <cx:pt idx="9351">45.170000000000002</cx:pt>
          <cx:pt idx="9352">45.170000000000002</cx:pt>
          <cx:pt idx="9353">45.170000000000002</cx:pt>
          <cx:pt idx="9354">45.170000000000002</cx:pt>
          <cx:pt idx="9355">45.159999999999997</cx:pt>
          <cx:pt idx="9356">45.159999999999997</cx:pt>
          <cx:pt idx="9357">45.159999999999997</cx:pt>
          <cx:pt idx="9358">45.159999999999997</cx:pt>
          <cx:pt idx="9359">45.159999999999997</cx:pt>
          <cx:pt idx="9360">45.159999999999997</cx:pt>
          <cx:pt idx="9361">45.159999999999997</cx:pt>
          <cx:pt idx="9362">45.159999999999997</cx:pt>
          <cx:pt idx="9363">45.159999999999997</cx:pt>
          <cx:pt idx="9364">45.159999999999997</cx:pt>
          <cx:pt idx="9365">45.159999999999997</cx:pt>
          <cx:pt idx="9366">45.159999999999997</cx:pt>
          <cx:pt idx="9367">45.159999999999997</cx:pt>
          <cx:pt idx="9368">45.159999999999997</cx:pt>
          <cx:pt idx="9369">45.159999999999997</cx:pt>
          <cx:pt idx="9370">45.149999999999999</cx:pt>
          <cx:pt idx="9371">45.149999999999999</cx:pt>
          <cx:pt idx="9372">45.149999999999999</cx:pt>
          <cx:pt idx="9373">45.149999999999999</cx:pt>
          <cx:pt idx="9374">45.140000000000001</cx:pt>
          <cx:pt idx="9375">45.140000000000001</cx:pt>
          <cx:pt idx="9376">45.140000000000001</cx:pt>
          <cx:pt idx="9377">45.140000000000001</cx:pt>
          <cx:pt idx="9378">45.140000000000001</cx:pt>
          <cx:pt idx="9379">45.140000000000001</cx:pt>
          <cx:pt idx="9380">45.130000000000003</cx:pt>
          <cx:pt idx="9381">45.130000000000003</cx:pt>
          <cx:pt idx="9382">45.130000000000003</cx:pt>
          <cx:pt idx="9383">45.130000000000003</cx:pt>
          <cx:pt idx="9384">45.130000000000003</cx:pt>
          <cx:pt idx="9385">45.130000000000003</cx:pt>
          <cx:pt idx="9386">45.130000000000003</cx:pt>
          <cx:pt idx="9387">45.130000000000003</cx:pt>
          <cx:pt idx="9388">45.130000000000003</cx:pt>
          <cx:pt idx="9389">45.130000000000003</cx:pt>
          <cx:pt idx="9390">45.119999999999997</cx:pt>
          <cx:pt idx="9391">45.119999999999997</cx:pt>
          <cx:pt idx="9392">45.119999999999997</cx:pt>
          <cx:pt idx="9393">45.119999999999997</cx:pt>
          <cx:pt idx="9394">45.119999999999997</cx:pt>
          <cx:pt idx="9395">45.119999999999997</cx:pt>
          <cx:pt idx="9396">45.119999999999997</cx:pt>
          <cx:pt idx="9397">45.109999999999999</cx:pt>
          <cx:pt idx="9398">45.109999999999999</cx:pt>
          <cx:pt idx="9399">45.109999999999999</cx:pt>
          <cx:pt idx="9400">45.109999999999999</cx:pt>
          <cx:pt idx="9401">45.109999999999999</cx:pt>
          <cx:pt idx="9402">45.100000000000001</cx:pt>
          <cx:pt idx="9403">45.100000000000001</cx:pt>
          <cx:pt idx="9404">45.100000000000001</cx:pt>
          <cx:pt idx="9405">45.100000000000001</cx:pt>
          <cx:pt idx="9406">45.100000000000001</cx:pt>
          <cx:pt idx="9407">45.100000000000001</cx:pt>
          <cx:pt idx="9408">45.100000000000001</cx:pt>
          <cx:pt idx="9409">45.100000000000001</cx:pt>
          <cx:pt idx="9410">45.100000000000001</cx:pt>
          <cx:pt idx="9411">45.100000000000001</cx:pt>
          <cx:pt idx="9412">45.100000000000001</cx:pt>
          <cx:pt idx="9413">45.100000000000001</cx:pt>
          <cx:pt idx="9414">45.100000000000001</cx:pt>
          <cx:pt idx="9415">45.100000000000001</cx:pt>
          <cx:pt idx="9416">45.090000000000003</cx:pt>
          <cx:pt idx="9417">45.090000000000003</cx:pt>
          <cx:pt idx="9418">45.090000000000003</cx:pt>
          <cx:pt idx="9419">45.079999999999998</cx:pt>
          <cx:pt idx="9420">45.079999999999998</cx:pt>
          <cx:pt idx="9421">45.079999999999998</cx:pt>
          <cx:pt idx="9422">45.079999999999998</cx:pt>
          <cx:pt idx="9423">45.079999999999998</cx:pt>
          <cx:pt idx="9424">45.079999999999998</cx:pt>
          <cx:pt idx="9425">45.079999999999998</cx:pt>
          <cx:pt idx="9426">45.07</cx:pt>
          <cx:pt idx="9427">45.07</cx:pt>
          <cx:pt idx="9428">45.07</cx:pt>
          <cx:pt idx="9429">45.07</cx:pt>
          <cx:pt idx="9430">45.060000000000002</cx:pt>
          <cx:pt idx="9431">45.060000000000002</cx:pt>
          <cx:pt idx="9432">45.060000000000002</cx:pt>
          <cx:pt idx="9433">45.060000000000002</cx:pt>
          <cx:pt idx="9434">45.049999999999997</cx:pt>
          <cx:pt idx="9435">45.049999999999997</cx:pt>
          <cx:pt idx="9436">45.049999999999997</cx:pt>
          <cx:pt idx="9437">45.049999999999997</cx:pt>
          <cx:pt idx="9438">45.049999999999997</cx:pt>
          <cx:pt idx="9439">45.049999999999997</cx:pt>
          <cx:pt idx="9440">45.049999999999997</cx:pt>
          <cx:pt idx="9441">45.049999999999997</cx:pt>
          <cx:pt idx="9442">45.049999999999997</cx:pt>
          <cx:pt idx="9443">45.039999999999999</cx:pt>
          <cx:pt idx="9444">45.030000000000001</cx:pt>
          <cx:pt idx="9445">45.030000000000001</cx:pt>
          <cx:pt idx="9446">45.030000000000001</cx:pt>
          <cx:pt idx="9447">45.030000000000001</cx:pt>
          <cx:pt idx="9448">45.030000000000001</cx:pt>
          <cx:pt idx="9449">45.030000000000001</cx:pt>
          <cx:pt idx="9450">45.030000000000001</cx:pt>
          <cx:pt idx="9451">45.020000000000003</cx:pt>
          <cx:pt idx="9452">45.020000000000003</cx:pt>
          <cx:pt idx="9453">45.009999999999998</cx:pt>
          <cx:pt idx="9454">45.009999999999998</cx:pt>
          <cx:pt idx="9455">45</cx:pt>
          <cx:pt idx="9456">45</cx:pt>
          <cx:pt idx="9457">45</cx:pt>
          <cx:pt idx="9458">45</cx:pt>
          <cx:pt idx="9459">45</cx:pt>
          <cx:pt idx="9460">45</cx:pt>
          <cx:pt idx="9461">45</cx:pt>
          <cx:pt idx="9462">45</cx:pt>
          <cx:pt idx="9463">45</cx:pt>
          <cx:pt idx="9464">45</cx:pt>
          <cx:pt idx="9465">45</cx:pt>
          <cx:pt idx="9466">45</cx:pt>
          <cx:pt idx="9467">45</cx:pt>
          <cx:pt idx="9468">45</cx:pt>
          <cx:pt idx="9469">45</cx:pt>
          <cx:pt idx="9470">45</cx:pt>
          <cx:pt idx="9471">45</cx:pt>
          <cx:pt idx="9472">45</cx:pt>
          <cx:pt idx="9473">45</cx:pt>
          <cx:pt idx="9474">45</cx:pt>
          <cx:pt idx="9475">45</cx:pt>
          <cx:pt idx="9476">45</cx:pt>
          <cx:pt idx="9477">45</cx:pt>
          <cx:pt idx="9478">45</cx:pt>
          <cx:pt idx="9479">45</cx:pt>
          <cx:pt idx="9480">45</cx:pt>
          <cx:pt idx="9481">45</cx:pt>
          <cx:pt idx="9482">45</cx:pt>
          <cx:pt idx="9483">45</cx:pt>
          <cx:pt idx="9484">45</cx:pt>
          <cx:pt idx="9485">45</cx:pt>
          <cx:pt idx="9486">45</cx:pt>
          <cx:pt idx="9487">45</cx:pt>
          <cx:pt idx="9488">45</cx:pt>
          <cx:pt idx="9489">45</cx:pt>
          <cx:pt idx="9490">45</cx:pt>
          <cx:pt idx="9491">45</cx:pt>
          <cx:pt idx="9492">45</cx:pt>
          <cx:pt idx="9493">45</cx:pt>
          <cx:pt idx="9494">44.990000000000002</cx:pt>
          <cx:pt idx="9495">44.990000000000002</cx:pt>
          <cx:pt idx="9496">44.990000000000002</cx:pt>
          <cx:pt idx="9497">44.979999999999997</cx:pt>
          <cx:pt idx="9498">44.979999999999997</cx:pt>
          <cx:pt idx="9499">44.969999999999999</cx:pt>
          <cx:pt idx="9500">44.969999999999999</cx:pt>
          <cx:pt idx="9501">44.960000000000001</cx:pt>
          <cx:pt idx="9502">44.960000000000001</cx:pt>
          <cx:pt idx="9503">44.960000000000001</cx:pt>
          <cx:pt idx="9504">44.960000000000001</cx:pt>
          <cx:pt idx="9505">44.960000000000001</cx:pt>
          <cx:pt idx="9506">44.960000000000001</cx:pt>
          <cx:pt idx="9507">44.960000000000001</cx:pt>
          <cx:pt idx="9508">44.950000000000003</cx:pt>
          <cx:pt idx="9509">44.950000000000003</cx:pt>
          <cx:pt idx="9510">44.950000000000003</cx:pt>
          <cx:pt idx="9511">44.939999999999998</cx:pt>
          <cx:pt idx="9512">44.939999999999998</cx:pt>
          <cx:pt idx="9513">44.939999999999998</cx:pt>
          <cx:pt idx="9514">44.939999999999998</cx:pt>
          <cx:pt idx="9515">44.939999999999998</cx:pt>
          <cx:pt idx="9516">44.93</cx:pt>
          <cx:pt idx="9517">44.93</cx:pt>
          <cx:pt idx="9518">44.93</cx:pt>
          <cx:pt idx="9519">44.93</cx:pt>
          <cx:pt idx="9520">44.920000000000002</cx:pt>
          <cx:pt idx="9521">44.920000000000002</cx:pt>
          <cx:pt idx="9522">44.920000000000002</cx:pt>
          <cx:pt idx="9523">44.920000000000002</cx:pt>
          <cx:pt idx="9524">44.920000000000002</cx:pt>
          <cx:pt idx="9525">44.920000000000002</cx:pt>
          <cx:pt idx="9526">44.909999999999997</cx:pt>
          <cx:pt idx="9527">44.909999999999997</cx:pt>
          <cx:pt idx="9528">44.909999999999997</cx:pt>
          <cx:pt idx="9529">44.899999999999999</cx:pt>
          <cx:pt idx="9530">44.899999999999999</cx:pt>
          <cx:pt idx="9531">44.899999999999999</cx:pt>
          <cx:pt idx="9532">44.899999999999999</cx:pt>
          <cx:pt idx="9533">44.899999999999999</cx:pt>
          <cx:pt idx="9534">44.899999999999999</cx:pt>
          <cx:pt idx="9535">44.890000000000001</cx:pt>
          <cx:pt idx="9536">44.880000000000003</cx:pt>
          <cx:pt idx="9537">44.880000000000003</cx:pt>
          <cx:pt idx="9538">44.880000000000003</cx:pt>
          <cx:pt idx="9539">44.880000000000003</cx:pt>
          <cx:pt idx="9540">44.880000000000003</cx:pt>
          <cx:pt idx="9541">44.869999999999997</cx:pt>
          <cx:pt idx="9542">44.869999999999997</cx:pt>
          <cx:pt idx="9543">44.869999999999997</cx:pt>
          <cx:pt idx="9544">44.869999999999997</cx:pt>
          <cx:pt idx="9545">44.869999999999997</cx:pt>
          <cx:pt idx="9546">44.869999999999997</cx:pt>
          <cx:pt idx="9547">44.869999999999997</cx:pt>
          <cx:pt idx="9548">44.859999999999999</cx:pt>
          <cx:pt idx="9549">44.859999999999999</cx:pt>
          <cx:pt idx="9550">44.859999999999999</cx:pt>
          <cx:pt idx="9551">44.859999999999999</cx:pt>
          <cx:pt idx="9552">44.859999999999999</cx:pt>
          <cx:pt idx="9553">44.859999999999999</cx:pt>
          <cx:pt idx="9554">44.850000000000001</cx:pt>
          <cx:pt idx="9555">44.840000000000003</cx:pt>
          <cx:pt idx="9556">44.829999999999998</cx:pt>
          <cx:pt idx="9557">44.829999999999998</cx:pt>
          <cx:pt idx="9558">44.829999999999998</cx:pt>
          <cx:pt idx="9559">44.829999999999998</cx:pt>
          <cx:pt idx="9560">44.829999999999998</cx:pt>
          <cx:pt idx="9561">44.829999999999998</cx:pt>
          <cx:pt idx="9562">44.829999999999998</cx:pt>
          <cx:pt idx="9563">44.829999999999998</cx:pt>
          <cx:pt idx="9564">44.829999999999998</cx:pt>
          <cx:pt idx="9565">44.829999999999998</cx:pt>
          <cx:pt idx="9566">44.829999999999998</cx:pt>
          <cx:pt idx="9567">44.829999999999998</cx:pt>
          <cx:pt idx="9568">44.829999999999998</cx:pt>
          <cx:pt idx="9569">44.829999999999998</cx:pt>
          <cx:pt idx="9570">44.829999999999998</cx:pt>
          <cx:pt idx="9571">44.829999999999998</cx:pt>
          <cx:pt idx="9572">44.829999999999998</cx:pt>
          <cx:pt idx="9573">44.829999999999998</cx:pt>
          <cx:pt idx="9574">44.829999999999998</cx:pt>
          <cx:pt idx="9575">44.82</cx:pt>
          <cx:pt idx="9576">44.82</cx:pt>
          <cx:pt idx="9577">44.82</cx:pt>
          <cx:pt idx="9578">44.810000000000002</cx:pt>
          <cx:pt idx="9579">44.810000000000002</cx:pt>
          <cx:pt idx="9580">44.810000000000002</cx:pt>
          <cx:pt idx="9581">44.799999999999997</cx:pt>
          <cx:pt idx="9582">44.799999999999997</cx:pt>
          <cx:pt idx="9583">44.799999999999997</cx:pt>
          <cx:pt idx="9584">44.789999999999999</cx:pt>
          <cx:pt idx="9585">44.789999999999999</cx:pt>
          <cx:pt idx="9586">44.789999999999999</cx:pt>
          <cx:pt idx="9587">44.789999999999999</cx:pt>
          <cx:pt idx="9588">44.789999999999999</cx:pt>
          <cx:pt idx="9589">44.789999999999999</cx:pt>
          <cx:pt idx="9590">44.780000000000001</cx:pt>
          <cx:pt idx="9591">44.780000000000001</cx:pt>
          <cx:pt idx="9592">44.780000000000001</cx:pt>
          <cx:pt idx="9593">44.780000000000001</cx:pt>
          <cx:pt idx="9594">44.770000000000003</cx:pt>
          <cx:pt idx="9595">44.770000000000003</cx:pt>
          <cx:pt idx="9596">44.770000000000003</cx:pt>
          <cx:pt idx="9597">44.770000000000003</cx:pt>
          <cx:pt idx="9598">44.759999999999998</cx:pt>
          <cx:pt idx="9599">44.759999999999998</cx:pt>
          <cx:pt idx="9600">44.759999999999998</cx:pt>
          <cx:pt idx="9601">44.759999999999998</cx:pt>
          <cx:pt idx="9602">44.759999999999998</cx:pt>
          <cx:pt idx="9603">44.759999999999998</cx:pt>
          <cx:pt idx="9604">44.759999999999998</cx:pt>
          <cx:pt idx="9605">44.75</cx:pt>
          <cx:pt idx="9606">44.740000000000002</cx:pt>
          <cx:pt idx="9607">44.740000000000002</cx:pt>
          <cx:pt idx="9608">44.740000000000002</cx:pt>
          <cx:pt idx="9609">44.740000000000002</cx:pt>
          <cx:pt idx="9610">44.740000000000002</cx:pt>
          <cx:pt idx="9611">44.740000000000002</cx:pt>
          <cx:pt idx="9612">44.740000000000002</cx:pt>
          <cx:pt idx="9613">44.740000000000002</cx:pt>
          <cx:pt idx="9614">44.740000000000002</cx:pt>
          <cx:pt idx="9615">44.740000000000002</cx:pt>
          <cx:pt idx="9616">44.740000000000002</cx:pt>
          <cx:pt idx="9617">44.740000000000002</cx:pt>
          <cx:pt idx="9618">44.740000000000002</cx:pt>
          <cx:pt idx="9619">44.740000000000002</cx:pt>
          <cx:pt idx="9620">44.740000000000002</cx:pt>
          <cx:pt idx="9621">44.740000000000002</cx:pt>
          <cx:pt idx="9622">44.740000000000002</cx:pt>
          <cx:pt idx="9623">44.740000000000002</cx:pt>
          <cx:pt idx="9624">44.740000000000002</cx:pt>
          <cx:pt idx="9625">44.740000000000002</cx:pt>
          <cx:pt idx="9626">44.740000000000002</cx:pt>
          <cx:pt idx="9627">44.740000000000002</cx:pt>
          <cx:pt idx="9628">44.740000000000002</cx:pt>
          <cx:pt idx="9629">44.740000000000002</cx:pt>
          <cx:pt idx="9630">44.729999999999997</cx:pt>
          <cx:pt idx="9631">44.729999999999997</cx:pt>
          <cx:pt idx="9632">44.729999999999997</cx:pt>
          <cx:pt idx="9633">44.719999999999999</cx:pt>
          <cx:pt idx="9634">44.719999999999999</cx:pt>
          <cx:pt idx="9635">44.719999999999999</cx:pt>
          <cx:pt idx="9636">44.719999999999999</cx:pt>
          <cx:pt idx="9637">44.710000000000001</cx:pt>
          <cx:pt idx="9638">44.710000000000001</cx:pt>
          <cx:pt idx="9639">44.710000000000001</cx:pt>
          <cx:pt idx="9640">44.700000000000003</cx:pt>
          <cx:pt idx="9641">44.700000000000003</cx:pt>
          <cx:pt idx="9642">44.700000000000003</cx:pt>
          <cx:pt idx="9643">44.700000000000003</cx:pt>
          <cx:pt idx="9644">44.700000000000003</cx:pt>
          <cx:pt idx="9645">44.689999999999998</cx:pt>
          <cx:pt idx="9646">44.689999999999998</cx:pt>
          <cx:pt idx="9647">44.689999999999998</cx:pt>
          <cx:pt idx="9648">44.689999999999998</cx:pt>
          <cx:pt idx="9649">44.689999999999998</cx:pt>
          <cx:pt idx="9650">44.68</cx:pt>
          <cx:pt idx="9651">44.68</cx:pt>
          <cx:pt idx="9652">44.68</cx:pt>
          <cx:pt idx="9653">44.68</cx:pt>
          <cx:pt idx="9654">44.68</cx:pt>
          <cx:pt idx="9655">44.68</cx:pt>
          <cx:pt idx="9656">44.68</cx:pt>
          <cx:pt idx="9657">44.68</cx:pt>
          <cx:pt idx="9658">44.68</cx:pt>
          <cx:pt idx="9659">44.68</cx:pt>
          <cx:pt idx="9660">44.670000000000002</cx:pt>
          <cx:pt idx="9661">44.670000000000002</cx:pt>
          <cx:pt idx="9662">44.670000000000002</cx:pt>
          <cx:pt idx="9663">44.670000000000002</cx:pt>
          <cx:pt idx="9664">44.670000000000002</cx:pt>
          <cx:pt idx="9665">44.670000000000002</cx:pt>
          <cx:pt idx="9666">44.670000000000002</cx:pt>
          <cx:pt idx="9667">44.670000000000002</cx:pt>
          <cx:pt idx="9668">44.670000000000002</cx:pt>
          <cx:pt idx="9669">44.670000000000002</cx:pt>
          <cx:pt idx="9670">44.670000000000002</cx:pt>
          <cx:pt idx="9671">44.659999999999997</cx:pt>
          <cx:pt idx="9672">44.659999999999997</cx:pt>
          <cx:pt idx="9673">44.659999999999997</cx:pt>
          <cx:pt idx="9674">44.659999999999997</cx:pt>
          <cx:pt idx="9675">44.659999999999997</cx:pt>
          <cx:pt idx="9676">44.649999999999999</cx:pt>
          <cx:pt idx="9677">44.649999999999999</cx:pt>
          <cx:pt idx="9678">44.649999999999999</cx:pt>
          <cx:pt idx="9679">44.640000000000001</cx:pt>
          <cx:pt idx="9680">44.640000000000001</cx:pt>
          <cx:pt idx="9681">44.640000000000001</cx:pt>
          <cx:pt idx="9682">44.640000000000001</cx:pt>
          <cx:pt idx="9683">44.630000000000003</cx:pt>
          <cx:pt idx="9684">44.630000000000003</cx:pt>
          <cx:pt idx="9685">44.619999999999997</cx:pt>
          <cx:pt idx="9686">44.619999999999997</cx:pt>
          <cx:pt idx="9687">44.619999999999997</cx:pt>
          <cx:pt idx="9688">44.619999999999997</cx:pt>
          <cx:pt idx="9689">44.619999999999997</cx:pt>
          <cx:pt idx="9690">44.619999999999997</cx:pt>
          <cx:pt idx="9691">44.619999999999997</cx:pt>
          <cx:pt idx="9692">44.619999999999997</cx:pt>
          <cx:pt idx="9693">44.619999999999997</cx:pt>
          <cx:pt idx="9694">44.619999999999997</cx:pt>
          <cx:pt idx="9695">44.619999999999997</cx:pt>
          <cx:pt idx="9696">44.619999999999997</cx:pt>
          <cx:pt idx="9697">44.609999999999999</cx:pt>
          <cx:pt idx="9698">44.609999999999999</cx:pt>
          <cx:pt idx="9699">44.600000000000001</cx:pt>
          <cx:pt idx="9700">44.600000000000001</cx:pt>
          <cx:pt idx="9701">44.600000000000001</cx:pt>
          <cx:pt idx="9702">44.590000000000003</cx:pt>
          <cx:pt idx="9703">44.590000000000003</cx:pt>
          <cx:pt idx="9704">44.590000000000003</cx:pt>
          <cx:pt idx="9705">44.590000000000003</cx:pt>
          <cx:pt idx="9706">44.590000000000003</cx:pt>
          <cx:pt idx="9707">44.590000000000003</cx:pt>
          <cx:pt idx="9708">44.590000000000003</cx:pt>
          <cx:pt idx="9709">44.590000000000003</cx:pt>
          <cx:pt idx="9710">44.590000000000003</cx:pt>
          <cx:pt idx="9711">44.590000000000003</cx:pt>
          <cx:pt idx="9712">44.579999999999998</cx:pt>
          <cx:pt idx="9713">44.579999999999998</cx:pt>
          <cx:pt idx="9714">44.579999999999998</cx:pt>
          <cx:pt idx="9715">44.57</cx:pt>
          <cx:pt idx="9716">44.57</cx:pt>
          <cx:pt idx="9717">44.57</cx:pt>
          <cx:pt idx="9718">44.57</cx:pt>
          <cx:pt idx="9719">44.57</cx:pt>
          <cx:pt idx="9720">44.57</cx:pt>
          <cx:pt idx="9721">44.57</cx:pt>
          <cx:pt idx="9722">44.57</cx:pt>
          <cx:pt idx="9723">44.560000000000002</cx:pt>
          <cx:pt idx="9724">44.560000000000002</cx:pt>
          <cx:pt idx="9725">44.560000000000002</cx:pt>
          <cx:pt idx="9726">44.560000000000002</cx:pt>
          <cx:pt idx="9727">44.549999999999997</cx:pt>
          <cx:pt idx="9728">44.549999999999997</cx:pt>
          <cx:pt idx="9729">44.549999999999997</cx:pt>
          <cx:pt idx="9730">44.549999999999997</cx:pt>
          <cx:pt idx="9731">44.549999999999997</cx:pt>
          <cx:pt idx="9732">44.549999999999997</cx:pt>
          <cx:pt idx="9733">44.549999999999997</cx:pt>
          <cx:pt idx="9734">44.549999999999997</cx:pt>
          <cx:pt idx="9735">44.549999999999997</cx:pt>
          <cx:pt idx="9736">44.549999999999997</cx:pt>
          <cx:pt idx="9737">44.549999999999997</cx:pt>
          <cx:pt idx="9738">44.539999999999999</cx:pt>
          <cx:pt idx="9739">44.530000000000001</cx:pt>
          <cx:pt idx="9740">44.530000000000001</cx:pt>
          <cx:pt idx="9741">44.530000000000001</cx:pt>
          <cx:pt idx="9742">44.530000000000001</cx:pt>
          <cx:pt idx="9743">44.520000000000003</cx:pt>
          <cx:pt idx="9744">44.520000000000003</cx:pt>
          <cx:pt idx="9745">44.520000000000003</cx:pt>
          <cx:pt idx="9746">44.520000000000003</cx:pt>
          <cx:pt idx="9747">44.520000000000003</cx:pt>
          <cx:pt idx="9748">44.509999999999998</cx:pt>
          <cx:pt idx="9749">44.509999999999998</cx:pt>
          <cx:pt idx="9750">44.509999999999998</cx:pt>
          <cx:pt idx="9751">44.509999999999998</cx:pt>
          <cx:pt idx="9752">44.509999999999998</cx:pt>
          <cx:pt idx="9753">44.509999999999998</cx:pt>
          <cx:pt idx="9754">44.5</cx:pt>
          <cx:pt idx="9755">44.5</cx:pt>
          <cx:pt idx="9756">44.5</cx:pt>
          <cx:pt idx="9757">44.490000000000002</cx:pt>
          <cx:pt idx="9758">44.490000000000002</cx:pt>
          <cx:pt idx="9759">44.490000000000002</cx:pt>
          <cx:pt idx="9760">44.490000000000002</cx:pt>
          <cx:pt idx="9761">44.490000000000002</cx:pt>
          <cx:pt idx="9762">44.479999999999997</cx:pt>
          <cx:pt idx="9763">44.469999999999999</cx:pt>
          <cx:pt idx="9764">44.469999999999999</cx:pt>
          <cx:pt idx="9765">44.460000000000001</cx:pt>
          <cx:pt idx="9766">44.460000000000001</cx:pt>
          <cx:pt idx="9767">44.460000000000001</cx:pt>
          <cx:pt idx="9768">44.460000000000001</cx:pt>
          <cx:pt idx="9769">44.460000000000001</cx:pt>
          <cx:pt idx="9770">44.439999999999998</cx:pt>
          <cx:pt idx="9771">44.439999999999998</cx:pt>
          <cx:pt idx="9772">44.439999999999998</cx:pt>
          <cx:pt idx="9773">44.439999999999998</cx:pt>
          <cx:pt idx="9774">44.439999999999998</cx:pt>
          <cx:pt idx="9775">44.439999999999998</cx:pt>
          <cx:pt idx="9776">44.439999999999998</cx:pt>
          <cx:pt idx="9777">44.439999999999998</cx:pt>
          <cx:pt idx="9778">44.439999999999998</cx:pt>
          <cx:pt idx="9779">44.439999999999998</cx:pt>
          <cx:pt idx="9780">44.439999999999998</cx:pt>
          <cx:pt idx="9781">44.439999999999998</cx:pt>
          <cx:pt idx="9782">44.439999999999998</cx:pt>
          <cx:pt idx="9783">44.439999999999998</cx:pt>
          <cx:pt idx="9784">44.439999999999998</cx:pt>
          <cx:pt idx="9785">44.439999999999998</cx:pt>
          <cx:pt idx="9786">44.439999999999998</cx:pt>
          <cx:pt idx="9787">44.439999999999998</cx:pt>
          <cx:pt idx="9788">44.439999999999998</cx:pt>
          <cx:pt idx="9789">44.439999999999998</cx:pt>
          <cx:pt idx="9790">44.439999999999998</cx:pt>
          <cx:pt idx="9791">44.439999999999998</cx:pt>
          <cx:pt idx="9792">44.439999999999998</cx:pt>
          <cx:pt idx="9793">44.439999999999998</cx:pt>
          <cx:pt idx="9794">44.439999999999998</cx:pt>
          <cx:pt idx="9795">44.439999999999998</cx:pt>
          <cx:pt idx="9796">44.439999999999998</cx:pt>
          <cx:pt idx="9797">44.439999999999998</cx:pt>
          <cx:pt idx="9798">44.439999999999998</cx:pt>
          <cx:pt idx="9799">44.439999999999998</cx:pt>
          <cx:pt idx="9800">44.439999999999998</cx:pt>
          <cx:pt idx="9801">44.439999999999998</cx:pt>
          <cx:pt idx="9802">44.439999999999998</cx:pt>
          <cx:pt idx="9803">44.439999999999998</cx:pt>
          <cx:pt idx="9804">44.439999999999998</cx:pt>
          <cx:pt idx="9805">44.439999999999998</cx:pt>
          <cx:pt idx="9806">44.439999999999998</cx:pt>
          <cx:pt idx="9807">44.439999999999998</cx:pt>
          <cx:pt idx="9808">44.439999999999998</cx:pt>
          <cx:pt idx="9809">44.439999999999998</cx:pt>
          <cx:pt idx="9810">44.439999999999998</cx:pt>
          <cx:pt idx="9811">44.439999999999998</cx:pt>
          <cx:pt idx="9812">44.439999999999998</cx:pt>
          <cx:pt idx="9813">44.439999999999998</cx:pt>
          <cx:pt idx="9814">44.439999999999998</cx:pt>
          <cx:pt idx="9815">44.439999999999998</cx:pt>
          <cx:pt idx="9816">44.439999999999998</cx:pt>
          <cx:pt idx="9817">44.439999999999998</cx:pt>
          <cx:pt idx="9818">44.439999999999998</cx:pt>
          <cx:pt idx="9819">44.439999999999998</cx:pt>
          <cx:pt idx="9820">44.439999999999998</cx:pt>
          <cx:pt idx="9821">44.439999999999998</cx:pt>
          <cx:pt idx="9822">44.439999999999998</cx:pt>
          <cx:pt idx="9823">44.439999999999998</cx:pt>
          <cx:pt idx="9824">44.439999999999998</cx:pt>
          <cx:pt idx="9825">44.439999999999998</cx:pt>
          <cx:pt idx="9826">44.439999999999998</cx:pt>
          <cx:pt idx="9827">44.439999999999998</cx:pt>
          <cx:pt idx="9828">44.439999999999998</cx:pt>
          <cx:pt idx="9829">44.439999999999998</cx:pt>
          <cx:pt idx="9830">44.439999999999998</cx:pt>
          <cx:pt idx="9831">44.439999999999998</cx:pt>
          <cx:pt idx="9832">44.439999999999998</cx:pt>
          <cx:pt idx="9833">44.439999999999998</cx:pt>
          <cx:pt idx="9834">44.439999999999998</cx:pt>
          <cx:pt idx="9835">44.439999999999998</cx:pt>
          <cx:pt idx="9836">44.439999999999998</cx:pt>
          <cx:pt idx="9837">44.439999999999998</cx:pt>
          <cx:pt idx="9838">44.439999999999998</cx:pt>
          <cx:pt idx="9839">44.439999999999998</cx:pt>
          <cx:pt idx="9840">44.439999999999998</cx:pt>
          <cx:pt idx="9841">44.439999999999998</cx:pt>
          <cx:pt idx="9842">44.439999999999998</cx:pt>
          <cx:pt idx="9843">44.439999999999998</cx:pt>
          <cx:pt idx="9844">44.439999999999998</cx:pt>
          <cx:pt idx="9845">44.439999999999998</cx:pt>
          <cx:pt idx="9846">44.439999999999998</cx:pt>
          <cx:pt idx="9847">44.439999999999998</cx:pt>
          <cx:pt idx="9848">44.439999999999998</cx:pt>
          <cx:pt idx="9849">44.439999999999998</cx:pt>
          <cx:pt idx="9850">44.439999999999998</cx:pt>
          <cx:pt idx="9851">44.439999999999998</cx:pt>
          <cx:pt idx="9852">44.439999999999998</cx:pt>
          <cx:pt idx="9853">44.439999999999998</cx:pt>
          <cx:pt idx="9854">44.439999999999998</cx:pt>
          <cx:pt idx="9855">44.439999999999998</cx:pt>
          <cx:pt idx="9856">44.439999999999998</cx:pt>
          <cx:pt idx="9857">44.439999999999998</cx:pt>
          <cx:pt idx="9858">44.439999999999998</cx:pt>
          <cx:pt idx="9859">44.439999999999998</cx:pt>
          <cx:pt idx="9860">44.439999999999998</cx:pt>
          <cx:pt idx="9861">44.439999999999998</cx:pt>
          <cx:pt idx="9862">44.439999999999998</cx:pt>
          <cx:pt idx="9863">44.439999999999998</cx:pt>
          <cx:pt idx="9864">44.439999999999998</cx:pt>
          <cx:pt idx="9865">44.439999999999998</cx:pt>
          <cx:pt idx="9866">44.439999999999998</cx:pt>
          <cx:pt idx="9867">44.439999999999998</cx:pt>
          <cx:pt idx="9868">44.439999999999998</cx:pt>
          <cx:pt idx="9869">44.439999999999998</cx:pt>
          <cx:pt idx="9870">44.439999999999998</cx:pt>
          <cx:pt idx="9871">44.439999999999998</cx:pt>
          <cx:pt idx="9872">44.439999999999998</cx:pt>
          <cx:pt idx="9873">44.439999999999998</cx:pt>
          <cx:pt idx="9874">44.439999999999998</cx:pt>
          <cx:pt idx="9875">44.439999999999998</cx:pt>
          <cx:pt idx="9876">44.439999999999998</cx:pt>
          <cx:pt idx="9877">44.439999999999998</cx:pt>
          <cx:pt idx="9878">44.439999999999998</cx:pt>
          <cx:pt idx="9879">44.439999999999998</cx:pt>
          <cx:pt idx="9880">44.439999999999998</cx:pt>
          <cx:pt idx="9881">44.439999999999998</cx:pt>
          <cx:pt idx="9882">44.439999999999998</cx:pt>
          <cx:pt idx="9883">44.439999999999998</cx:pt>
          <cx:pt idx="9884">44.439999999999998</cx:pt>
          <cx:pt idx="9885">44.439999999999998</cx:pt>
          <cx:pt idx="9886">44.439999999999998</cx:pt>
          <cx:pt idx="9887">44.439999999999998</cx:pt>
          <cx:pt idx="9888">44.439999999999998</cx:pt>
          <cx:pt idx="9889">44.439999999999998</cx:pt>
          <cx:pt idx="9890">44.439999999999998</cx:pt>
          <cx:pt idx="9891">44.439999999999998</cx:pt>
          <cx:pt idx="9892">44.439999999999998</cx:pt>
          <cx:pt idx="9893">44.439999999999998</cx:pt>
          <cx:pt idx="9894">44.439999999999998</cx:pt>
          <cx:pt idx="9895">44.439999999999998</cx:pt>
          <cx:pt idx="9896">44.43</cx:pt>
          <cx:pt idx="9897">44.43</cx:pt>
          <cx:pt idx="9898">44.420000000000002</cx:pt>
          <cx:pt idx="9899">44.420000000000002</cx:pt>
          <cx:pt idx="9900">44.420000000000002</cx:pt>
          <cx:pt idx="9901">44.409999999999997</cx:pt>
          <cx:pt idx="9902">44.409999999999997</cx:pt>
          <cx:pt idx="9903">44.409999999999997</cx:pt>
          <cx:pt idx="9904">44.399999999999999</cx:pt>
          <cx:pt idx="9905">44.399999999999999</cx:pt>
          <cx:pt idx="9906">44.399999999999999</cx:pt>
          <cx:pt idx="9907">44.399999999999999</cx:pt>
          <cx:pt idx="9908">44.390000000000001</cx:pt>
          <cx:pt idx="9909">44.390000000000001</cx:pt>
          <cx:pt idx="9910">44.390000000000001</cx:pt>
          <cx:pt idx="9911">44.390000000000001</cx:pt>
          <cx:pt idx="9912">44.390000000000001</cx:pt>
          <cx:pt idx="9913">44.390000000000001</cx:pt>
          <cx:pt idx="9914">44.380000000000003</cx:pt>
          <cx:pt idx="9915">44.380000000000003</cx:pt>
          <cx:pt idx="9916">44.380000000000003</cx:pt>
          <cx:pt idx="9917">44.380000000000003</cx:pt>
          <cx:pt idx="9918">44.369999999999997</cx:pt>
          <cx:pt idx="9919">44.369999999999997</cx:pt>
          <cx:pt idx="9920">44.369999999999997</cx:pt>
          <cx:pt idx="9921">44.369999999999997</cx:pt>
          <cx:pt idx="9922">44.369999999999997</cx:pt>
          <cx:pt idx="9923">44.359999999999999</cx:pt>
          <cx:pt idx="9924">44.359999999999999</cx:pt>
          <cx:pt idx="9925">44.359999999999999</cx:pt>
          <cx:pt idx="9926">44.359999999999999</cx:pt>
          <cx:pt idx="9927">44.350000000000001</cx:pt>
          <cx:pt idx="9928">44.350000000000001</cx:pt>
          <cx:pt idx="9929">44.350000000000001</cx:pt>
          <cx:pt idx="9930">44.340000000000003</cx:pt>
          <cx:pt idx="9931">44.340000000000003</cx:pt>
          <cx:pt idx="9932">44.340000000000003</cx:pt>
          <cx:pt idx="9933">44.340000000000003</cx:pt>
          <cx:pt idx="9934">44.340000000000003</cx:pt>
          <cx:pt idx="9935">44.340000000000003</cx:pt>
          <cx:pt idx="9936">44.329999999999998</cx:pt>
          <cx:pt idx="9937">44.329999999999998</cx:pt>
          <cx:pt idx="9938">44.329999999999998</cx:pt>
          <cx:pt idx="9939">44.329999999999998</cx:pt>
          <cx:pt idx="9940">44.329999999999998</cx:pt>
          <cx:pt idx="9941">44.329999999999998</cx:pt>
          <cx:pt idx="9942">44.329999999999998</cx:pt>
          <cx:pt idx="9943">44.329999999999998</cx:pt>
          <cx:pt idx="9944">44.329999999999998</cx:pt>
          <cx:pt idx="9945">44.32</cx:pt>
          <cx:pt idx="9946">44.32</cx:pt>
          <cx:pt idx="9947">44.32</cx:pt>
          <cx:pt idx="9948">44.32</cx:pt>
          <cx:pt idx="9949">44.32</cx:pt>
          <cx:pt idx="9950">44.32</cx:pt>
          <cx:pt idx="9951">44.32</cx:pt>
          <cx:pt idx="9952">44.299999999999997</cx:pt>
          <cx:pt idx="9953">44.299999999999997</cx:pt>
          <cx:pt idx="9954">44.299999999999997</cx:pt>
          <cx:pt idx="9955">44.299999999999997</cx:pt>
          <cx:pt idx="9956">44.299999999999997</cx:pt>
          <cx:pt idx="9957">44.289999999999999</cx:pt>
          <cx:pt idx="9958">44.289999999999999</cx:pt>
          <cx:pt idx="9959">44.280000000000001</cx:pt>
          <cx:pt idx="9960">44.270000000000003</cx:pt>
          <cx:pt idx="9961">44.270000000000003</cx:pt>
          <cx:pt idx="9962">44.270000000000003</cx:pt>
          <cx:pt idx="9963">44.270000000000003</cx:pt>
          <cx:pt idx="9964">44.270000000000003</cx:pt>
          <cx:pt idx="9965">44.270000000000003</cx:pt>
          <cx:pt idx="9966">44.259999999999998</cx:pt>
          <cx:pt idx="9967">44.259999999999998</cx:pt>
          <cx:pt idx="9968">44.259999999999998</cx:pt>
          <cx:pt idx="9969">44.259999999999998</cx:pt>
          <cx:pt idx="9970">44.259999999999998</cx:pt>
          <cx:pt idx="9971">44.259999999999998</cx:pt>
          <cx:pt idx="9972">44.259999999999998</cx:pt>
          <cx:pt idx="9973">44.259999999999998</cx:pt>
          <cx:pt idx="9974">44.25</cx:pt>
          <cx:pt idx="9975">44.25</cx:pt>
          <cx:pt idx="9976">44.25</cx:pt>
          <cx:pt idx="9977">44.25</cx:pt>
          <cx:pt idx="9978">44.25</cx:pt>
          <cx:pt idx="9979">44.25</cx:pt>
          <cx:pt idx="9980">44.25</cx:pt>
          <cx:pt idx="9981">44.240000000000002</cx:pt>
          <cx:pt idx="9982">44.240000000000002</cx:pt>
          <cx:pt idx="9983">44.240000000000002</cx:pt>
          <cx:pt idx="9984">44.229999999999997</cx:pt>
          <cx:pt idx="9985">44.229999999999997</cx:pt>
          <cx:pt idx="9986">44.229999999999997</cx:pt>
          <cx:pt idx="9987">44.229999999999997</cx:pt>
          <cx:pt idx="9988">44.229999999999997</cx:pt>
          <cx:pt idx="9989">44.229999999999997</cx:pt>
          <cx:pt idx="9990">44.229999999999997</cx:pt>
          <cx:pt idx="9991">44.229999999999997</cx:pt>
          <cx:pt idx="9992">44.229999999999997</cx:pt>
          <cx:pt idx="9993">44.229999999999997</cx:pt>
          <cx:pt idx="9994">44.219999999999999</cx:pt>
          <cx:pt idx="9995">44.219999999999999</cx:pt>
          <cx:pt idx="9996">44.219999999999999</cx:pt>
          <cx:pt idx="9997">44.210000000000001</cx:pt>
          <cx:pt idx="9998">44.210000000000001</cx:pt>
          <cx:pt idx="9999">44.210000000000001</cx:pt>
          <cx:pt idx="10000">44.200000000000003</cx:pt>
          <cx:pt idx="10001">44.200000000000003</cx:pt>
          <cx:pt idx="10002">44.200000000000003</cx:pt>
          <cx:pt idx="10003">44.200000000000003</cx:pt>
          <cx:pt idx="10004">44.200000000000003</cx:pt>
          <cx:pt idx="10005">44.189999999999998</cx:pt>
          <cx:pt idx="10006">44.189999999999998</cx:pt>
          <cx:pt idx="10007">44.189999999999998</cx:pt>
          <cx:pt idx="10008">44.189999999999998</cx:pt>
          <cx:pt idx="10009">44.189999999999998</cx:pt>
          <cx:pt idx="10010">44.189999999999998</cx:pt>
          <cx:pt idx="10011">44.189999999999998</cx:pt>
          <cx:pt idx="10012">44.189999999999998</cx:pt>
          <cx:pt idx="10013">44.189999999999998</cx:pt>
          <cx:pt idx="10014">44.189999999999998</cx:pt>
          <cx:pt idx="10015">44.189999999999998</cx:pt>
          <cx:pt idx="10016">44.189999999999998</cx:pt>
          <cx:pt idx="10017">44.189999999999998</cx:pt>
          <cx:pt idx="10018">44.189999999999998</cx:pt>
          <cx:pt idx="10019">44.189999999999998</cx:pt>
          <cx:pt idx="10020">44.189999999999998</cx:pt>
          <cx:pt idx="10021">44.189999999999998</cx:pt>
          <cx:pt idx="10022">44.189999999999998</cx:pt>
          <cx:pt idx="10023">44.189999999999998</cx:pt>
          <cx:pt idx="10024">44.18</cx:pt>
          <cx:pt idx="10025">44.170000000000002</cx:pt>
          <cx:pt idx="10026">44.170000000000002</cx:pt>
          <cx:pt idx="10027">44.170000000000002</cx:pt>
          <cx:pt idx="10028">44.170000000000002</cx:pt>
          <cx:pt idx="10029">44.159999999999997</cx:pt>
          <cx:pt idx="10030">44.159999999999997</cx:pt>
          <cx:pt idx="10031">44.159999999999997</cx:pt>
          <cx:pt idx="10032">44.159999999999997</cx:pt>
          <cx:pt idx="10033">44.159999999999997</cx:pt>
          <cx:pt idx="10034">44.159999999999997</cx:pt>
          <cx:pt idx="10035">44.159999999999997</cx:pt>
          <cx:pt idx="10036">44.159999999999997</cx:pt>
          <cx:pt idx="10037">44.159999999999997</cx:pt>
          <cx:pt idx="10038">44.159999999999997</cx:pt>
          <cx:pt idx="10039">44.159999999999997</cx:pt>
          <cx:pt idx="10040">44.159999999999997</cx:pt>
          <cx:pt idx="10041">44.149999999999999</cx:pt>
          <cx:pt idx="10042">44.149999999999999</cx:pt>
          <cx:pt idx="10043">44.149999999999999</cx:pt>
          <cx:pt idx="10044">44.149999999999999</cx:pt>
          <cx:pt idx="10045">44.140000000000001</cx:pt>
          <cx:pt idx="10046">44.140000000000001</cx:pt>
          <cx:pt idx="10047">44.140000000000001</cx:pt>
          <cx:pt idx="10048">44.140000000000001</cx:pt>
          <cx:pt idx="10049">44.140000000000001</cx:pt>
          <cx:pt idx="10050">44.140000000000001</cx:pt>
          <cx:pt idx="10051">44.140000000000001</cx:pt>
          <cx:pt idx="10052">44.140000000000001</cx:pt>
          <cx:pt idx="10053">44.140000000000001</cx:pt>
          <cx:pt idx="10054">44.130000000000003</cx:pt>
          <cx:pt idx="10055">44.130000000000003</cx:pt>
          <cx:pt idx="10056">44.130000000000003</cx:pt>
          <cx:pt idx="10057">44.130000000000003</cx:pt>
          <cx:pt idx="10058">44.130000000000003</cx:pt>
          <cx:pt idx="10059">44.119999999999997</cx:pt>
          <cx:pt idx="10060">44.119999999999997</cx:pt>
          <cx:pt idx="10061">44.119999999999997</cx:pt>
          <cx:pt idx="10062">44.119999999999997</cx:pt>
          <cx:pt idx="10063">44.119999999999997</cx:pt>
          <cx:pt idx="10064">44.119999999999997</cx:pt>
          <cx:pt idx="10065">44.119999999999997</cx:pt>
          <cx:pt idx="10066">44.119999999999997</cx:pt>
          <cx:pt idx="10067">44.119999999999997</cx:pt>
          <cx:pt idx="10068">44.119999999999997</cx:pt>
          <cx:pt idx="10069">44.119999999999997</cx:pt>
          <cx:pt idx="10070">44.119999999999997</cx:pt>
          <cx:pt idx="10071">44.119999999999997</cx:pt>
          <cx:pt idx="10072">44.119999999999997</cx:pt>
          <cx:pt idx="10073">44.109999999999999</cx:pt>
          <cx:pt idx="10074">44.109999999999999</cx:pt>
          <cx:pt idx="10075">44.109999999999999</cx:pt>
          <cx:pt idx="10076">44.109999999999999</cx:pt>
          <cx:pt idx="10077">44.109999999999999</cx:pt>
          <cx:pt idx="10078">44.100000000000001</cx:pt>
          <cx:pt idx="10079">44.100000000000001</cx:pt>
          <cx:pt idx="10080">44.100000000000001</cx:pt>
          <cx:pt idx="10081">44.090000000000003</cx:pt>
          <cx:pt idx="10082">44.090000000000003</cx:pt>
          <cx:pt idx="10083">44.090000000000003</cx:pt>
          <cx:pt idx="10084">44.090000000000003</cx:pt>
          <cx:pt idx="10085">44.090000000000003</cx:pt>
          <cx:pt idx="10086">44.090000000000003</cx:pt>
          <cx:pt idx="10087">44.090000000000003</cx:pt>
          <cx:pt idx="10088">44.079999999999998</cx:pt>
          <cx:pt idx="10089">44.079999999999998</cx:pt>
          <cx:pt idx="10090">44.079999999999998</cx:pt>
          <cx:pt idx="10091">44.07</cx:pt>
          <cx:pt idx="10092">44.07</cx:pt>
          <cx:pt idx="10093">44.07</cx:pt>
          <cx:pt idx="10094">44.07</cx:pt>
          <cx:pt idx="10095">44.07</cx:pt>
          <cx:pt idx="10096">44.07</cx:pt>
          <cx:pt idx="10097">44.07</cx:pt>
          <cx:pt idx="10098">44.07</cx:pt>
          <cx:pt idx="10099">44.060000000000002</cx:pt>
          <cx:pt idx="10100">44.060000000000002</cx:pt>
          <cx:pt idx="10101">44.060000000000002</cx:pt>
          <cx:pt idx="10102">44.060000000000002</cx:pt>
          <cx:pt idx="10103">44.060000000000002</cx:pt>
          <cx:pt idx="10104">44.060000000000002</cx:pt>
          <cx:pt idx="10105">44.049999999999997</cx:pt>
          <cx:pt idx="10106">44.049999999999997</cx:pt>
          <cx:pt idx="10107">44.049999999999997</cx:pt>
          <cx:pt idx="10108">44.039999999999999</cx:pt>
          <cx:pt idx="10109">44.039999999999999</cx:pt>
          <cx:pt idx="10110">44.030000000000001</cx:pt>
          <cx:pt idx="10111">44.030000000000001</cx:pt>
          <cx:pt idx="10112">44.030000000000001</cx:pt>
          <cx:pt idx="10113">44.030000000000001</cx:pt>
          <cx:pt idx="10114">44.030000000000001</cx:pt>
          <cx:pt idx="10115">44.030000000000001</cx:pt>
          <cx:pt idx="10116">44.020000000000003</cx:pt>
          <cx:pt idx="10117">44.020000000000003</cx:pt>
          <cx:pt idx="10118">44.020000000000003</cx:pt>
          <cx:pt idx="10119">44.020000000000003</cx:pt>
          <cx:pt idx="10120">44.009999999999998</cx:pt>
          <cx:pt idx="10121">44.009999999999998</cx:pt>
          <cx:pt idx="10122">44.009999999999998</cx:pt>
          <cx:pt idx="10123">44.009999999999998</cx:pt>
          <cx:pt idx="10124">44.009999999999998</cx:pt>
          <cx:pt idx="10125">44.009999999999998</cx:pt>
          <cx:pt idx="10126">44.009999999999998</cx:pt>
          <cx:pt idx="10127">44</cx:pt>
          <cx:pt idx="10128">44</cx:pt>
          <cx:pt idx="10129">44</cx:pt>
          <cx:pt idx="10130">44</cx:pt>
          <cx:pt idx="10131">44</cx:pt>
          <cx:pt idx="10132">44</cx:pt>
          <cx:pt idx="10133">44</cx:pt>
          <cx:pt idx="10134">44</cx:pt>
          <cx:pt idx="10135">44</cx:pt>
          <cx:pt idx="10136">44</cx:pt>
          <cx:pt idx="10137">44</cx:pt>
          <cx:pt idx="10138">44</cx:pt>
          <cx:pt idx="10139">44</cx:pt>
          <cx:pt idx="10140">44</cx:pt>
          <cx:pt idx="10141">44</cx:pt>
          <cx:pt idx="10142">44</cx:pt>
          <cx:pt idx="10143">44</cx:pt>
          <cx:pt idx="10144">44</cx:pt>
          <cx:pt idx="10145">44</cx:pt>
          <cx:pt idx="10146">44</cx:pt>
          <cx:pt idx="10147">44</cx:pt>
          <cx:pt idx="10148">44</cx:pt>
          <cx:pt idx="10149">44</cx:pt>
          <cx:pt idx="10150">44</cx:pt>
          <cx:pt idx="10151">44</cx:pt>
          <cx:pt idx="10152">44</cx:pt>
          <cx:pt idx="10153">44</cx:pt>
          <cx:pt idx="10154">44</cx:pt>
          <cx:pt idx="10155">44</cx:pt>
          <cx:pt idx="10156">44</cx:pt>
          <cx:pt idx="10157">44</cx:pt>
          <cx:pt idx="10158">44</cx:pt>
          <cx:pt idx="10159">44</cx:pt>
          <cx:pt idx="10160">44</cx:pt>
          <cx:pt idx="10161">44</cx:pt>
          <cx:pt idx="10162">44</cx:pt>
          <cx:pt idx="10163">44</cx:pt>
          <cx:pt idx="10164">44</cx:pt>
          <cx:pt idx="10165">43.990000000000002</cx:pt>
          <cx:pt idx="10166">43.990000000000002</cx:pt>
          <cx:pt idx="10167">43.990000000000002</cx:pt>
          <cx:pt idx="10168">43.990000000000002</cx:pt>
          <cx:pt idx="10169">43.990000000000002</cx:pt>
          <cx:pt idx="10170">43.990000000000002</cx:pt>
          <cx:pt idx="10171">43.979999999999997</cx:pt>
          <cx:pt idx="10172">43.979999999999997</cx:pt>
          <cx:pt idx="10173">43.979999999999997</cx:pt>
          <cx:pt idx="10174">43.969999999999999</cx:pt>
          <cx:pt idx="10175">43.969999999999999</cx:pt>
          <cx:pt idx="10176">43.969999999999999</cx:pt>
          <cx:pt idx="10177">43.969999999999999</cx:pt>
          <cx:pt idx="10178">43.969999999999999</cx:pt>
          <cx:pt idx="10179">43.969999999999999</cx:pt>
          <cx:pt idx="10180">43.969999999999999</cx:pt>
          <cx:pt idx="10181">43.960000000000001</cx:pt>
          <cx:pt idx="10182">43.960000000000001</cx:pt>
          <cx:pt idx="10183">43.960000000000001</cx:pt>
          <cx:pt idx="10184">43.960000000000001</cx:pt>
          <cx:pt idx="10185">43.960000000000001</cx:pt>
          <cx:pt idx="10186">43.960000000000001</cx:pt>
          <cx:pt idx="10187">43.960000000000001</cx:pt>
          <cx:pt idx="10188">43.950000000000003</cx:pt>
          <cx:pt idx="10189">43.950000000000003</cx:pt>
          <cx:pt idx="10190">43.950000000000003</cx:pt>
          <cx:pt idx="10191">43.950000000000003</cx:pt>
          <cx:pt idx="10192">43.950000000000003</cx:pt>
          <cx:pt idx="10193">43.950000000000003</cx:pt>
          <cx:pt idx="10194">43.939999999999998</cx:pt>
          <cx:pt idx="10195">43.939999999999998</cx:pt>
          <cx:pt idx="10196">43.939999999999998</cx:pt>
          <cx:pt idx="10197">43.939999999999998</cx:pt>
          <cx:pt idx="10198">43.939999999999998</cx:pt>
          <cx:pt idx="10199">43.939999999999998</cx:pt>
          <cx:pt idx="10200">43.939999999999998</cx:pt>
          <cx:pt idx="10201">43.93</cx:pt>
          <cx:pt idx="10202">43.93</cx:pt>
          <cx:pt idx="10203">43.93</cx:pt>
          <cx:pt idx="10204">43.93</cx:pt>
          <cx:pt idx="10205">43.93</cx:pt>
          <cx:pt idx="10206">43.93</cx:pt>
          <cx:pt idx="10207">43.93</cx:pt>
          <cx:pt idx="10208">43.93</cx:pt>
          <cx:pt idx="10209">43.920000000000002</cx:pt>
          <cx:pt idx="10210">43.920000000000002</cx:pt>
          <cx:pt idx="10211">43.920000000000002</cx:pt>
          <cx:pt idx="10212">43.920000000000002</cx:pt>
          <cx:pt idx="10213">43.920000000000002</cx:pt>
          <cx:pt idx="10214">43.909999999999997</cx:pt>
          <cx:pt idx="10215">43.909999999999997</cx:pt>
          <cx:pt idx="10216">43.899999999999999</cx:pt>
          <cx:pt idx="10217">43.899999999999999</cx:pt>
          <cx:pt idx="10218">43.899999999999999</cx:pt>
          <cx:pt idx="10219">43.899999999999999</cx:pt>
          <cx:pt idx="10220">43.899999999999999</cx:pt>
          <cx:pt idx="10221">43.899999999999999</cx:pt>
          <cx:pt idx="10222">43.899999999999999</cx:pt>
          <cx:pt idx="10223">43.899999999999999</cx:pt>
          <cx:pt idx="10224">43.899999999999999</cx:pt>
          <cx:pt idx="10225">43.899999999999999</cx:pt>
          <cx:pt idx="10226">43.899999999999999</cx:pt>
          <cx:pt idx="10227">43.899999999999999</cx:pt>
          <cx:pt idx="10228">43.899999999999999</cx:pt>
          <cx:pt idx="10229">43.899999999999999</cx:pt>
          <cx:pt idx="10230">43.899999999999999</cx:pt>
          <cx:pt idx="10231">43.899999999999999</cx:pt>
          <cx:pt idx="10232">43.890000000000001</cx:pt>
          <cx:pt idx="10233">43.890000000000001</cx:pt>
          <cx:pt idx="10234">43.890000000000001</cx:pt>
          <cx:pt idx="10235">43.880000000000003</cx:pt>
          <cx:pt idx="10236">43.880000000000003</cx:pt>
          <cx:pt idx="10237">43.880000000000003</cx:pt>
          <cx:pt idx="10238">43.880000000000003</cx:pt>
          <cx:pt idx="10239">43.880000000000003</cx:pt>
          <cx:pt idx="10240">43.880000000000003</cx:pt>
          <cx:pt idx="10241">43.869999999999997</cx:pt>
          <cx:pt idx="10242">43.869999999999997</cx:pt>
          <cx:pt idx="10243">43.869999999999997</cx:pt>
          <cx:pt idx="10244">43.869999999999997</cx:pt>
          <cx:pt idx="10245">43.869999999999997</cx:pt>
          <cx:pt idx="10246">43.869999999999997</cx:pt>
          <cx:pt idx="10247">43.869999999999997</cx:pt>
          <cx:pt idx="10248">43.859999999999999</cx:pt>
          <cx:pt idx="10249">43.859999999999999</cx:pt>
          <cx:pt idx="10250">43.859999999999999</cx:pt>
          <cx:pt idx="10251">43.859999999999999</cx:pt>
          <cx:pt idx="10252">43.859999999999999</cx:pt>
          <cx:pt idx="10253">43.859999999999999</cx:pt>
          <cx:pt idx="10254">43.859999999999999</cx:pt>
          <cx:pt idx="10255">43.859999999999999</cx:pt>
          <cx:pt idx="10256">43.850000000000001</cx:pt>
          <cx:pt idx="10257">43.850000000000001</cx:pt>
          <cx:pt idx="10258">43.850000000000001</cx:pt>
          <cx:pt idx="10259">43.850000000000001</cx:pt>
          <cx:pt idx="10260">43.840000000000003</cx:pt>
          <cx:pt idx="10261">43.840000000000003</cx:pt>
          <cx:pt idx="10262">43.840000000000003</cx:pt>
          <cx:pt idx="10263">43.840000000000003</cx:pt>
          <cx:pt idx="10264">43.840000000000003</cx:pt>
          <cx:pt idx="10265">43.829999999999998</cx:pt>
          <cx:pt idx="10266">43.829999999999998</cx:pt>
          <cx:pt idx="10267">43.829999999999998</cx:pt>
          <cx:pt idx="10268">43.829999999999998</cx:pt>
          <cx:pt idx="10269">43.829999999999998</cx:pt>
          <cx:pt idx="10270">43.829999999999998</cx:pt>
          <cx:pt idx="10271">43.829999999999998</cx:pt>
          <cx:pt idx="10272">43.82</cx:pt>
          <cx:pt idx="10273">43.82</cx:pt>
          <cx:pt idx="10274">43.82</cx:pt>
          <cx:pt idx="10275">43.82</cx:pt>
          <cx:pt idx="10276">43.82</cx:pt>
          <cx:pt idx="10277">43.82</cx:pt>
          <cx:pt idx="10278">43.810000000000002</cx:pt>
          <cx:pt idx="10279">43.810000000000002</cx:pt>
          <cx:pt idx="10280">43.810000000000002</cx:pt>
          <cx:pt idx="10281">43.810000000000002</cx:pt>
          <cx:pt idx="10282">43.810000000000002</cx:pt>
          <cx:pt idx="10283">43.810000000000002</cx:pt>
          <cx:pt idx="10284">43.799999999999997</cx:pt>
          <cx:pt idx="10285">43.799999999999997</cx:pt>
          <cx:pt idx="10286">43.799999999999997</cx:pt>
          <cx:pt idx="10287">43.799999999999997</cx:pt>
          <cx:pt idx="10288">43.789999999999999</cx:pt>
          <cx:pt idx="10289">43.770000000000003</cx:pt>
          <cx:pt idx="10290">43.770000000000003</cx:pt>
          <cx:pt idx="10291">43.770000000000003</cx:pt>
          <cx:pt idx="10292">43.770000000000003</cx:pt>
          <cx:pt idx="10293">43.770000000000003</cx:pt>
          <cx:pt idx="10294">43.770000000000003</cx:pt>
          <cx:pt idx="10295">43.770000000000003</cx:pt>
          <cx:pt idx="10296">43.759999999999998</cx:pt>
          <cx:pt idx="10297">43.759999999999998</cx:pt>
          <cx:pt idx="10298">43.759999999999998</cx:pt>
          <cx:pt idx="10299">43.75</cx:pt>
          <cx:pt idx="10300">43.75</cx:pt>
          <cx:pt idx="10301">43.75</cx:pt>
          <cx:pt idx="10302">43.75</cx:pt>
          <cx:pt idx="10303">43.75</cx:pt>
          <cx:pt idx="10304">43.75</cx:pt>
          <cx:pt idx="10305">43.75</cx:pt>
          <cx:pt idx="10306">43.75</cx:pt>
          <cx:pt idx="10307">43.75</cx:pt>
          <cx:pt idx="10308">43.75</cx:pt>
          <cx:pt idx="10309">43.75</cx:pt>
          <cx:pt idx="10310">43.75</cx:pt>
          <cx:pt idx="10311">43.75</cx:pt>
          <cx:pt idx="10312">43.75</cx:pt>
          <cx:pt idx="10313">43.75</cx:pt>
          <cx:pt idx="10314">43.75</cx:pt>
          <cx:pt idx="10315">43.75</cx:pt>
          <cx:pt idx="10316">43.75</cx:pt>
          <cx:pt idx="10317">43.75</cx:pt>
          <cx:pt idx="10318">43.75</cx:pt>
          <cx:pt idx="10319">43.75</cx:pt>
          <cx:pt idx="10320">43.75</cx:pt>
          <cx:pt idx="10321">43.75</cx:pt>
          <cx:pt idx="10322">43.75</cx:pt>
          <cx:pt idx="10323">43.75</cx:pt>
          <cx:pt idx="10324">43.75</cx:pt>
          <cx:pt idx="10325">43.75</cx:pt>
          <cx:pt idx="10326">43.75</cx:pt>
          <cx:pt idx="10327">43.75</cx:pt>
          <cx:pt idx="10328">43.75</cx:pt>
          <cx:pt idx="10329">43.75</cx:pt>
          <cx:pt idx="10330">43.75</cx:pt>
          <cx:pt idx="10331">43.75</cx:pt>
          <cx:pt idx="10332">43.75</cx:pt>
          <cx:pt idx="10333">43.75</cx:pt>
          <cx:pt idx="10334">43.75</cx:pt>
          <cx:pt idx="10335">43.75</cx:pt>
          <cx:pt idx="10336">43.75</cx:pt>
          <cx:pt idx="10337">43.75</cx:pt>
          <cx:pt idx="10338">43.75</cx:pt>
          <cx:pt idx="10339">43.75</cx:pt>
          <cx:pt idx="10340">43.75</cx:pt>
          <cx:pt idx="10341">43.75</cx:pt>
          <cx:pt idx="10342">43.75</cx:pt>
          <cx:pt idx="10343">43.75</cx:pt>
          <cx:pt idx="10344">43.75</cx:pt>
          <cx:pt idx="10345">43.75</cx:pt>
          <cx:pt idx="10346">43.75</cx:pt>
          <cx:pt idx="10347">43.75</cx:pt>
          <cx:pt idx="10348">43.75</cx:pt>
          <cx:pt idx="10349">43.729999999999997</cx:pt>
          <cx:pt idx="10350">43.729999999999997</cx:pt>
          <cx:pt idx="10351">43.729999999999997</cx:pt>
          <cx:pt idx="10352">43.719999999999999</cx:pt>
          <cx:pt idx="10353">43.719999999999999</cx:pt>
          <cx:pt idx="10354">43.719999999999999</cx:pt>
          <cx:pt idx="10355">43.710000000000001</cx:pt>
          <cx:pt idx="10356">43.710000000000001</cx:pt>
          <cx:pt idx="10357">43.710000000000001</cx:pt>
          <cx:pt idx="10358">43.710000000000001</cx:pt>
          <cx:pt idx="10359">43.700000000000003</cx:pt>
          <cx:pt idx="10360">43.700000000000003</cx:pt>
          <cx:pt idx="10361">43.700000000000003</cx:pt>
          <cx:pt idx="10362">43.700000000000003</cx:pt>
          <cx:pt idx="10363">43.689999999999998</cx:pt>
          <cx:pt idx="10364">43.689999999999998</cx:pt>
          <cx:pt idx="10365">43.689999999999998</cx:pt>
          <cx:pt idx="10366">43.689999999999998</cx:pt>
          <cx:pt idx="10367">43.689999999999998</cx:pt>
          <cx:pt idx="10368">43.689999999999998</cx:pt>
          <cx:pt idx="10369">43.68</cx:pt>
          <cx:pt idx="10370">43.68</cx:pt>
          <cx:pt idx="10371">43.68</cx:pt>
          <cx:pt idx="10372">43.68</cx:pt>
          <cx:pt idx="10373">43.68</cx:pt>
          <cx:pt idx="10374">43.68</cx:pt>
          <cx:pt idx="10375">43.68</cx:pt>
          <cx:pt idx="10376">43.670000000000002</cx:pt>
          <cx:pt idx="10377">43.670000000000002</cx:pt>
          <cx:pt idx="10378">43.670000000000002</cx:pt>
          <cx:pt idx="10379">43.659999999999997</cx:pt>
          <cx:pt idx="10380">43.659999999999997</cx:pt>
          <cx:pt idx="10381">43.659999999999997</cx:pt>
          <cx:pt idx="10382">43.659999999999997</cx:pt>
          <cx:pt idx="10383">43.659999999999997</cx:pt>
          <cx:pt idx="10384">43.659999999999997</cx:pt>
          <cx:pt idx="10385">43.659999999999997</cx:pt>
          <cx:pt idx="10386">43.659999999999997</cx:pt>
          <cx:pt idx="10387">43.659999999999997</cx:pt>
          <cx:pt idx="10388">43.649999999999999</cx:pt>
          <cx:pt idx="10389">43.649999999999999</cx:pt>
          <cx:pt idx="10390">43.649999999999999</cx:pt>
          <cx:pt idx="10391">43.649999999999999</cx:pt>
          <cx:pt idx="10392">43.640000000000001</cx:pt>
          <cx:pt idx="10393">43.640000000000001</cx:pt>
          <cx:pt idx="10394">43.640000000000001</cx:pt>
          <cx:pt idx="10395">43.640000000000001</cx:pt>
          <cx:pt idx="10396">43.640000000000001</cx:pt>
          <cx:pt idx="10397">43.640000000000001</cx:pt>
          <cx:pt idx="10398">43.640000000000001</cx:pt>
          <cx:pt idx="10399">43.640000000000001</cx:pt>
          <cx:pt idx="10400">43.640000000000001</cx:pt>
          <cx:pt idx="10401">43.640000000000001</cx:pt>
          <cx:pt idx="10402">43.630000000000003</cx:pt>
          <cx:pt idx="10403">43.630000000000003</cx:pt>
          <cx:pt idx="10404">43.630000000000003</cx:pt>
          <cx:pt idx="10405">43.630000000000003</cx:pt>
          <cx:pt idx="10406">43.630000000000003</cx:pt>
          <cx:pt idx="10407">43.630000000000003</cx:pt>
          <cx:pt idx="10408">43.630000000000003</cx:pt>
          <cx:pt idx="10409">43.630000000000003</cx:pt>
          <cx:pt idx="10410">43.630000000000003</cx:pt>
          <cx:pt idx="10411">43.619999999999997</cx:pt>
          <cx:pt idx="10412">43.619999999999997</cx:pt>
          <cx:pt idx="10413">43.619999999999997</cx:pt>
          <cx:pt idx="10414">43.619999999999997</cx:pt>
          <cx:pt idx="10415">43.619999999999997</cx:pt>
          <cx:pt idx="10416">43.619999999999997</cx:pt>
          <cx:pt idx="10417">43.619999999999997</cx:pt>
          <cx:pt idx="10418">43.619999999999997</cx:pt>
          <cx:pt idx="10419">43.609999999999999</cx:pt>
          <cx:pt idx="10420">43.609999999999999</cx:pt>
          <cx:pt idx="10421">43.609999999999999</cx:pt>
          <cx:pt idx="10422">43.609999999999999</cx:pt>
          <cx:pt idx="10423">43.609999999999999</cx:pt>
          <cx:pt idx="10424">43.609999999999999</cx:pt>
          <cx:pt idx="10425">43.600000000000001</cx:pt>
          <cx:pt idx="10426">43.600000000000001</cx:pt>
          <cx:pt idx="10427">43.600000000000001</cx:pt>
          <cx:pt idx="10428">43.600000000000001</cx:pt>
          <cx:pt idx="10429">43.590000000000003</cx:pt>
          <cx:pt idx="10430">43.590000000000003</cx:pt>
          <cx:pt idx="10431">43.590000000000003</cx:pt>
          <cx:pt idx="10432">43.590000000000003</cx:pt>
          <cx:pt idx="10433">43.590000000000003</cx:pt>
          <cx:pt idx="10434">43.590000000000003</cx:pt>
          <cx:pt idx="10435">43.590000000000003</cx:pt>
          <cx:pt idx="10436">43.590000000000003</cx:pt>
          <cx:pt idx="10437">43.590000000000003</cx:pt>
          <cx:pt idx="10438">43.590000000000003</cx:pt>
          <cx:pt idx="10439">43.590000000000003</cx:pt>
          <cx:pt idx="10440">43.590000000000003</cx:pt>
          <cx:pt idx="10441">43.590000000000003</cx:pt>
          <cx:pt idx="10442">43.579999999999998</cx:pt>
          <cx:pt idx="10443">43.579999999999998</cx:pt>
          <cx:pt idx="10444">43.579999999999998</cx:pt>
          <cx:pt idx="10445">43.579999999999998</cx:pt>
          <cx:pt idx="10446">43.579999999999998</cx:pt>
          <cx:pt idx="10447">43.57</cx:pt>
          <cx:pt idx="10448">43.57</cx:pt>
          <cx:pt idx="10449">43.57</cx:pt>
          <cx:pt idx="10450">43.57</cx:pt>
          <cx:pt idx="10451">43.57</cx:pt>
          <cx:pt idx="10452">43.57</cx:pt>
          <cx:pt idx="10453">43.57</cx:pt>
          <cx:pt idx="10454">43.57</cx:pt>
          <cx:pt idx="10455">43.560000000000002</cx:pt>
          <cx:pt idx="10456">43.560000000000002</cx:pt>
          <cx:pt idx="10457">43.560000000000002</cx:pt>
          <cx:pt idx="10458">43.560000000000002</cx:pt>
          <cx:pt idx="10459">43.560000000000002</cx:pt>
          <cx:pt idx="10460">43.560000000000002</cx:pt>
          <cx:pt idx="10461">43.560000000000002</cx:pt>
          <cx:pt idx="10462">43.560000000000002</cx:pt>
          <cx:pt idx="10463">43.549999999999997</cx:pt>
          <cx:pt idx="10464">43.549999999999997</cx:pt>
          <cx:pt idx="10465">43.549999999999997</cx:pt>
          <cx:pt idx="10466">43.549999999999997</cx:pt>
          <cx:pt idx="10467">43.549999999999997</cx:pt>
          <cx:pt idx="10468">43.549999999999997</cx:pt>
          <cx:pt idx="10469">43.549999999999997</cx:pt>
          <cx:pt idx="10470">43.549999999999997</cx:pt>
          <cx:pt idx="10471">43.549999999999997</cx:pt>
          <cx:pt idx="10472">43.549999999999997</cx:pt>
          <cx:pt idx="10473">43.549999999999997</cx:pt>
          <cx:pt idx="10474">43.549999999999997</cx:pt>
          <cx:pt idx="10475">43.549999999999997</cx:pt>
          <cx:pt idx="10476">43.539999999999999</cx:pt>
          <cx:pt idx="10477">43.539999999999999</cx:pt>
          <cx:pt idx="10478">43.539999999999999</cx:pt>
          <cx:pt idx="10479">43.530000000000001</cx:pt>
          <cx:pt idx="10480">43.530000000000001</cx:pt>
          <cx:pt idx="10481">43.530000000000001</cx:pt>
          <cx:pt idx="10482">43.520000000000003</cx:pt>
          <cx:pt idx="10483">43.520000000000003</cx:pt>
          <cx:pt idx="10484">43.520000000000003</cx:pt>
          <cx:pt idx="10485">43.520000000000003</cx:pt>
          <cx:pt idx="10486">43.520000000000003</cx:pt>
          <cx:pt idx="10487">43.520000000000003</cx:pt>
          <cx:pt idx="10488">43.509999999999998</cx:pt>
          <cx:pt idx="10489">43.509999999999998</cx:pt>
          <cx:pt idx="10490">43.509999999999998</cx:pt>
          <cx:pt idx="10491">43.509999999999998</cx:pt>
          <cx:pt idx="10492">43.5</cx:pt>
          <cx:pt idx="10493">43.5</cx:pt>
          <cx:pt idx="10494">43.5</cx:pt>
          <cx:pt idx="10495">43.490000000000002</cx:pt>
          <cx:pt idx="10496">43.490000000000002</cx:pt>
          <cx:pt idx="10497">43.479999999999997</cx:pt>
          <cx:pt idx="10498">43.479999999999997</cx:pt>
          <cx:pt idx="10499">43.479999999999997</cx:pt>
          <cx:pt idx="10500">43.479999999999997</cx:pt>
          <cx:pt idx="10501">43.479999999999997</cx:pt>
          <cx:pt idx="10502">43.479999999999997</cx:pt>
          <cx:pt idx="10503">43.479999999999997</cx:pt>
          <cx:pt idx="10504">43.479999999999997</cx:pt>
          <cx:pt idx="10505">43.479999999999997</cx:pt>
          <cx:pt idx="10506">43.479999999999997</cx:pt>
          <cx:pt idx="10507">43.479999999999997</cx:pt>
          <cx:pt idx="10508">43.479999999999997</cx:pt>
          <cx:pt idx="10509">43.479999999999997</cx:pt>
          <cx:pt idx="10510">43.479999999999997</cx:pt>
          <cx:pt idx="10511">43.479999999999997</cx:pt>
          <cx:pt idx="10512">43.479999999999997</cx:pt>
          <cx:pt idx="10513">43.479999999999997</cx:pt>
          <cx:pt idx="10514">43.479999999999997</cx:pt>
          <cx:pt idx="10515">43.479999999999997</cx:pt>
          <cx:pt idx="10516">43.479999999999997</cx:pt>
          <cx:pt idx="10517">43.479999999999997</cx:pt>
          <cx:pt idx="10518">43.479999999999997</cx:pt>
          <cx:pt idx="10519">43.479999999999997</cx:pt>
          <cx:pt idx="10520">43.479999999999997</cx:pt>
          <cx:pt idx="10521">43.479999999999997</cx:pt>
          <cx:pt idx="10522">43.479999999999997</cx:pt>
          <cx:pt idx="10523">43.479999999999997</cx:pt>
          <cx:pt idx="10524">43.479999999999997</cx:pt>
          <cx:pt idx="10525">43.479999999999997</cx:pt>
          <cx:pt idx="10526">43.479999999999997</cx:pt>
          <cx:pt idx="10527">43.479999999999997</cx:pt>
          <cx:pt idx="10528">43.479999999999997</cx:pt>
          <cx:pt idx="10529">43.479999999999997</cx:pt>
          <cx:pt idx="10530">43.479999999999997</cx:pt>
          <cx:pt idx="10531">43.479999999999997</cx:pt>
          <cx:pt idx="10532">43.479999999999997</cx:pt>
          <cx:pt idx="10533">43.469999999999999</cx:pt>
          <cx:pt idx="10534">43.469999999999999</cx:pt>
          <cx:pt idx="10535">43.460000000000001</cx:pt>
          <cx:pt idx="10536">43.460000000000001</cx:pt>
          <cx:pt idx="10537">43.460000000000001</cx:pt>
          <cx:pt idx="10538">43.460000000000001</cx:pt>
          <cx:pt idx="10539">43.450000000000003</cx:pt>
          <cx:pt idx="10540">43.450000000000003</cx:pt>
          <cx:pt idx="10541">43.450000000000003</cx:pt>
          <cx:pt idx="10542">43.450000000000003</cx:pt>
          <cx:pt idx="10543">43.450000000000003</cx:pt>
          <cx:pt idx="10544">43.450000000000003</cx:pt>
          <cx:pt idx="10545">43.450000000000003</cx:pt>
          <cx:pt idx="10546">43.439999999999998</cx:pt>
          <cx:pt idx="10547">43.439999999999998</cx:pt>
          <cx:pt idx="10548">43.439999999999998</cx:pt>
          <cx:pt idx="10549">43.439999999999998</cx:pt>
          <cx:pt idx="10550">43.439999999999998</cx:pt>
          <cx:pt idx="10551">43.43</cx:pt>
          <cx:pt idx="10552">43.43</cx:pt>
          <cx:pt idx="10553">43.43</cx:pt>
          <cx:pt idx="10554">43.43</cx:pt>
          <cx:pt idx="10555">43.43</cx:pt>
          <cx:pt idx="10556">43.43</cx:pt>
          <cx:pt idx="10557">43.420000000000002</cx:pt>
          <cx:pt idx="10558">43.409999999999997</cx:pt>
          <cx:pt idx="10559">43.409999999999997</cx:pt>
          <cx:pt idx="10560">43.409999999999997</cx:pt>
          <cx:pt idx="10561">43.409999999999997</cx:pt>
          <cx:pt idx="10562">43.409999999999997</cx:pt>
          <cx:pt idx="10563">43.409999999999997</cx:pt>
          <cx:pt idx="10564">43.399999999999999</cx:pt>
          <cx:pt idx="10565">43.399999999999999</cx:pt>
          <cx:pt idx="10566">43.399999999999999</cx:pt>
          <cx:pt idx="10567">43.399999999999999</cx:pt>
          <cx:pt idx="10568">43.399999999999999</cx:pt>
          <cx:pt idx="10569">43.399999999999999</cx:pt>
          <cx:pt idx="10570">43.399999999999999</cx:pt>
          <cx:pt idx="10571">43.390000000000001</cx:pt>
          <cx:pt idx="10572">43.390000000000001</cx:pt>
          <cx:pt idx="10573">43.390000000000001</cx:pt>
          <cx:pt idx="10574">43.390000000000001</cx:pt>
          <cx:pt idx="10575">43.380000000000003</cx:pt>
          <cx:pt idx="10576">43.380000000000003</cx:pt>
          <cx:pt idx="10577">43.380000000000003</cx:pt>
          <cx:pt idx="10578">43.369999999999997</cx:pt>
          <cx:pt idx="10579">43.369999999999997</cx:pt>
          <cx:pt idx="10580">43.369999999999997</cx:pt>
          <cx:pt idx="10581">43.369999999999997</cx:pt>
          <cx:pt idx="10582">43.369999999999997</cx:pt>
          <cx:pt idx="10583">43.369999999999997</cx:pt>
          <cx:pt idx="10584">43.369999999999997</cx:pt>
          <cx:pt idx="10585">43.369999999999997</cx:pt>
          <cx:pt idx="10586">43.359999999999999</cx:pt>
          <cx:pt idx="10587">43.359999999999999</cx:pt>
          <cx:pt idx="10588">43.359999999999999</cx:pt>
          <cx:pt idx="10589">43.359999999999999</cx:pt>
          <cx:pt idx="10590">43.359999999999999</cx:pt>
          <cx:pt idx="10591">43.350000000000001</cx:pt>
          <cx:pt idx="10592">43.350000000000001</cx:pt>
          <cx:pt idx="10593">43.350000000000001</cx:pt>
          <cx:pt idx="10594">43.350000000000001</cx:pt>
          <cx:pt idx="10595">43.340000000000003</cx:pt>
          <cx:pt idx="10596">43.340000000000003</cx:pt>
          <cx:pt idx="10597">43.340000000000003</cx:pt>
          <cx:pt idx="10598">43.340000000000003</cx:pt>
          <cx:pt idx="10599">43.329999999999998</cx:pt>
          <cx:pt idx="10600">43.329999999999998</cx:pt>
          <cx:pt idx="10601">43.329999999999998</cx:pt>
          <cx:pt idx="10602">43.329999999999998</cx:pt>
          <cx:pt idx="10603">43.329999999999998</cx:pt>
          <cx:pt idx="10604">43.329999999999998</cx:pt>
          <cx:pt idx="10605">43.329999999999998</cx:pt>
          <cx:pt idx="10606">43.329999999999998</cx:pt>
          <cx:pt idx="10607">43.329999999999998</cx:pt>
          <cx:pt idx="10608">43.329999999999998</cx:pt>
          <cx:pt idx="10609">43.329999999999998</cx:pt>
          <cx:pt idx="10610">43.329999999999998</cx:pt>
          <cx:pt idx="10611">43.329999999999998</cx:pt>
          <cx:pt idx="10612">43.329999999999998</cx:pt>
          <cx:pt idx="10613">43.329999999999998</cx:pt>
          <cx:pt idx="10614">43.329999999999998</cx:pt>
          <cx:pt idx="10615">43.329999999999998</cx:pt>
          <cx:pt idx="10616">43.329999999999998</cx:pt>
          <cx:pt idx="10617">43.329999999999998</cx:pt>
          <cx:pt idx="10618">43.329999999999998</cx:pt>
          <cx:pt idx="10619">43.329999999999998</cx:pt>
          <cx:pt idx="10620">43.329999999999998</cx:pt>
          <cx:pt idx="10621">43.32</cx:pt>
          <cx:pt idx="10622">43.32</cx:pt>
          <cx:pt idx="10623">43.32</cx:pt>
          <cx:pt idx="10624">43.32</cx:pt>
          <cx:pt idx="10625">43.32</cx:pt>
          <cx:pt idx="10626">43.32</cx:pt>
          <cx:pt idx="10627">43.32</cx:pt>
          <cx:pt idx="10628">43.310000000000002</cx:pt>
          <cx:pt idx="10629">43.310000000000002</cx:pt>
          <cx:pt idx="10630">43.310000000000002</cx:pt>
          <cx:pt idx="10631">43.310000000000002</cx:pt>
          <cx:pt idx="10632">43.310000000000002</cx:pt>
          <cx:pt idx="10633">43.310000000000002</cx:pt>
          <cx:pt idx="10634">43.310000000000002</cx:pt>
          <cx:pt idx="10635">43.299999999999997</cx:pt>
          <cx:pt idx="10636">43.299999999999997</cx:pt>
          <cx:pt idx="10637">43.289999999999999</cx:pt>
          <cx:pt idx="10638">43.289999999999999</cx:pt>
          <cx:pt idx="10639">43.289999999999999</cx:pt>
          <cx:pt idx="10640">43.280000000000001</cx:pt>
          <cx:pt idx="10641">43.280000000000001</cx:pt>
          <cx:pt idx="10642">43.280000000000001</cx:pt>
          <cx:pt idx="10643">43.280000000000001</cx:pt>
          <cx:pt idx="10644">43.280000000000001</cx:pt>
          <cx:pt idx="10645">43.280000000000001</cx:pt>
          <cx:pt idx="10646">43.280000000000001</cx:pt>
          <cx:pt idx="10647">43.280000000000001</cx:pt>
          <cx:pt idx="10648">43.280000000000001</cx:pt>
          <cx:pt idx="10649">43.280000000000001</cx:pt>
          <cx:pt idx="10650">43.280000000000001</cx:pt>
          <cx:pt idx="10651">43.280000000000001</cx:pt>
          <cx:pt idx="10652">43.280000000000001</cx:pt>
          <cx:pt idx="10653">43.280000000000001</cx:pt>
          <cx:pt idx="10654">43.280000000000001</cx:pt>
          <cx:pt idx="10655">43.270000000000003</cx:pt>
          <cx:pt idx="10656">43.270000000000003</cx:pt>
          <cx:pt idx="10657">43.270000000000003</cx:pt>
          <cx:pt idx="10658">43.270000000000003</cx:pt>
          <cx:pt idx="10659">43.270000000000003</cx:pt>
          <cx:pt idx="10660">43.259999999999998</cx:pt>
          <cx:pt idx="10661">43.259999999999998</cx:pt>
          <cx:pt idx="10662">43.259999999999998</cx:pt>
          <cx:pt idx="10663">43.259999999999998</cx:pt>
          <cx:pt idx="10664">43.259999999999998</cx:pt>
          <cx:pt idx="10665">43.25</cx:pt>
          <cx:pt idx="10666">43.25</cx:pt>
          <cx:pt idx="10667">43.25</cx:pt>
          <cx:pt idx="10668">43.25</cx:pt>
          <cx:pt idx="10669">43.240000000000002</cx:pt>
          <cx:pt idx="10670">43.240000000000002</cx:pt>
          <cx:pt idx="10671">43.240000000000002</cx:pt>
          <cx:pt idx="10672">43.240000000000002</cx:pt>
          <cx:pt idx="10673">43.240000000000002</cx:pt>
          <cx:pt idx="10674">43.240000000000002</cx:pt>
          <cx:pt idx="10675">43.240000000000002</cx:pt>
          <cx:pt idx="10676">43.240000000000002</cx:pt>
          <cx:pt idx="10677">43.240000000000002</cx:pt>
          <cx:pt idx="10678">43.240000000000002</cx:pt>
          <cx:pt idx="10679">43.240000000000002</cx:pt>
          <cx:pt idx="10680">43.240000000000002</cx:pt>
          <cx:pt idx="10681">43.240000000000002</cx:pt>
          <cx:pt idx="10682">43.240000000000002</cx:pt>
          <cx:pt idx="10683">43.240000000000002</cx:pt>
          <cx:pt idx="10684">43.229999999999997</cx:pt>
          <cx:pt idx="10685">43.229999999999997</cx:pt>
          <cx:pt idx="10686">43.229999999999997</cx:pt>
          <cx:pt idx="10687">43.229999999999997</cx:pt>
          <cx:pt idx="10688">43.229999999999997</cx:pt>
          <cx:pt idx="10689">43.219999999999999</cx:pt>
          <cx:pt idx="10690">43.219999999999999</cx:pt>
          <cx:pt idx="10691">43.219999999999999</cx:pt>
          <cx:pt idx="10692">43.219999999999999</cx:pt>
          <cx:pt idx="10693">43.219999999999999</cx:pt>
          <cx:pt idx="10694">43.219999999999999</cx:pt>
          <cx:pt idx="10695">43.219999999999999</cx:pt>
          <cx:pt idx="10696">43.210000000000001</cx:pt>
          <cx:pt idx="10697">43.210000000000001</cx:pt>
          <cx:pt idx="10698">43.210000000000001</cx:pt>
          <cx:pt idx="10699">43.210000000000001</cx:pt>
          <cx:pt idx="10700">43.210000000000001</cx:pt>
          <cx:pt idx="10701">43.200000000000003</cx:pt>
          <cx:pt idx="10702">43.200000000000003</cx:pt>
          <cx:pt idx="10703">43.200000000000003</cx:pt>
          <cx:pt idx="10704">43.200000000000003</cx:pt>
          <cx:pt idx="10705">43.200000000000003</cx:pt>
          <cx:pt idx="10706">43.189999999999998</cx:pt>
          <cx:pt idx="10707">43.189999999999998</cx:pt>
          <cx:pt idx="10708">43.189999999999998</cx:pt>
          <cx:pt idx="10709">43.189999999999998</cx:pt>
          <cx:pt idx="10710">43.18</cx:pt>
          <cx:pt idx="10711">43.18</cx:pt>
          <cx:pt idx="10712">43.18</cx:pt>
          <cx:pt idx="10713">43.18</cx:pt>
          <cx:pt idx="10714">43.18</cx:pt>
          <cx:pt idx="10715">43.18</cx:pt>
          <cx:pt idx="10716">43.18</cx:pt>
          <cx:pt idx="10717">43.170000000000002</cx:pt>
          <cx:pt idx="10718">43.170000000000002</cx:pt>
          <cx:pt idx="10719">43.170000000000002</cx:pt>
          <cx:pt idx="10720">43.170000000000002</cx:pt>
          <cx:pt idx="10721">43.159999999999997</cx:pt>
          <cx:pt idx="10722">43.159999999999997</cx:pt>
          <cx:pt idx="10723">43.159999999999997</cx:pt>
          <cx:pt idx="10724">43.159999999999997</cx:pt>
          <cx:pt idx="10725">43.159999999999997</cx:pt>
          <cx:pt idx="10726">43.149999999999999</cx:pt>
          <cx:pt idx="10727">43.149999999999999</cx:pt>
          <cx:pt idx="10728">43.149999999999999</cx:pt>
          <cx:pt idx="10729">43.140000000000001</cx:pt>
          <cx:pt idx="10730">43.140000000000001</cx:pt>
          <cx:pt idx="10731">43.140000000000001</cx:pt>
          <cx:pt idx="10732">43.140000000000001</cx:pt>
          <cx:pt idx="10733">43.140000000000001</cx:pt>
          <cx:pt idx="10734">43.140000000000001</cx:pt>
          <cx:pt idx="10735">43.140000000000001</cx:pt>
          <cx:pt idx="10736">43.140000000000001</cx:pt>
          <cx:pt idx="10737">43.140000000000001</cx:pt>
          <cx:pt idx="10738">43.140000000000001</cx:pt>
          <cx:pt idx="10739">43.140000000000001</cx:pt>
          <cx:pt idx="10740">43.140000000000001</cx:pt>
          <cx:pt idx="10741">43.140000000000001</cx:pt>
          <cx:pt idx="10742">43.140000000000001</cx:pt>
          <cx:pt idx="10743">43.140000000000001</cx:pt>
          <cx:pt idx="10744">43.140000000000001</cx:pt>
          <cx:pt idx="10745">43.130000000000003</cx:pt>
          <cx:pt idx="10746">43.130000000000003</cx:pt>
          <cx:pt idx="10747">43.130000000000003</cx:pt>
          <cx:pt idx="10748">43.130000000000003</cx:pt>
          <cx:pt idx="10749">43.130000000000003</cx:pt>
          <cx:pt idx="10750">43.119999999999997</cx:pt>
          <cx:pt idx="10751">43.119999999999997</cx:pt>
          <cx:pt idx="10752">43.119999999999997</cx:pt>
          <cx:pt idx="10753">43.109999999999999</cx:pt>
          <cx:pt idx="10754">43.109999999999999</cx:pt>
          <cx:pt idx="10755">43.100000000000001</cx:pt>
          <cx:pt idx="10756">43.100000000000001</cx:pt>
          <cx:pt idx="10757">43.100000000000001</cx:pt>
          <cx:pt idx="10758">43.100000000000001</cx:pt>
          <cx:pt idx="10759">43.100000000000001</cx:pt>
          <cx:pt idx="10760">43.100000000000001</cx:pt>
          <cx:pt idx="10761">43.100000000000001</cx:pt>
          <cx:pt idx="10762">43.100000000000001</cx:pt>
          <cx:pt idx="10763">43.100000000000001</cx:pt>
          <cx:pt idx="10764">43.090000000000003</cx:pt>
          <cx:pt idx="10765">43.090000000000003</cx:pt>
          <cx:pt idx="10766">43.090000000000003</cx:pt>
          <cx:pt idx="10767">43.090000000000003</cx:pt>
          <cx:pt idx="10768">43.090000000000003</cx:pt>
          <cx:pt idx="10769">43.090000000000003</cx:pt>
          <cx:pt idx="10770">43.090000000000003</cx:pt>
          <cx:pt idx="10771">43.090000000000003</cx:pt>
          <cx:pt idx="10772">43.079999999999998</cx:pt>
          <cx:pt idx="10773">43.079999999999998</cx:pt>
          <cx:pt idx="10774">43.079999999999998</cx:pt>
          <cx:pt idx="10775">43.079999999999998</cx:pt>
          <cx:pt idx="10776">43.07</cx:pt>
          <cx:pt idx="10777">43.07</cx:pt>
          <cx:pt idx="10778">43.07</cx:pt>
          <cx:pt idx="10779">43.060000000000002</cx:pt>
          <cx:pt idx="10780">43.060000000000002</cx:pt>
          <cx:pt idx="10781">43.060000000000002</cx:pt>
          <cx:pt idx="10782">43.049999999999997</cx:pt>
          <cx:pt idx="10783">43.049999999999997</cx:pt>
          <cx:pt idx="10784">43.049999999999997</cx:pt>
          <cx:pt idx="10785">43.049999999999997</cx:pt>
          <cx:pt idx="10786">43.039999999999999</cx:pt>
          <cx:pt idx="10787">43.039999999999999</cx:pt>
          <cx:pt idx="10788">43.039999999999999</cx:pt>
          <cx:pt idx="10789">43.039999999999999</cx:pt>
          <cx:pt idx="10790">43.039999999999999</cx:pt>
          <cx:pt idx="10791">43.039999999999999</cx:pt>
          <cx:pt idx="10792">43.030000000000001</cx:pt>
          <cx:pt idx="10793">43.030000000000001</cx:pt>
          <cx:pt idx="10794">43.030000000000001</cx:pt>
          <cx:pt idx="10795">43.030000000000001</cx:pt>
          <cx:pt idx="10796">43.030000000000001</cx:pt>
          <cx:pt idx="10797">43.020000000000003</cx:pt>
          <cx:pt idx="10798">43.020000000000003</cx:pt>
          <cx:pt idx="10799">43.020000000000003</cx:pt>
          <cx:pt idx="10800">43.020000000000003</cx:pt>
          <cx:pt idx="10801">43.020000000000003</cx:pt>
          <cx:pt idx="10802">43.020000000000003</cx:pt>
          <cx:pt idx="10803">43.020000000000003</cx:pt>
          <cx:pt idx="10804">43.020000000000003</cx:pt>
          <cx:pt idx="10805">43.020000000000003</cx:pt>
          <cx:pt idx="10806">43.020000000000003</cx:pt>
          <cx:pt idx="10807">43.020000000000003</cx:pt>
          <cx:pt idx="10808">43.020000000000003</cx:pt>
          <cx:pt idx="10809">43.020000000000003</cx:pt>
          <cx:pt idx="10810">43.020000000000003</cx:pt>
          <cx:pt idx="10811">43.020000000000003</cx:pt>
          <cx:pt idx="10812">43.009999999999998</cx:pt>
          <cx:pt idx="10813">43.009999999999998</cx:pt>
          <cx:pt idx="10814">43.009999999999998</cx:pt>
          <cx:pt idx="10815">43.009999999999998</cx:pt>
          <cx:pt idx="10816">43.009999999999998</cx:pt>
          <cx:pt idx="10817">43.009999999999998</cx:pt>
          <cx:pt idx="10818">43.009999999999998</cx:pt>
          <cx:pt idx="10819">43.009999999999998</cx:pt>
          <cx:pt idx="10820">43.009999999999998</cx:pt>
          <cx:pt idx="10821">43.009999999999998</cx:pt>
          <cx:pt idx="10822">43.009999999999998</cx:pt>
          <cx:pt idx="10823">43</cx:pt>
          <cx:pt idx="10824">43</cx:pt>
          <cx:pt idx="10825">43</cx:pt>
          <cx:pt idx="10826">43</cx:pt>
          <cx:pt idx="10827">43</cx:pt>
          <cx:pt idx="10828">42.990000000000002</cx:pt>
          <cx:pt idx="10829">42.990000000000002</cx:pt>
          <cx:pt idx="10830">42.990000000000002</cx:pt>
          <cx:pt idx="10831">42.990000000000002</cx:pt>
          <cx:pt idx="10832">42.990000000000002</cx:pt>
          <cx:pt idx="10833">42.990000000000002</cx:pt>
          <cx:pt idx="10834">42.990000000000002</cx:pt>
          <cx:pt idx="10835">42.979999999999997</cx:pt>
          <cx:pt idx="10836">42.979999999999997</cx:pt>
          <cx:pt idx="10837">42.979999999999997</cx:pt>
          <cx:pt idx="10838">42.979999999999997</cx:pt>
          <cx:pt idx="10839">42.979999999999997</cx:pt>
          <cx:pt idx="10840">42.979999999999997</cx:pt>
          <cx:pt idx="10841">42.979999999999997</cx:pt>
          <cx:pt idx="10842">42.979999999999997</cx:pt>
          <cx:pt idx="10843">42.969999999999999</cx:pt>
          <cx:pt idx="10844">42.969999999999999</cx:pt>
          <cx:pt idx="10845">42.969999999999999</cx:pt>
          <cx:pt idx="10846">42.969999999999999</cx:pt>
          <cx:pt idx="10847">42.969999999999999</cx:pt>
          <cx:pt idx="10848">42.960000000000001</cx:pt>
          <cx:pt idx="10849">42.960000000000001</cx:pt>
          <cx:pt idx="10850">42.960000000000001</cx:pt>
          <cx:pt idx="10851">42.960000000000001</cx:pt>
          <cx:pt idx="10852">42.950000000000003</cx:pt>
          <cx:pt idx="10853">42.950000000000003</cx:pt>
          <cx:pt idx="10854">42.950000000000003</cx:pt>
          <cx:pt idx="10855">42.950000000000003</cx:pt>
          <cx:pt idx="10856">42.950000000000003</cx:pt>
          <cx:pt idx="10857">42.950000000000003</cx:pt>
          <cx:pt idx="10858">42.939999999999998</cx:pt>
          <cx:pt idx="10859">42.939999999999998</cx:pt>
          <cx:pt idx="10860">42.93</cx:pt>
          <cx:pt idx="10861">42.93</cx:pt>
          <cx:pt idx="10862">42.93</cx:pt>
          <cx:pt idx="10863">42.920000000000002</cx:pt>
          <cx:pt idx="10864">42.920000000000002</cx:pt>
          <cx:pt idx="10865">42.909999999999997</cx:pt>
          <cx:pt idx="10866">42.909999999999997</cx:pt>
          <cx:pt idx="10867">42.909999999999997</cx:pt>
          <cx:pt idx="10868">42.899999999999999</cx:pt>
          <cx:pt idx="10869">42.899999999999999</cx:pt>
          <cx:pt idx="10870">42.899999999999999</cx:pt>
          <cx:pt idx="10871">42.890000000000001</cx:pt>
          <cx:pt idx="10872">42.890000000000001</cx:pt>
          <cx:pt idx="10873">42.880000000000003</cx:pt>
          <cx:pt idx="10874">42.869999999999997</cx:pt>
          <cx:pt idx="10875">42.869999999999997</cx:pt>
          <cx:pt idx="10876">42.859999999999999</cx:pt>
          <cx:pt idx="10877">42.859999999999999</cx:pt>
          <cx:pt idx="10878">42.859999999999999</cx:pt>
          <cx:pt idx="10879">42.859999999999999</cx:pt>
          <cx:pt idx="10880">42.859999999999999</cx:pt>
          <cx:pt idx="10881">42.859999999999999</cx:pt>
          <cx:pt idx="10882">42.859999999999999</cx:pt>
          <cx:pt idx="10883">42.859999999999999</cx:pt>
          <cx:pt idx="10884">42.859999999999999</cx:pt>
          <cx:pt idx="10885">42.859999999999999</cx:pt>
          <cx:pt idx="10886">42.859999999999999</cx:pt>
          <cx:pt idx="10887">42.859999999999999</cx:pt>
          <cx:pt idx="10888">42.859999999999999</cx:pt>
          <cx:pt idx="10889">42.859999999999999</cx:pt>
          <cx:pt idx="10890">42.859999999999999</cx:pt>
          <cx:pt idx="10891">42.859999999999999</cx:pt>
          <cx:pt idx="10892">42.859999999999999</cx:pt>
          <cx:pt idx="10893">42.859999999999999</cx:pt>
          <cx:pt idx="10894">42.859999999999999</cx:pt>
          <cx:pt idx="10895">42.859999999999999</cx:pt>
          <cx:pt idx="10896">42.859999999999999</cx:pt>
          <cx:pt idx="10897">42.859999999999999</cx:pt>
          <cx:pt idx="10898">42.859999999999999</cx:pt>
          <cx:pt idx="10899">42.859999999999999</cx:pt>
          <cx:pt idx="10900">42.859999999999999</cx:pt>
          <cx:pt idx="10901">42.859999999999999</cx:pt>
          <cx:pt idx="10902">42.859999999999999</cx:pt>
          <cx:pt idx="10903">42.859999999999999</cx:pt>
          <cx:pt idx="10904">42.859999999999999</cx:pt>
          <cx:pt idx="10905">42.859999999999999</cx:pt>
          <cx:pt idx="10906">42.859999999999999</cx:pt>
          <cx:pt idx="10907">42.859999999999999</cx:pt>
          <cx:pt idx="10908">42.859999999999999</cx:pt>
          <cx:pt idx="10909">42.859999999999999</cx:pt>
          <cx:pt idx="10910">42.859999999999999</cx:pt>
          <cx:pt idx="10911">42.859999999999999</cx:pt>
          <cx:pt idx="10912">42.859999999999999</cx:pt>
          <cx:pt idx="10913">42.859999999999999</cx:pt>
          <cx:pt idx="10914">42.859999999999999</cx:pt>
          <cx:pt idx="10915">42.859999999999999</cx:pt>
          <cx:pt idx="10916">42.859999999999999</cx:pt>
          <cx:pt idx="10917">42.859999999999999</cx:pt>
          <cx:pt idx="10918">42.859999999999999</cx:pt>
          <cx:pt idx="10919">42.859999999999999</cx:pt>
          <cx:pt idx="10920">42.859999999999999</cx:pt>
          <cx:pt idx="10921">42.859999999999999</cx:pt>
          <cx:pt idx="10922">42.859999999999999</cx:pt>
          <cx:pt idx="10923">42.859999999999999</cx:pt>
          <cx:pt idx="10924">42.859999999999999</cx:pt>
          <cx:pt idx="10925">42.859999999999999</cx:pt>
          <cx:pt idx="10926">42.859999999999999</cx:pt>
          <cx:pt idx="10927">42.859999999999999</cx:pt>
          <cx:pt idx="10928">42.859999999999999</cx:pt>
          <cx:pt idx="10929">42.859999999999999</cx:pt>
          <cx:pt idx="10930">42.859999999999999</cx:pt>
          <cx:pt idx="10931">42.859999999999999</cx:pt>
          <cx:pt idx="10932">42.859999999999999</cx:pt>
          <cx:pt idx="10933">42.859999999999999</cx:pt>
          <cx:pt idx="10934">42.859999999999999</cx:pt>
          <cx:pt idx="10935">42.859999999999999</cx:pt>
          <cx:pt idx="10936">42.859999999999999</cx:pt>
          <cx:pt idx="10937">42.859999999999999</cx:pt>
          <cx:pt idx="10938">42.859999999999999</cx:pt>
          <cx:pt idx="10939">42.859999999999999</cx:pt>
          <cx:pt idx="10940">42.859999999999999</cx:pt>
          <cx:pt idx="10941">42.859999999999999</cx:pt>
          <cx:pt idx="10942">42.859999999999999</cx:pt>
          <cx:pt idx="10943">42.859999999999999</cx:pt>
          <cx:pt idx="10944">42.859999999999999</cx:pt>
          <cx:pt idx="10945">42.859999999999999</cx:pt>
          <cx:pt idx="10946">42.859999999999999</cx:pt>
          <cx:pt idx="10947">42.859999999999999</cx:pt>
          <cx:pt idx="10948">42.859999999999999</cx:pt>
          <cx:pt idx="10949">42.859999999999999</cx:pt>
          <cx:pt idx="10950">42.859999999999999</cx:pt>
          <cx:pt idx="10951">42.859999999999999</cx:pt>
          <cx:pt idx="10952">42.859999999999999</cx:pt>
          <cx:pt idx="10953">42.859999999999999</cx:pt>
          <cx:pt idx="10954">42.859999999999999</cx:pt>
          <cx:pt idx="10955">42.859999999999999</cx:pt>
          <cx:pt idx="10956">42.859999999999999</cx:pt>
          <cx:pt idx="10957">42.859999999999999</cx:pt>
          <cx:pt idx="10958">42.859999999999999</cx:pt>
          <cx:pt idx="10959">42.859999999999999</cx:pt>
          <cx:pt idx="10960">42.859999999999999</cx:pt>
          <cx:pt idx="10961">42.859999999999999</cx:pt>
          <cx:pt idx="10962">42.859999999999999</cx:pt>
          <cx:pt idx="10963">42.859999999999999</cx:pt>
          <cx:pt idx="10964">42.859999999999999</cx:pt>
          <cx:pt idx="10965">42.859999999999999</cx:pt>
          <cx:pt idx="10966">42.859999999999999</cx:pt>
          <cx:pt idx="10967">42.859999999999999</cx:pt>
          <cx:pt idx="10968">42.859999999999999</cx:pt>
          <cx:pt idx="10969">42.859999999999999</cx:pt>
          <cx:pt idx="10970">42.859999999999999</cx:pt>
          <cx:pt idx="10971">42.859999999999999</cx:pt>
          <cx:pt idx="10972">42.859999999999999</cx:pt>
          <cx:pt idx="10973">42.859999999999999</cx:pt>
          <cx:pt idx="10974">42.859999999999999</cx:pt>
          <cx:pt idx="10975">42.859999999999999</cx:pt>
          <cx:pt idx="10976">42.859999999999999</cx:pt>
          <cx:pt idx="10977">42.859999999999999</cx:pt>
          <cx:pt idx="10978">42.859999999999999</cx:pt>
          <cx:pt idx="10979">42.859999999999999</cx:pt>
          <cx:pt idx="10980">42.859999999999999</cx:pt>
          <cx:pt idx="10981">42.859999999999999</cx:pt>
          <cx:pt idx="10982">42.859999999999999</cx:pt>
          <cx:pt idx="10983">42.859999999999999</cx:pt>
          <cx:pt idx="10984">42.859999999999999</cx:pt>
          <cx:pt idx="10985">42.859999999999999</cx:pt>
          <cx:pt idx="10986">42.859999999999999</cx:pt>
          <cx:pt idx="10987">42.859999999999999</cx:pt>
          <cx:pt idx="10988">42.859999999999999</cx:pt>
          <cx:pt idx="10989">42.859999999999999</cx:pt>
          <cx:pt idx="10990">42.859999999999999</cx:pt>
          <cx:pt idx="10991">42.859999999999999</cx:pt>
          <cx:pt idx="10992">42.859999999999999</cx:pt>
          <cx:pt idx="10993">42.859999999999999</cx:pt>
          <cx:pt idx="10994">42.859999999999999</cx:pt>
          <cx:pt idx="10995">42.859999999999999</cx:pt>
          <cx:pt idx="10996">42.859999999999999</cx:pt>
          <cx:pt idx="10997">42.859999999999999</cx:pt>
          <cx:pt idx="10998">42.859999999999999</cx:pt>
          <cx:pt idx="10999">42.859999999999999</cx:pt>
          <cx:pt idx="11000">42.859999999999999</cx:pt>
          <cx:pt idx="11001">42.859999999999999</cx:pt>
          <cx:pt idx="11002">42.859999999999999</cx:pt>
          <cx:pt idx="11003">42.859999999999999</cx:pt>
          <cx:pt idx="11004">42.859999999999999</cx:pt>
          <cx:pt idx="11005">42.859999999999999</cx:pt>
          <cx:pt idx="11006">42.859999999999999</cx:pt>
          <cx:pt idx="11007">42.859999999999999</cx:pt>
          <cx:pt idx="11008">42.859999999999999</cx:pt>
          <cx:pt idx="11009">42.859999999999999</cx:pt>
          <cx:pt idx="11010">42.859999999999999</cx:pt>
          <cx:pt idx="11011">42.859999999999999</cx:pt>
          <cx:pt idx="11012">42.859999999999999</cx:pt>
          <cx:pt idx="11013">42.859999999999999</cx:pt>
          <cx:pt idx="11014">42.859999999999999</cx:pt>
          <cx:pt idx="11015">42.859999999999999</cx:pt>
          <cx:pt idx="11016">42.859999999999999</cx:pt>
          <cx:pt idx="11017">42.859999999999999</cx:pt>
          <cx:pt idx="11018">42.859999999999999</cx:pt>
          <cx:pt idx="11019">42.859999999999999</cx:pt>
          <cx:pt idx="11020">42.859999999999999</cx:pt>
          <cx:pt idx="11021">42.859999999999999</cx:pt>
          <cx:pt idx="11022">42.859999999999999</cx:pt>
          <cx:pt idx="11023">42.850000000000001</cx:pt>
          <cx:pt idx="11024">42.829999999999998</cx:pt>
          <cx:pt idx="11025">42.82</cx:pt>
          <cx:pt idx="11026">42.810000000000002</cx:pt>
          <cx:pt idx="11027">42.810000000000002</cx:pt>
          <cx:pt idx="11028">42.810000000000002</cx:pt>
          <cx:pt idx="11029">42.810000000000002</cx:pt>
          <cx:pt idx="11030">42.810000000000002</cx:pt>
          <cx:pt idx="11031">42.799999999999997</cx:pt>
          <cx:pt idx="11032">42.799999999999997</cx:pt>
          <cx:pt idx="11033">42.799999999999997</cx:pt>
          <cx:pt idx="11034">42.799999999999997</cx:pt>
          <cx:pt idx="11035">42.789999999999999</cx:pt>
          <cx:pt idx="11036">42.789999999999999</cx:pt>
          <cx:pt idx="11037">42.789999999999999</cx:pt>
          <cx:pt idx="11038">42.789999999999999</cx:pt>
          <cx:pt idx="11039">42.789999999999999</cx:pt>
          <cx:pt idx="11040">42.789999999999999</cx:pt>
          <cx:pt idx="11041">42.789999999999999</cx:pt>
          <cx:pt idx="11042">42.789999999999999</cx:pt>
          <cx:pt idx="11043">42.780000000000001</cx:pt>
          <cx:pt idx="11044">42.780000000000001</cx:pt>
          <cx:pt idx="11045">42.780000000000001</cx:pt>
          <cx:pt idx="11046">42.780000000000001</cx:pt>
          <cx:pt idx="11047">42.780000000000001</cx:pt>
          <cx:pt idx="11048">42.780000000000001</cx:pt>
          <cx:pt idx="11049">42.770000000000003</cx:pt>
          <cx:pt idx="11050">42.770000000000003</cx:pt>
          <cx:pt idx="11051">42.770000000000003</cx:pt>
          <cx:pt idx="11052">42.770000000000003</cx:pt>
          <cx:pt idx="11053">42.770000000000003</cx:pt>
          <cx:pt idx="11054">42.770000000000003</cx:pt>
          <cx:pt idx="11055">42.770000000000003</cx:pt>
          <cx:pt idx="11056">42.770000000000003</cx:pt>
          <cx:pt idx="11057">42.770000000000003</cx:pt>
          <cx:pt idx="11058">42.770000000000003</cx:pt>
          <cx:pt idx="11059">42.759999999999998</cx:pt>
          <cx:pt idx="11060">42.759999999999998</cx:pt>
          <cx:pt idx="11061">42.759999999999998</cx:pt>
          <cx:pt idx="11062">42.759999999999998</cx:pt>
          <cx:pt idx="11063">42.75</cx:pt>
          <cx:pt idx="11064">42.75</cx:pt>
          <cx:pt idx="11065">42.75</cx:pt>
          <cx:pt idx="11066">42.75</cx:pt>
          <cx:pt idx="11067">42.75</cx:pt>
          <cx:pt idx="11068">42.740000000000002</cx:pt>
          <cx:pt idx="11069">42.740000000000002</cx:pt>
          <cx:pt idx="11070">42.740000000000002</cx:pt>
          <cx:pt idx="11071">42.740000000000002</cx:pt>
          <cx:pt idx="11072">42.740000000000002</cx:pt>
          <cx:pt idx="11073">42.740000000000002</cx:pt>
          <cx:pt idx="11074">42.740000000000002</cx:pt>
          <cx:pt idx="11075">42.740000000000002</cx:pt>
          <cx:pt idx="11076">42.740000000000002</cx:pt>
          <cx:pt idx="11077">42.729999999999997</cx:pt>
          <cx:pt idx="11078">42.729999999999997</cx:pt>
          <cx:pt idx="11079">42.729999999999997</cx:pt>
          <cx:pt idx="11080">42.729999999999997</cx:pt>
          <cx:pt idx="11081">42.729999999999997</cx:pt>
          <cx:pt idx="11082">42.719999999999999</cx:pt>
          <cx:pt idx="11083">42.719999999999999</cx:pt>
          <cx:pt idx="11084">42.719999999999999</cx:pt>
          <cx:pt idx="11085">42.710000000000001</cx:pt>
          <cx:pt idx="11086">42.710000000000001</cx:pt>
          <cx:pt idx="11087">42.710000000000001</cx:pt>
          <cx:pt idx="11088">42.710000000000001</cx:pt>
          <cx:pt idx="11089">42.710000000000001</cx:pt>
          <cx:pt idx="11090">42.710000000000001</cx:pt>
          <cx:pt idx="11091">42.700000000000003</cx:pt>
          <cx:pt idx="11092">42.700000000000003</cx:pt>
          <cx:pt idx="11093">42.700000000000003</cx:pt>
          <cx:pt idx="11094">42.700000000000003</cx:pt>
          <cx:pt idx="11095">42.700000000000003</cx:pt>
          <cx:pt idx="11096">42.700000000000003</cx:pt>
          <cx:pt idx="11097">42.700000000000003</cx:pt>
          <cx:pt idx="11098">42.700000000000003</cx:pt>
          <cx:pt idx="11099">42.689999999999998</cx:pt>
          <cx:pt idx="11100">42.689999999999998</cx:pt>
          <cx:pt idx="11101">42.689999999999998</cx:pt>
          <cx:pt idx="11102">42.68</cx:pt>
          <cx:pt idx="11103">42.68</cx:pt>
          <cx:pt idx="11104">42.68</cx:pt>
          <cx:pt idx="11105">42.68</cx:pt>
          <cx:pt idx="11106">42.68</cx:pt>
          <cx:pt idx="11107">42.68</cx:pt>
          <cx:pt idx="11108">42.68</cx:pt>
          <cx:pt idx="11109">42.670000000000002</cx:pt>
          <cx:pt idx="11110">42.670000000000002</cx:pt>
          <cx:pt idx="11111">42.670000000000002</cx:pt>
          <cx:pt idx="11112">42.670000000000002</cx:pt>
          <cx:pt idx="11113">42.670000000000002</cx:pt>
          <cx:pt idx="11114">42.670000000000002</cx:pt>
          <cx:pt idx="11115">42.670000000000002</cx:pt>
          <cx:pt idx="11116">42.670000000000002</cx:pt>
          <cx:pt idx="11117">42.670000000000002</cx:pt>
          <cx:pt idx="11118">42.670000000000002</cx:pt>
          <cx:pt idx="11119">42.670000000000002</cx:pt>
          <cx:pt idx="11120">42.659999999999997</cx:pt>
          <cx:pt idx="11121">42.659999999999997</cx:pt>
          <cx:pt idx="11122">42.659999999999997</cx:pt>
          <cx:pt idx="11123">42.659999999999997</cx:pt>
          <cx:pt idx="11124">42.649999999999999</cx:pt>
          <cx:pt idx="11125">42.649999999999999</cx:pt>
          <cx:pt idx="11126">42.649999999999999</cx:pt>
          <cx:pt idx="11127">42.649999999999999</cx:pt>
          <cx:pt idx="11128">42.649999999999999</cx:pt>
          <cx:pt idx="11129">42.649999999999999</cx:pt>
          <cx:pt idx="11130">42.649999999999999</cx:pt>
          <cx:pt idx="11131">42.649999999999999</cx:pt>
          <cx:pt idx="11132">42.649999999999999</cx:pt>
          <cx:pt idx="11133">42.649999999999999</cx:pt>
          <cx:pt idx="11134">42.640000000000001</cx:pt>
          <cx:pt idx="11135">42.640000000000001</cx:pt>
          <cx:pt idx="11136">42.640000000000001</cx:pt>
          <cx:pt idx="11137">42.640000000000001</cx:pt>
          <cx:pt idx="11138">42.640000000000001</cx:pt>
          <cx:pt idx="11139">42.630000000000003</cx:pt>
          <cx:pt idx="11140">42.630000000000003</cx:pt>
          <cx:pt idx="11141">42.630000000000003</cx:pt>
          <cx:pt idx="11142">42.619999999999997</cx:pt>
          <cx:pt idx="11143">42.619999999999997</cx:pt>
          <cx:pt idx="11144">42.619999999999997</cx:pt>
          <cx:pt idx="11145">42.619999999999997</cx:pt>
          <cx:pt idx="11146">42.619999999999997</cx:pt>
          <cx:pt idx="11147">42.619999999999997</cx:pt>
          <cx:pt idx="11148">42.619999999999997</cx:pt>
          <cx:pt idx="11149">42.619999999999997</cx:pt>
          <cx:pt idx="11150">42.619999999999997</cx:pt>
          <cx:pt idx="11151">42.619999999999997</cx:pt>
          <cx:pt idx="11152">42.609999999999999</cx:pt>
          <cx:pt idx="11153">42.609999999999999</cx:pt>
          <cx:pt idx="11154">42.609999999999999</cx:pt>
          <cx:pt idx="11155">42.609999999999999</cx:pt>
          <cx:pt idx="11156">42.609999999999999</cx:pt>
          <cx:pt idx="11157">42.609999999999999</cx:pt>
          <cx:pt idx="11158">42.609999999999999</cx:pt>
          <cx:pt idx="11159">42.600000000000001</cx:pt>
          <cx:pt idx="11160">42.600000000000001</cx:pt>
          <cx:pt idx="11161">42.590000000000003</cx:pt>
          <cx:pt idx="11162">42.590000000000003</cx:pt>
          <cx:pt idx="11163">42.590000000000003</cx:pt>
          <cx:pt idx="11164">42.590000000000003</cx:pt>
          <cx:pt idx="11165">42.590000000000003</cx:pt>
          <cx:pt idx="11166">42.590000000000003</cx:pt>
          <cx:pt idx="11167">42.590000000000003</cx:pt>
          <cx:pt idx="11168">42.590000000000003</cx:pt>
          <cx:pt idx="11169">42.590000000000003</cx:pt>
          <cx:pt idx="11170">42.590000000000003</cx:pt>
          <cx:pt idx="11171">42.590000000000003</cx:pt>
          <cx:pt idx="11172">42.590000000000003</cx:pt>
          <cx:pt idx="11173">42.590000000000003</cx:pt>
          <cx:pt idx="11174">42.590000000000003</cx:pt>
          <cx:pt idx="11175">42.590000000000003</cx:pt>
          <cx:pt idx="11176">42.579999999999998</cx:pt>
          <cx:pt idx="11177">42.579999999999998</cx:pt>
          <cx:pt idx="11178">42.57</cx:pt>
          <cx:pt idx="11179">42.57</cx:pt>
          <cx:pt idx="11180">42.57</cx:pt>
          <cx:pt idx="11181">42.57</cx:pt>
          <cx:pt idx="11182">42.57</cx:pt>
          <cx:pt idx="11183">42.57</cx:pt>
          <cx:pt idx="11184">42.57</cx:pt>
          <cx:pt idx="11185">42.57</cx:pt>
          <cx:pt idx="11186">42.560000000000002</cx:pt>
          <cx:pt idx="11187">42.560000000000002</cx:pt>
          <cx:pt idx="11188">42.560000000000002</cx:pt>
          <cx:pt idx="11189">42.560000000000002</cx:pt>
          <cx:pt idx="11190">42.560000000000002</cx:pt>
          <cx:pt idx="11191">42.560000000000002</cx:pt>
          <cx:pt idx="11192">42.549999999999997</cx:pt>
          <cx:pt idx="11193">42.549999999999997</cx:pt>
          <cx:pt idx="11194">42.549999999999997</cx:pt>
          <cx:pt idx="11195">42.549999999999997</cx:pt>
          <cx:pt idx="11196">42.549999999999997</cx:pt>
          <cx:pt idx="11197">42.549999999999997</cx:pt>
          <cx:pt idx="11198">42.549999999999997</cx:pt>
          <cx:pt idx="11199">42.549999999999997</cx:pt>
          <cx:pt idx="11200">42.539999999999999</cx:pt>
          <cx:pt idx="11201">42.539999999999999</cx:pt>
          <cx:pt idx="11202">42.539999999999999</cx:pt>
          <cx:pt idx="11203">42.530000000000001</cx:pt>
          <cx:pt idx="11204">42.530000000000001</cx:pt>
          <cx:pt idx="11205">42.530000000000001</cx:pt>
          <cx:pt idx="11206">42.530000000000001</cx:pt>
          <cx:pt idx="11207">42.520000000000003</cx:pt>
          <cx:pt idx="11208">42.520000000000003</cx:pt>
          <cx:pt idx="11209">42.520000000000003</cx:pt>
          <cx:pt idx="11210">42.509999999999998</cx:pt>
          <cx:pt idx="11211">42.509999999999998</cx:pt>
          <cx:pt idx="11212">42.5</cx:pt>
          <cx:pt idx="11213">42.5</cx:pt>
          <cx:pt idx="11214">42.5</cx:pt>
          <cx:pt idx="11215">42.5</cx:pt>
          <cx:pt idx="11216">42.5</cx:pt>
          <cx:pt idx="11217">42.5</cx:pt>
          <cx:pt idx="11218">42.5</cx:pt>
          <cx:pt idx="11219">42.5</cx:pt>
          <cx:pt idx="11220">42.5</cx:pt>
          <cx:pt idx="11221">42.5</cx:pt>
          <cx:pt idx="11222">42.5</cx:pt>
          <cx:pt idx="11223">42.5</cx:pt>
          <cx:pt idx="11224">42.5</cx:pt>
          <cx:pt idx="11225">42.5</cx:pt>
          <cx:pt idx="11226">42.490000000000002</cx:pt>
          <cx:pt idx="11227">42.490000000000002</cx:pt>
          <cx:pt idx="11228">42.490000000000002</cx:pt>
          <cx:pt idx="11229">42.479999999999997</cx:pt>
          <cx:pt idx="11230">42.479999999999997</cx:pt>
          <cx:pt idx="11231">42.479999999999997</cx:pt>
          <cx:pt idx="11232">42.479999999999997</cx:pt>
          <cx:pt idx="11233">42.479999999999997</cx:pt>
          <cx:pt idx="11234">42.479999999999997</cx:pt>
          <cx:pt idx="11235">42.479999999999997</cx:pt>
          <cx:pt idx="11236">42.469999999999999</cx:pt>
          <cx:pt idx="11237">42.469999999999999</cx:pt>
          <cx:pt idx="11238">42.469999999999999</cx:pt>
          <cx:pt idx="11239">42.469999999999999</cx:pt>
          <cx:pt idx="11240">42.469999999999999</cx:pt>
          <cx:pt idx="11241">42.460000000000001</cx:pt>
          <cx:pt idx="11242">42.460000000000001</cx:pt>
          <cx:pt idx="11243">42.460000000000001</cx:pt>
          <cx:pt idx="11244">42.460000000000001</cx:pt>
          <cx:pt idx="11245">42.450000000000003</cx:pt>
          <cx:pt idx="11246">42.450000000000003</cx:pt>
          <cx:pt idx="11247">42.450000000000003</cx:pt>
          <cx:pt idx="11248">42.450000000000003</cx:pt>
          <cx:pt idx="11249">42.450000000000003</cx:pt>
          <cx:pt idx="11250">42.450000000000003</cx:pt>
          <cx:pt idx="11251">42.439999999999998</cx:pt>
          <cx:pt idx="11252">42.439999999999998</cx:pt>
          <cx:pt idx="11253">42.439999999999998</cx:pt>
          <cx:pt idx="11254">42.439999999999998</cx:pt>
          <cx:pt idx="11255">42.439999999999998</cx:pt>
          <cx:pt idx="11256">42.439999999999998</cx:pt>
          <cx:pt idx="11257">42.439999999999998</cx:pt>
          <cx:pt idx="11258">42.439999999999998</cx:pt>
          <cx:pt idx="11259">42.43</cx:pt>
          <cx:pt idx="11260">42.43</cx:pt>
          <cx:pt idx="11261">42.420000000000002</cx:pt>
          <cx:pt idx="11262">42.420000000000002</cx:pt>
          <cx:pt idx="11263">42.420000000000002</cx:pt>
          <cx:pt idx="11264">42.420000000000002</cx:pt>
          <cx:pt idx="11265">42.420000000000002</cx:pt>
          <cx:pt idx="11266">42.420000000000002</cx:pt>
          <cx:pt idx="11267">42.420000000000002</cx:pt>
          <cx:pt idx="11268">42.420000000000002</cx:pt>
          <cx:pt idx="11269">42.420000000000002</cx:pt>
          <cx:pt idx="11270">42.420000000000002</cx:pt>
          <cx:pt idx="11271">42.420000000000002</cx:pt>
          <cx:pt idx="11272">42.420000000000002</cx:pt>
          <cx:pt idx="11273">42.420000000000002</cx:pt>
          <cx:pt idx="11274">42.420000000000002</cx:pt>
          <cx:pt idx="11275">42.420000000000002</cx:pt>
          <cx:pt idx="11276">42.420000000000002</cx:pt>
          <cx:pt idx="11277">42.420000000000002</cx:pt>
          <cx:pt idx="11278">42.409999999999997</cx:pt>
          <cx:pt idx="11279">42.409999999999997</cx:pt>
          <cx:pt idx="11280">42.409999999999997</cx:pt>
          <cx:pt idx="11281">42.409999999999997</cx:pt>
          <cx:pt idx="11282">42.409999999999997</cx:pt>
          <cx:pt idx="11283">42.399999999999999</cx:pt>
          <cx:pt idx="11284">42.399999999999999</cx:pt>
          <cx:pt idx="11285">42.399999999999999</cx:pt>
          <cx:pt idx="11286">42.399999999999999</cx:pt>
          <cx:pt idx="11287">42.399999999999999</cx:pt>
          <cx:pt idx="11288">42.399999999999999</cx:pt>
          <cx:pt idx="11289">42.390000000000001</cx:pt>
          <cx:pt idx="11290">42.390000000000001</cx:pt>
          <cx:pt idx="11291">42.390000000000001</cx:pt>
          <cx:pt idx="11292">42.390000000000001</cx:pt>
          <cx:pt idx="11293">42.390000000000001</cx:pt>
          <cx:pt idx="11294">42.390000000000001</cx:pt>
          <cx:pt idx="11295">42.390000000000001</cx:pt>
          <cx:pt idx="11296">42.380000000000003</cx:pt>
          <cx:pt idx="11297">42.380000000000003</cx:pt>
          <cx:pt idx="11298">42.380000000000003</cx:pt>
          <cx:pt idx="11299">42.380000000000003</cx:pt>
          <cx:pt idx="11300">42.380000000000003</cx:pt>
          <cx:pt idx="11301">42.380000000000003</cx:pt>
          <cx:pt idx="11302">42.380000000000003</cx:pt>
          <cx:pt idx="11303">42.380000000000003</cx:pt>
          <cx:pt idx="11304">42.369999999999997</cx:pt>
          <cx:pt idx="11305">42.369999999999997</cx:pt>
          <cx:pt idx="11306">42.369999999999997</cx:pt>
          <cx:pt idx="11307">42.369999999999997</cx:pt>
          <cx:pt idx="11308">42.369999999999997</cx:pt>
          <cx:pt idx="11309">42.369999999999997</cx:pt>
          <cx:pt idx="11310">42.369999999999997</cx:pt>
          <cx:pt idx="11311">42.369999999999997</cx:pt>
          <cx:pt idx="11312">42.369999999999997</cx:pt>
          <cx:pt idx="11313">42.369999999999997</cx:pt>
          <cx:pt idx="11314">42.369999999999997</cx:pt>
          <cx:pt idx="11315">42.369999999999997</cx:pt>
          <cx:pt idx="11316">42.359999999999999</cx:pt>
          <cx:pt idx="11317">42.359999999999999</cx:pt>
          <cx:pt idx="11318">42.359999999999999</cx:pt>
          <cx:pt idx="11319">42.350000000000001</cx:pt>
          <cx:pt idx="11320">42.350000000000001</cx:pt>
          <cx:pt idx="11321">42.350000000000001</cx:pt>
          <cx:pt idx="11322">42.350000000000001</cx:pt>
          <cx:pt idx="11323">42.350000000000001</cx:pt>
          <cx:pt idx="11324">42.350000000000001</cx:pt>
          <cx:pt idx="11325">42.340000000000003</cx:pt>
          <cx:pt idx="11326">42.340000000000003</cx:pt>
          <cx:pt idx="11327">42.340000000000003</cx:pt>
          <cx:pt idx="11328">42.340000000000003</cx:pt>
          <cx:pt idx="11329">42.32</cx:pt>
          <cx:pt idx="11330">42.32</cx:pt>
          <cx:pt idx="11331">42.310000000000002</cx:pt>
          <cx:pt idx="11332">42.310000000000002</cx:pt>
          <cx:pt idx="11333">42.310000000000002</cx:pt>
          <cx:pt idx="11334">42.310000000000002</cx:pt>
          <cx:pt idx="11335">42.310000000000002</cx:pt>
          <cx:pt idx="11336">42.310000000000002</cx:pt>
          <cx:pt idx="11337">42.310000000000002</cx:pt>
          <cx:pt idx="11338">42.310000000000002</cx:pt>
          <cx:pt idx="11339">42.310000000000002</cx:pt>
          <cx:pt idx="11340">42.310000000000002</cx:pt>
          <cx:pt idx="11341">42.310000000000002</cx:pt>
          <cx:pt idx="11342">42.310000000000002</cx:pt>
          <cx:pt idx="11343">42.310000000000002</cx:pt>
          <cx:pt idx="11344">42.310000000000002</cx:pt>
          <cx:pt idx="11345">42.310000000000002</cx:pt>
          <cx:pt idx="11346">42.310000000000002</cx:pt>
          <cx:pt idx="11347">42.310000000000002</cx:pt>
          <cx:pt idx="11348">42.310000000000002</cx:pt>
          <cx:pt idx="11349">42.310000000000002</cx:pt>
          <cx:pt idx="11350">42.310000000000002</cx:pt>
          <cx:pt idx="11351">42.310000000000002</cx:pt>
          <cx:pt idx="11352">42.310000000000002</cx:pt>
          <cx:pt idx="11353">42.310000000000002</cx:pt>
          <cx:pt idx="11354">42.310000000000002</cx:pt>
          <cx:pt idx="11355">42.310000000000002</cx:pt>
          <cx:pt idx="11356">42.310000000000002</cx:pt>
          <cx:pt idx="11357">42.310000000000002</cx:pt>
          <cx:pt idx="11358">42.310000000000002</cx:pt>
          <cx:pt idx="11359">42.310000000000002</cx:pt>
          <cx:pt idx="11360">42.310000000000002</cx:pt>
          <cx:pt idx="11361">42.299999999999997</cx:pt>
          <cx:pt idx="11362">42.299999999999997</cx:pt>
          <cx:pt idx="11363">42.299999999999997</cx:pt>
          <cx:pt idx="11364">42.289999999999999</cx:pt>
          <cx:pt idx="11365">42.289999999999999</cx:pt>
          <cx:pt idx="11366">42.289999999999999</cx:pt>
          <cx:pt idx="11367">42.289999999999999</cx:pt>
          <cx:pt idx="11368">42.289999999999999</cx:pt>
          <cx:pt idx="11369">42.289999999999999</cx:pt>
          <cx:pt idx="11370">42.280000000000001</cx:pt>
          <cx:pt idx="11371">42.280000000000001</cx:pt>
          <cx:pt idx="11372">42.280000000000001</cx:pt>
          <cx:pt idx="11373">42.280000000000001</cx:pt>
          <cx:pt idx="11374">42.280000000000001</cx:pt>
          <cx:pt idx="11375">42.280000000000001</cx:pt>
          <cx:pt idx="11376">42.280000000000001</cx:pt>
          <cx:pt idx="11377">42.280000000000001</cx:pt>
          <cx:pt idx="11378">42.280000000000001</cx:pt>
          <cx:pt idx="11379">42.270000000000003</cx:pt>
          <cx:pt idx="11380">42.270000000000003</cx:pt>
          <cx:pt idx="11381">42.270000000000003</cx:pt>
          <cx:pt idx="11382">42.259999999999998</cx:pt>
          <cx:pt idx="11383">42.259999999999998</cx:pt>
          <cx:pt idx="11384">42.259999999999998</cx:pt>
          <cx:pt idx="11385">42.259999999999998</cx:pt>
          <cx:pt idx="11386">42.25</cx:pt>
          <cx:pt idx="11387">42.25</cx:pt>
          <cx:pt idx="11388">42.25</cx:pt>
          <cx:pt idx="11389">42.25</cx:pt>
          <cx:pt idx="11390">42.25</cx:pt>
          <cx:pt idx="11391">42.25</cx:pt>
          <cx:pt idx="11392">42.25</cx:pt>
          <cx:pt idx="11393">42.25</cx:pt>
          <cx:pt idx="11394">42.25</cx:pt>
          <cx:pt idx="11395">42.25</cx:pt>
          <cx:pt idx="11396">42.25</cx:pt>
          <cx:pt idx="11397">42.25</cx:pt>
          <cx:pt idx="11398">42.240000000000002</cx:pt>
          <cx:pt idx="11399">42.240000000000002</cx:pt>
          <cx:pt idx="11400">42.240000000000002</cx:pt>
          <cx:pt idx="11401">42.229999999999997</cx:pt>
          <cx:pt idx="11402">42.229999999999997</cx:pt>
          <cx:pt idx="11403">42.219999999999999</cx:pt>
          <cx:pt idx="11404">42.219999999999999</cx:pt>
          <cx:pt idx="11405">42.219999999999999</cx:pt>
          <cx:pt idx="11406">42.219999999999999</cx:pt>
          <cx:pt idx="11407">42.219999999999999</cx:pt>
          <cx:pt idx="11408">42.219999999999999</cx:pt>
          <cx:pt idx="11409">42.219999999999999</cx:pt>
          <cx:pt idx="11410">42.219999999999999</cx:pt>
          <cx:pt idx="11411">42.219999999999999</cx:pt>
          <cx:pt idx="11412">42.210000000000001</cx:pt>
          <cx:pt idx="11413">42.210000000000001</cx:pt>
          <cx:pt idx="11414">42.200000000000003</cx:pt>
          <cx:pt idx="11415">42.200000000000003</cx:pt>
          <cx:pt idx="11416">42.200000000000003</cx:pt>
          <cx:pt idx="11417">42.200000000000003</cx:pt>
          <cx:pt idx="11418">42.200000000000003</cx:pt>
          <cx:pt idx="11419">42.189999999999998</cx:pt>
          <cx:pt idx="11420">42.189999999999998</cx:pt>
          <cx:pt idx="11421">42.189999999999998</cx:pt>
          <cx:pt idx="11422">42.189999999999998</cx:pt>
          <cx:pt idx="11423">42.189999999999998</cx:pt>
          <cx:pt idx="11424">42.189999999999998</cx:pt>
          <cx:pt idx="11425">42.189999999999998</cx:pt>
          <cx:pt idx="11426">42.189999999999998</cx:pt>
          <cx:pt idx="11427">42.189999999999998</cx:pt>
          <cx:pt idx="11428">42.189999999999998</cx:pt>
          <cx:pt idx="11429">42.189999999999998</cx:pt>
          <cx:pt idx="11430">42.189999999999998</cx:pt>
          <cx:pt idx="11431">42.189999999999998</cx:pt>
          <cx:pt idx="11432">42.189999999999998</cx:pt>
          <cx:pt idx="11433">42.189999999999998</cx:pt>
          <cx:pt idx="11434">42.189999999999998</cx:pt>
          <cx:pt idx="11435">42.18</cx:pt>
          <cx:pt idx="11436">42.18</cx:pt>
          <cx:pt idx="11437">42.18</cx:pt>
          <cx:pt idx="11438">42.18</cx:pt>
          <cx:pt idx="11439">42.18</cx:pt>
          <cx:pt idx="11440">42.170000000000002</cx:pt>
          <cx:pt idx="11441">42.170000000000002</cx:pt>
          <cx:pt idx="11442">42.170000000000002</cx:pt>
          <cx:pt idx="11443">42.170000000000002</cx:pt>
          <cx:pt idx="11444">42.159999999999997</cx:pt>
          <cx:pt idx="11445">42.159999999999997</cx:pt>
          <cx:pt idx="11446">42.159999999999997</cx:pt>
          <cx:pt idx="11447">42.159999999999997</cx:pt>
          <cx:pt idx="11448">42.159999999999997</cx:pt>
          <cx:pt idx="11449">42.159999999999997</cx:pt>
          <cx:pt idx="11450">42.159999999999997</cx:pt>
          <cx:pt idx="11451">42.149999999999999</cx:pt>
          <cx:pt idx="11452">42.149999999999999</cx:pt>
          <cx:pt idx="11453">42.140000000000001</cx:pt>
          <cx:pt idx="11454">42.140000000000001</cx:pt>
          <cx:pt idx="11455">42.140000000000001</cx:pt>
          <cx:pt idx="11456">42.140000000000001</cx:pt>
          <cx:pt idx="11457">42.130000000000003</cx:pt>
          <cx:pt idx="11458">42.130000000000003</cx:pt>
          <cx:pt idx="11459">42.130000000000003</cx:pt>
          <cx:pt idx="11460">42.130000000000003</cx:pt>
          <cx:pt idx="11461">42.130000000000003</cx:pt>
          <cx:pt idx="11462">42.119999999999997</cx:pt>
          <cx:pt idx="11463">42.119999999999997</cx:pt>
          <cx:pt idx="11464">42.119999999999997</cx:pt>
          <cx:pt idx="11465">42.119999999999997</cx:pt>
          <cx:pt idx="11466">42.119999999999997</cx:pt>
          <cx:pt idx="11467">42.119999999999997</cx:pt>
          <cx:pt idx="11468">42.109999999999999</cx:pt>
          <cx:pt idx="11469">42.109999999999999</cx:pt>
          <cx:pt idx="11470">42.109999999999999</cx:pt>
          <cx:pt idx="11471">42.109999999999999</cx:pt>
          <cx:pt idx="11472">42.109999999999999</cx:pt>
          <cx:pt idx="11473">42.109999999999999</cx:pt>
          <cx:pt idx="11474">42.109999999999999</cx:pt>
          <cx:pt idx="11475">42.109999999999999</cx:pt>
          <cx:pt idx="11476">42.109999999999999</cx:pt>
          <cx:pt idx="11477">42.109999999999999</cx:pt>
          <cx:pt idx="11478">42.109999999999999</cx:pt>
          <cx:pt idx="11479">42.109999999999999</cx:pt>
          <cx:pt idx="11480">42.109999999999999</cx:pt>
          <cx:pt idx="11481">42.109999999999999</cx:pt>
          <cx:pt idx="11482">42.109999999999999</cx:pt>
          <cx:pt idx="11483">42.109999999999999</cx:pt>
          <cx:pt idx="11484">42.109999999999999</cx:pt>
          <cx:pt idx="11485">42.109999999999999</cx:pt>
          <cx:pt idx="11486">42.109999999999999</cx:pt>
          <cx:pt idx="11487">42.109999999999999</cx:pt>
          <cx:pt idx="11488">42.109999999999999</cx:pt>
          <cx:pt idx="11489">42.109999999999999</cx:pt>
          <cx:pt idx="11490">42.109999999999999</cx:pt>
          <cx:pt idx="11491">42.109999999999999</cx:pt>
          <cx:pt idx="11492">42.109999999999999</cx:pt>
          <cx:pt idx="11493">42.109999999999999</cx:pt>
          <cx:pt idx="11494">42.109999999999999</cx:pt>
          <cx:pt idx="11495">42.109999999999999</cx:pt>
          <cx:pt idx="11496">42.109999999999999</cx:pt>
          <cx:pt idx="11497">42.109999999999999</cx:pt>
          <cx:pt idx="11498">42.109999999999999</cx:pt>
          <cx:pt idx="11499">42.109999999999999</cx:pt>
          <cx:pt idx="11500">42.109999999999999</cx:pt>
          <cx:pt idx="11501">42.109999999999999</cx:pt>
          <cx:pt idx="11502">42.109999999999999</cx:pt>
          <cx:pt idx="11503">42.109999999999999</cx:pt>
          <cx:pt idx="11504">42.109999999999999</cx:pt>
          <cx:pt idx="11505">42.109999999999999</cx:pt>
          <cx:pt idx="11506">42.090000000000003</cx:pt>
          <cx:pt idx="11507">42.090000000000003</cx:pt>
          <cx:pt idx="11508">42.090000000000003</cx:pt>
          <cx:pt idx="11509">42.090000000000003</cx:pt>
          <cx:pt idx="11510">42.090000000000003</cx:pt>
          <cx:pt idx="11511">42.090000000000003</cx:pt>
          <cx:pt idx="11512">42.079999999999998</cx:pt>
          <cx:pt idx="11513">42.079999999999998</cx:pt>
          <cx:pt idx="11514">42.079999999999998</cx:pt>
          <cx:pt idx="11515">42.079999999999998</cx:pt>
          <cx:pt idx="11516">42.079999999999998</cx:pt>
          <cx:pt idx="11517">42.079999999999998</cx:pt>
          <cx:pt idx="11518">42.07</cx:pt>
          <cx:pt idx="11519">42.07</cx:pt>
          <cx:pt idx="11520">42.07</cx:pt>
          <cx:pt idx="11521">42.060000000000002</cx:pt>
          <cx:pt idx="11522">42.060000000000002</cx:pt>
          <cx:pt idx="11523">42.060000000000002</cx:pt>
          <cx:pt idx="11524">42.060000000000002</cx:pt>
          <cx:pt idx="11525">42.060000000000002</cx:pt>
          <cx:pt idx="11526">42.049999999999997</cx:pt>
          <cx:pt idx="11527">42.049999999999997</cx:pt>
          <cx:pt idx="11528">42.049999999999997</cx:pt>
          <cx:pt idx="11529">42.049999999999997</cx:pt>
          <cx:pt idx="11530">42.049999999999997</cx:pt>
          <cx:pt idx="11531">42.039999999999999</cx:pt>
          <cx:pt idx="11532">42.039999999999999</cx:pt>
          <cx:pt idx="11533">42.039999999999999</cx:pt>
          <cx:pt idx="11534">42.030000000000001</cx:pt>
          <cx:pt idx="11535">42.030000000000001</cx:pt>
          <cx:pt idx="11536">42.030000000000001</cx:pt>
          <cx:pt idx="11537">42.030000000000001</cx:pt>
          <cx:pt idx="11538">42.030000000000001</cx:pt>
          <cx:pt idx="11539">42.030000000000001</cx:pt>
          <cx:pt idx="11540">42.030000000000001</cx:pt>
          <cx:pt idx="11541">42.020000000000003</cx:pt>
          <cx:pt idx="11542">42.020000000000003</cx:pt>
          <cx:pt idx="11543">42.020000000000003</cx:pt>
          <cx:pt idx="11544">42.020000000000003</cx:pt>
          <cx:pt idx="11545">42.020000000000003</cx:pt>
          <cx:pt idx="11546">42.020000000000003</cx:pt>
          <cx:pt idx="11547">42.020000000000003</cx:pt>
          <cx:pt idx="11548">42.020000000000003</cx:pt>
          <cx:pt idx="11549">42.020000000000003</cx:pt>
          <cx:pt idx="11550">42.020000000000003</cx:pt>
          <cx:pt idx="11551">42.020000000000003</cx:pt>
          <cx:pt idx="11552">42.020000000000003</cx:pt>
          <cx:pt idx="11553">42.009999999999998</cx:pt>
          <cx:pt idx="11554">42.009999999999998</cx:pt>
          <cx:pt idx="11555">42.009999999999998</cx:pt>
          <cx:pt idx="11556">42</cx:pt>
          <cx:pt idx="11557">42</cx:pt>
          <cx:pt idx="11558">42</cx:pt>
          <cx:pt idx="11559">42</cx:pt>
          <cx:pt idx="11560">42</cx:pt>
          <cx:pt idx="11561">42</cx:pt>
          <cx:pt idx="11562">42</cx:pt>
          <cx:pt idx="11563">42</cx:pt>
          <cx:pt idx="11564">42</cx:pt>
          <cx:pt idx="11565">41.990000000000002</cx:pt>
          <cx:pt idx="11566">41.990000000000002</cx:pt>
          <cx:pt idx="11567">41.990000000000002</cx:pt>
          <cx:pt idx="11568">41.990000000000002</cx:pt>
          <cx:pt idx="11569">41.979999999999997</cx:pt>
          <cx:pt idx="11570">41.979999999999997</cx:pt>
          <cx:pt idx="11571">41.979999999999997</cx:pt>
          <cx:pt idx="11572">41.979999999999997</cx:pt>
          <cx:pt idx="11573">41.979999999999997</cx:pt>
          <cx:pt idx="11574">41.979999999999997</cx:pt>
          <cx:pt idx="11575">41.979999999999997</cx:pt>
          <cx:pt idx="11576">41.979999999999997</cx:pt>
          <cx:pt idx="11577">41.979999999999997</cx:pt>
          <cx:pt idx="11578">41.979999999999997</cx:pt>
          <cx:pt idx="11579">41.979999999999997</cx:pt>
          <cx:pt idx="11580">41.979999999999997</cx:pt>
          <cx:pt idx="11581">41.969999999999999</cx:pt>
          <cx:pt idx="11582">41.969999999999999</cx:pt>
          <cx:pt idx="11583">41.969999999999999</cx:pt>
          <cx:pt idx="11584">41.969999999999999</cx:pt>
          <cx:pt idx="11585">41.960000000000001</cx:pt>
          <cx:pt idx="11586">41.960000000000001</cx:pt>
          <cx:pt idx="11587">41.960000000000001</cx:pt>
          <cx:pt idx="11588">41.960000000000001</cx:pt>
          <cx:pt idx="11589">41.960000000000001</cx:pt>
          <cx:pt idx="11590">41.960000000000001</cx:pt>
          <cx:pt idx="11591">41.960000000000001</cx:pt>
          <cx:pt idx="11592">41.960000000000001</cx:pt>
          <cx:pt idx="11593">41.950000000000003</cx:pt>
          <cx:pt idx="11594">41.950000000000003</cx:pt>
          <cx:pt idx="11595">41.950000000000003</cx:pt>
          <cx:pt idx="11596">41.939999999999998</cx:pt>
          <cx:pt idx="11597">41.939999999999998</cx:pt>
          <cx:pt idx="11598">41.939999999999998</cx:pt>
          <cx:pt idx="11599">41.939999999999998</cx:pt>
          <cx:pt idx="11600">41.939999999999998</cx:pt>
          <cx:pt idx="11601">41.939999999999998</cx:pt>
          <cx:pt idx="11602">41.939999999999998</cx:pt>
          <cx:pt idx="11603">41.939999999999998</cx:pt>
          <cx:pt idx="11604">41.939999999999998</cx:pt>
          <cx:pt idx="11605">41.939999999999998</cx:pt>
          <cx:pt idx="11606">41.939999999999998</cx:pt>
          <cx:pt idx="11607">41.939999999999998</cx:pt>
          <cx:pt idx="11608">41.939999999999998</cx:pt>
          <cx:pt idx="11609">41.939999999999998</cx:pt>
          <cx:pt idx="11610">41.939999999999998</cx:pt>
          <cx:pt idx="11611">41.939999999999998</cx:pt>
          <cx:pt idx="11612">41.939999999999998</cx:pt>
          <cx:pt idx="11613">41.939999999999998</cx:pt>
          <cx:pt idx="11614">41.93</cx:pt>
          <cx:pt idx="11615">41.93</cx:pt>
          <cx:pt idx="11616">41.920000000000002</cx:pt>
          <cx:pt idx="11617">41.920000000000002</cx:pt>
          <cx:pt idx="11618">41.920000000000002</cx:pt>
          <cx:pt idx="11619">41.909999999999997</cx:pt>
          <cx:pt idx="11620">41.909999999999997</cx:pt>
          <cx:pt idx="11621">41.909999999999997</cx:pt>
          <cx:pt idx="11622">41.899999999999999</cx:pt>
          <cx:pt idx="11623">41.899999999999999</cx:pt>
          <cx:pt idx="11624">41.899999999999999</cx:pt>
          <cx:pt idx="11625">41.890000000000001</cx:pt>
          <cx:pt idx="11626">41.890000000000001</cx:pt>
          <cx:pt idx="11627">41.890000000000001</cx:pt>
          <cx:pt idx="11628">41.890000000000001</cx:pt>
          <cx:pt idx="11629">41.880000000000003</cx:pt>
          <cx:pt idx="11630">41.880000000000003</cx:pt>
          <cx:pt idx="11631">41.880000000000003</cx:pt>
          <cx:pt idx="11632">41.880000000000003</cx:pt>
          <cx:pt idx="11633">41.880000000000003</cx:pt>
          <cx:pt idx="11634">41.880000000000003</cx:pt>
          <cx:pt idx="11635">41.880000000000003</cx:pt>
          <cx:pt idx="11636">41.880000000000003</cx:pt>
          <cx:pt idx="11637">41.880000000000003</cx:pt>
          <cx:pt idx="11638">41.880000000000003</cx:pt>
          <cx:pt idx="11639">41.869999999999997</cx:pt>
          <cx:pt idx="11640">41.869999999999997</cx:pt>
          <cx:pt idx="11641">41.869999999999997</cx:pt>
          <cx:pt idx="11642">41.859999999999999</cx:pt>
          <cx:pt idx="11643">41.859999999999999</cx:pt>
          <cx:pt idx="11644">41.859999999999999</cx:pt>
          <cx:pt idx="11645">41.859999999999999</cx:pt>
          <cx:pt idx="11646">41.859999999999999</cx:pt>
          <cx:pt idx="11647">41.859999999999999</cx:pt>
          <cx:pt idx="11648">41.859999999999999</cx:pt>
          <cx:pt idx="11649">41.859999999999999</cx:pt>
          <cx:pt idx="11650">41.859999999999999</cx:pt>
          <cx:pt idx="11651">41.859999999999999</cx:pt>
          <cx:pt idx="11652">41.859999999999999</cx:pt>
          <cx:pt idx="11653">41.850000000000001</cx:pt>
          <cx:pt idx="11654">41.850000000000001</cx:pt>
          <cx:pt idx="11655">41.850000000000001</cx:pt>
          <cx:pt idx="11656">41.850000000000001</cx:pt>
          <cx:pt idx="11657">41.840000000000003</cx:pt>
          <cx:pt idx="11658">41.840000000000003</cx:pt>
          <cx:pt idx="11659">41.840000000000003</cx:pt>
          <cx:pt idx="11660">41.840000000000003</cx:pt>
          <cx:pt idx="11661">41.840000000000003</cx:pt>
          <cx:pt idx="11662">41.829999999999998</cx:pt>
          <cx:pt idx="11663">41.829999999999998</cx:pt>
          <cx:pt idx="11664">41.829999999999998</cx:pt>
          <cx:pt idx="11665">41.82</cx:pt>
          <cx:pt idx="11666">41.82</cx:pt>
          <cx:pt idx="11667">41.82</cx:pt>
          <cx:pt idx="11668">41.82</cx:pt>
          <cx:pt idx="11669">41.82</cx:pt>
          <cx:pt idx="11670">41.82</cx:pt>
          <cx:pt idx="11671">41.82</cx:pt>
          <cx:pt idx="11672">41.82</cx:pt>
          <cx:pt idx="11673">41.82</cx:pt>
          <cx:pt idx="11674">41.82</cx:pt>
          <cx:pt idx="11675">41.82</cx:pt>
          <cx:pt idx="11676">41.82</cx:pt>
          <cx:pt idx="11677">41.82</cx:pt>
          <cx:pt idx="11678">41.82</cx:pt>
          <cx:pt idx="11679">41.810000000000002</cx:pt>
          <cx:pt idx="11680">41.810000000000002</cx:pt>
          <cx:pt idx="11681">41.810000000000002</cx:pt>
          <cx:pt idx="11682">41.810000000000002</cx:pt>
          <cx:pt idx="11683">41.810000000000002</cx:pt>
          <cx:pt idx="11684">41.810000000000002</cx:pt>
          <cx:pt idx="11685">41.799999999999997</cx:pt>
          <cx:pt idx="11686">41.799999999999997</cx:pt>
          <cx:pt idx="11687">41.799999999999997</cx:pt>
          <cx:pt idx="11688">41.799999999999997</cx:pt>
          <cx:pt idx="11689">41.799999999999997</cx:pt>
          <cx:pt idx="11690">41.789999999999999</cx:pt>
          <cx:pt idx="11691">41.789999999999999</cx:pt>
          <cx:pt idx="11692">41.789999999999999</cx:pt>
          <cx:pt idx="11693">41.789999999999999</cx:pt>
          <cx:pt idx="11694">41.789999999999999</cx:pt>
          <cx:pt idx="11695">41.789999999999999</cx:pt>
          <cx:pt idx="11696">41.789999999999999</cx:pt>
          <cx:pt idx="11697">41.780000000000001</cx:pt>
          <cx:pt idx="11698">41.780000000000001</cx:pt>
          <cx:pt idx="11699">41.780000000000001</cx:pt>
          <cx:pt idx="11700">41.770000000000003</cx:pt>
          <cx:pt idx="11701">41.770000000000003</cx:pt>
          <cx:pt idx="11702">41.770000000000003</cx:pt>
          <cx:pt idx="11703">41.770000000000003</cx:pt>
          <cx:pt idx="11704">41.770000000000003</cx:pt>
          <cx:pt idx="11705">41.770000000000003</cx:pt>
          <cx:pt idx="11706">41.770000000000003</cx:pt>
          <cx:pt idx="11707">41.759999999999998</cx:pt>
          <cx:pt idx="11708">41.759999999999998</cx:pt>
          <cx:pt idx="11709">41.759999999999998</cx:pt>
          <cx:pt idx="11710">41.759999999999998</cx:pt>
          <cx:pt idx="11711">41.759999999999998</cx:pt>
          <cx:pt idx="11712">41.759999999999998</cx:pt>
          <cx:pt idx="11713">41.75</cx:pt>
          <cx:pt idx="11714">41.75</cx:pt>
          <cx:pt idx="11715">41.75</cx:pt>
          <cx:pt idx="11716">41.75</cx:pt>
          <cx:pt idx="11717">41.75</cx:pt>
          <cx:pt idx="11718">41.740000000000002</cx:pt>
          <cx:pt idx="11719">41.740000000000002</cx:pt>
          <cx:pt idx="11720">41.740000000000002</cx:pt>
          <cx:pt idx="11721">41.740000000000002</cx:pt>
          <cx:pt idx="11722">41.729999999999997</cx:pt>
          <cx:pt idx="11723">41.729999999999997</cx:pt>
          <cx:pt idx="11724">41.729999999999997</cx:pt>
          <cx:pt idx="11725">41.729999999999997</cx:pt>
          <cx:pt idx="11726">41.729999999999997</cx:pt>
          <cx:pt idx="11727">41.729999999999997</cx:pt>
          <cx:pt idx="11728">41.719999999999999</cx:pt>
          <cx:pt idx="11729">41.719999999999999</cx:pt>
          <cx:pt idx="11730">41.710000000000001</cx:pt>
          <cx:pt idx="11731">41.710000000000001</cx:pt>
          <cx:pt idx="11732">41.700000000000003</cx:pt>
          <cx:pt idx="11733">41.700000000000003</cx:pt>
          <cx:pt idx="11734">41.689999999999998</cx:pt>
          <cx:pt idx="11735">41.689999999999998</cx:pt>
          <cx:pt idx="11736">41.689999999999998</cx:pt>
          <cx:pt idx="11737">41.689999999999998</cx:pt>
          <cx:pt idx="11738">41.689999999999998</cx:pt>
          <cx:pt idx="11739">41.670000000000002</cx:pt>
          <cx:pt idx="11740">41.670000000000002</cx:pt>
          <cx:pt idx="11741">41.670000000000002</cx:pt>
          <cx:pt idx="11742">41.670000000000002</cx:pt>
          <cx:pt idx="11743">41.670000000000002</cx:pt>
          <cx:pt idx="11744">41.670000000000002</cx:pt>
          <cx:pt idx="11745">41.670000000000002</cx:pt>
          <cx:pt idx="11746">41.670000000000002</cx:pt>
          <cx:pt idx="11747">41.670000000000002</cx:pt>
          <cx:pt idx="11748">41.670000000000002</cx:pt>
          <cx:pt idx="11749">41.670000000000002</cx:pt>
          <cx:pt idx="11750">41.670000000000002</cx:pt>
          <cx:pt idx="11751">41.670000000000002</cx:pt>
          <cx:pt idx="11752">41.670000000000002</cx:pt>
          <cx:pt idx="11753">41.670000000000002</cx:pt>
          <cx:pt idx="11754">41.670000000000002</cx:pt>
          <cx:pt idx="11755">41.670000000000002</cx:pt>
          <cx:pt idx="11756">41.670000000000002</cx:pt>
          <cx:pt idx="11757">41.670000000000002</cx:pt>
          <cx:pt idx="11758">41.670000000000002</cx:pt>
          <cx:pt idx="11759">41.670000000000002</cx:pt>
          <cx:pt idx="11760">41.670000000000002</cx:pt>
          <cx:pt idx="11761">41.670000000000002</cx:pt>
          <cx:pt idx="11762">41.670000000000002</cx:pt>
          <cx:pt idx="11763">41.670000000000002</cx:pt>
          <cx:pt idx="11764">41.670000000000002</cx:pt>
          <cx:pt idx="11765">41.670000000000002</cx:pt>
          <cx:pt idx="11766">41.670000000000002</cx:pt>
          <cx:pt idx="11767">41.670000000000002</cx:pt>
          <cx:pt idx="11768">41.670000000000002</cx:pt>
          <cx:pt idx="11769">41.670000000000002</cx:pt>
          <cx:pt idx="11770">41.670000000000002</cx:pt>
          <cx:pt idx="11771">41.670000000000002</cx:pt>
          <cx:pt idx="11772">41.670000000000002</cx:pt>
          <cx:pt idx="11773">41.670000000000002</cx:pt>
          <cx:pt idx="11774">41.670000000000002</cx:pt>
          <cx:pt idx="11775">41.670000000000002</cx:pt>
          <cx:pt idx="11776">41.670000000000002</cx:pt>
          <cx:pt idx="11777">41.670000000000002</cx:pt>
          <cx:pt idx="11778">41.670000000000002</cx:pt>
          <cx:pt idx="11779">41.670000000000002</cx:pt>
          <cx:pt idx="11780">41.670000000000002</cx:pt>
          <cx:pt idx="11781">41.670000000000002</cx:pt>
          <cx:pt idx="11782">41.670000000000002</cx:pt>
          <cx:pt idx="11783">41.670000000000002</cx:pt>
          <cx:pt idx="11784">41.670000000000002</cx:pt>
          <cx:pt idx="11785">41.670000000000002</cx:pt>
          <cx:pt idx="11786">41.670000000000002</cx:pt>
          <cx:pt idx="11787">41.670000000000002</cx:pt>
          <cx:pt idx="11788">41.670000000000002</cx:pt>
          <cx:pt idx="11789">41.670000000000002</cx:pt>
          <cx:pt idx="11790">41.670000000000002</cx:pt>
          <cx:pt idx="11791">41.670000000000002</cx:pt>
          <cx:pt idx="11792">41.670000000000002</cx:pt>
          <cx:pt idx="11793">41.670000000000002</cx:pt>
          <cx:pt idx="11794">41.670000000000002</cx:pt>
          <cx:pt idx="11795">41.670000000000002</cx:pt>
          <cx:pt idx="11796">41.670000000000002</cx:pt>
          <cx:pt idx="11797">41.670000000000002</cx:pt>
          <cx:pt idx="11798">41.670000000000002</cx:pt>
          <cx:pt idx="11799">41.670000000000002</cx:pt>
          <cx:pt idx="11800">41.670000000000002</cx:pt>
          <cx:pt idx="11801">41.670000000000002</cx:pt>
          <cx:pt idx="11802">41.670000000000002</cx:pt>
          <cx:pt idx="11803">41.670000000000002</cx:pt>
          <cx:pt idx="11804">41.670000000000002</cx:pt>
          <cx:pt idx="11805">41.670000000000002</cx:pt>
          <cx:pt idx="11806">41.670000000000002</cx:pt>
          <cx:pt idx="11807">41.670000000000002</cx:pt>
          <cx:pt idx="11808">41.670000000000002</cx:pt>
          <cx:pt idx="11809">41.670000000000002</cx:pt>
          <cx:pt idx="11810">41.670000000000002</cx:pt>
          <cx:pt idx="11811">41.670000000000002</cx:pt>
          <cx:pt idx="11812">41.670000000000002</cx:pt>
          <cx:pt idx="11813">41.670000000000002</cx:pt>
          <cx:pt idx="11814">41.670000000000002</cx:pt>
          <cx:pt idx="11815">41.670000000000002</cx:pt>
          <cx:pt idx="11816">41.670000000000002</cx:pt>
          <cx:pt idx="11817">41.670000000000002</cx:pt>
          <cx:pt idx="11818">41.670000000000002</cx:pt>
          <cx:pt idx="11819">41.670000000000002</cx:pt>
          <cx:pt idx="11820">41.670000000000002</cx:pt>
          <cx:pt idx="11821">41.670000000000002</cx:pt>
          <cx:pt idx="11822">41.649999999999999</cx:pt>
          <cx:pt idx="11823">41.649999999999999</cx:pt>
          <cx:pt idx="11824">41.649999999999999</cx:pt>
          <cx:pt idx="11825">41.649999999999999</cx:pt>
          <cx:pt idx="11826">41.640000000000001</cx:pt>
          <cx:pt idx="11827">41.640000000000001</cx:pt>
          <cx:pt idx="11828">41.630000000000003</cx:pt>
          <cx:pt idx="11829">41.630000000000003</cx:pt>
          <cx:pt idx="11830">41.630000000000003</cx:pt>
          <cx:pt idx="11831">41.619999999999997</cx:pt>
          <cx:pt idx="11832">41.609999999999999</cx:pt>
          <cx:pt idx="11833">41.609999999999999</cx:pt>
          <cx:pt idx="11834">41.609999999999999</cx:pt>
          <cx:pt idx="11835">41.609999999999999</cx:pt>
          <cx:pt idx="11836">41.609999999999999</cx:pt>
          <cx:pt idx="11837">41.609999999999999</cx:pt>
          <cx:pt idx="11838">41.600000000000001</cx:pt>
          <cx:pt idx="11839">41.600000000000001</cx:pt>
          <cx:pt idx="11840">41.600000000000001</cx:pt>
          <cx:pt idx="11841">41.600000000000001</cx:pt>
          <cx:pt idx="11842">41.600000000000001</cx:pt>
          <cx:pt idx="11843">41.590000000000003</cx:pt>
          <cx:pt idx="11844">41.590000000000003</cx:pt>
          <cx:pt idx="11845">41.590000000000003</cx:pt>
          <cx:pt idx="11846">41.579999999999998</cx:pt>
          <cx:pt idx="11847">41.579999999999998</cx:pt>
          <cx:pt idx="11848">41.57</cx:pt>
          <cx:pt idx="11849">41.57</cx:pt>
          <cx:pt idx="11850">41.57</cx:pt>
          <cx:pt idx="11851">41.57</cx:pt>
          <cx:pt idx="11852">41.57</cx:pt>
          <cx:pt idx="11853">41.57</cx:pt>
          <cx:pt idx="11854">41.57</cx:pt>
          <cx:pt idx="11855">41.57</cx:pt>
          <cx:pt idx="11856">41.57</cx:pt>
          <cx:pt idx="11857">41.57</cx:pt>
          <cx:pt idx="11858">41.57</cx:pt>
          <cx:pt idx="11859">41.57</cx:pt>
          <cx:pt idx="11860">41.560000000000002</cx:pt>
          <cx:pt idx="11861">41.560000000000002</cx:pt>
          <cx:pt idx="11862">41.549999999999997</cx:pt>
          <cx:pt idx="11863">41.549999999999997</cx:pt>
          <cx:pt idx="11864">41.549999999999997</cx:pt>
          <cx:pt idx="11865">41.549999999999997</cx:pt>
          <cx:pt idx="11866">41.539999999999999</cx:pt>
          <cx:pt idx="11867">41.539999999999999</cx:pt>
          <cx:pt idx="11868">41.539999999999999</cx:pt>
          <cx:pt idx="11869">41.539999999999999</cx:pt>
          <cx:pt idx="11870">41.539999999999999</cx:pt>
          <cx:pt idx="11871">41.539999999999999</cx:pt>
          <cx:pt idx="11872">41.539999999999999</cx:pt>
          <cx:pt idx="11873">41.539999999999999</cx:pt>
          <cx:pt idx="11874">41.539999999999999</cx:pt>
          <cx:pt idx="11875">41.539999999999999</cx:pt>
          <cx:pt idx="11876">41.539999999999999</cx:pt>
          <cx:pt idx="11877">41.530000000000001</cx:pt>
          <cx:pt idx="11878">41.530000000000001</cx:pt>
          <cx:pt idx="11879">41.530000000000001</cx:pt>
          <cx:pt idx="11880">41.530000000000001</cx:pt>
          <cx:pt idx="11881">41.530000000000001</cx:pt>
          <cx:pt idx="11882">41.520000000000003</cx:pt>
          <cx:pt idx="11883">41.520000000000003</cx:pt>
          <cx:pt idx="11884">41.520000000000003</cx:pt>
          <cx:pt idx="11885">41.520000000000003</cx:pt>
          <cx:pt idx="11886">41.509999999999998</cx:pt>
          <cx:pt idx="11887">41.509999999999998</cx:pt>
          <cx:pt idx="11888">41.509999999999998</cx:pt>
          <cx:pt idx="11889">41.509999999999998</cx:pt>
          <cx:pt idx="11890">41.509999999999998</cx:pt>
          <cx:pt idx="11891">41.509999999999998</cx:pt>
          <cx:pt idx="11892">41.509999999999998</cx:pt>
          <cx:pt idx="11893">41.509999999999998</cx:pt>
          <cx:pt idx="11894">41.509999999999998</cx:pt>
          <cx:pt idx="11895">41.509999999999998</cx:pt>
          <cx:pt idx="11896">41.509999999999998</cx:pt>
          <cx:pt idx="11897">41.509999999999998</cx:pt>
          <cx:pt idx="11898">41.509999999999998</cx:pt>
          <cx:pt idx="11899">41.5</cx:pt>
          <cx:pt idx="11900">41.5</cx:pt>
          <cx:pt idx="11901">41.5</cx:pt>
          <cx:pt idx="11902">41.5</cx:pt>
          <cx:pt idx="11903">41.5</cx:pt>
          <cx:pt idx="11904">41.490000000000002</cx:pt>
          <cx:pt idx="11905">41.490000000000002</cx:pt>
          <cx:pt idx="11906">41.490000000000002</cx:pt>
          <cx:pt idx="11907">41.490000000000002</cx:pt>
          <cx:pt idx="11908">41.490000000000002</cx:pt>
          <cx:pt idx="11909">41.490000000000002</cx:pt>
          <cx:pt idx="11910">41.479999999999997</cx:pt>
          <cx:pt idx="11911">41.479999999999997</cx:pt>
          <cx:pt idx="11912">41.479999999999997</cx:pt>
          <cx:pt idx="11913">41.479999999999997</cx:pt>
          <cx:pt idx="11914">41.469999999999999</cx:pt>
          <cx:pt idx="11915">41.469999999999999</cx:pt>
          <cx:pt idx="11916">41.469999999999999</cx:pt>
          <cx:pt idx="11917">41.469999999999999</cx:pt>
          <cx:pt idx="11918">41.460000000000001</cx:pt>
          <cx:pt idx="11919">41.460000000000001</cx:pt>
          <cx:pt idx="11920">41.460000000000001</cx:pt>
          <cx:pt idx="11921">41.460000000000001</cx:pt>
          <cx:pt idx="11922">41.460000000000001</cx:pt>
          <cx:pt idx="11923">41.460000000000001</cx:pt>
          <cx:pt idx="11924">41.460000000000001</cx:pt>
          <cx:pt idx="11925">41.460000000000001</cx:pt>
          <cx:pt idx="11926">41.460000000000001</cx:pt>
          <cx:pt idx="11927">41.450000000000003</cx:pt>
          <cx:pt idx="11928">41.450000000000003</cx:pt>
          <cx:pt idx="11929">41.450000000000003</cx:pt>
          <cx:pt idx="11930">41.450000000000003</cx:pt>
          <cx:pt idx="11931">41.450000000000003</cx:pt>
          <cx:pt idx="11932">41.450000000000003</cx:pt>
          <cx:pt idx="11933">41.439999999999998</cx:pt>
          <cx:pt idx="11934">41.43</cx:pt>
          <cx:pt idx="11935">41.43</cx:pt>
          <cx:pt idx="11936">41.43</cx:pt>
          <cx:pt idx="11937">41.420000000000002</cx:pt>
          <cx:pt idx="11938">41.420000000000002</cx:pt>
          <cx:pt idx="11939">41.420000000000002</cx:pt>
          <cx:pt idx="11940">41.420000000000002</cx:pt>
          <cx:pt idx="11941">41.409999999999997</cx:pt>
          <cx:pt idx="11942">41.409999999999997</cx:pt>
          <cx:pt idx="11943">41.409999999999997</cx:pt>
          <cx:pt idx="11944">41.409999999999997</cx:pt>
          <cx:pt idx="11945">41.409999999999997</cx:pt>
          <cx:pt idx="11946">41.409999999999997</cx:pt>
          <cx:pt idx="11947">41.409999999999997</cx:pt>
          <cx:pt idx="11948">41.399999999999999</cx:pt>
          <cx:pt idx="11949">41.399999999999999</cx:pt>
          <cx:pt idx="11950">41.399999999999999</cx:pt>
          <cx:pt idx="11951">41.390000000000001</cx:pt>
          <cx:pt idx="11952">41.390000000000001</cx:pt>
          <cx:pt idx="11953">41.380000000000003</cx:pt>
          <cx:pt idx="11954">41.380000000000003</cx:pt>
          <cx:pt idx="11955">41.380000000000003</cx:pt>
          <cx:pt idx="11956">41.380000000000003</cx:pt>
          <cx:pt idx="11957">41.380000000000003</cx:pt>
          <cx:pt idx="11958">41.380000000000003</cx:pt>
          <cx:pt idx="11959">41.380000000000003</cx:pt>
          <cx:pt idx="11960">41.380000000000003</cx:pt>
          <cx:pt idx="11961">41.380000000000003</cx:pt>
          <cx:pt idx="11962">41.380000000000003</cx:pt>
          <cx:pt idx="11963">41.380000000000003</cx:pt>
          <cx:pt idx="11964">41.380000000000003</cx:pt>
          <cx:pt idx="11965">41.380000000000003</cx:pt>
          <cx:pt idx="11966">41.380000000000003</cx:pt>
          <cx:pt idx="11967">41.380000000000003</cx:pt>
          <cx:pt idx="11968">41.380000000000003</cx:pt>
          <cx:pt idx="11969">41.380000000000003</cx:pt>
          <cx:pt idx="11970">41.380000000000003</cx:pt>
          <cx:pt idx="11971">41.380000000000003</cx:pt>
          <cx:pt idx="11972">41.380000000000003</cx:pt>
          <cx:pt idx="11973">41.380000000000003</cx:pt>
          <cx:pt idx="11974">41.380000000000003</cx:pt>
          <cx:pt idx="11975">41.380000000000003</cx:pt>
          <cx:pt idx="11976">41.380000000000003</cx:pt>
          <cx:pt idx="11977">41.380000000000003</cx:pt>
          <cx:pt idx="11978">41.369999999999997</cx:pt>
          <cx:pt idx="11979">41.369999999999997</cx:pt>
          <cx:pt idx="11980">41.369999999999997</cx:pt>
          <cx:pt idx="11981">41.359999999999999</cx:pt>
          <cx:pt idx="11982">41.359999999999999</cx:pt>
          <cx:pt idx="11983">41.359999999999999</cx:pt>
          <cx:pt idx="11984">41.350000000000001</cx:pt>
          <cx:pt idx="11985">41.350000000000001</cx:pt>
          <cx:pt idx="11986">41.350000000000001</cx:pt>
          <cx:pt idx="11987">41.350000000000001</cx:pt>
          <cx:pt idx="11988">41.350000000000001</cx:pt>
          <cx:pt idx="11989">41.350000000000001</cx:pt>
          <cx:pt idx="11990">41.350000000000001</cx:pt>
          <cx:pt idx="11991">41.340000000000003</cx:pt>
          <cx:pt idx="11992">41.340000000000003</cx:pt>
          <cx:pt idx="11993">41.329999999999998</cx:pt>
          <cx:pt idx="11994">41.329999999999998</cx:pt>
          <cx:pt idx="11995">41.329999999999998</cx:pt>
          <cx:pt idx="11996">41.329999999999998</cx:pt>
          <cx:pt idx="11997">41.329999999999998</cx:pt>
          <cx:pt idx="11998">41.329999999999998</cx:pt>
          <cx:pt idx="11999">41.329999999999998</cx:pt>
          <cx:pt idx="12000">41.329999999999998</cx:pt>
          <cx:pt idx="12001">41.32</cx:pt>
          <cx:pt idx="12002">41.32</cx:pt>
          <cx:pt idx="12003">41.32</cx:pt>
          <cx:pt idx="12004">41.32</cx:pt>
          <cx:pt idx="12005">41.32</cx:pt>
          <cx:pt idx="12006">41.32</cx:pt>
          <cx:pt idx="12007">41.32</cx:pt>
          <cx:pt idx="12008">41.32</cx:pt>
          <cx:pt idx="12009">41.32</cx:pt>
          <cx:pt idx="12010">41.32</cx:pt>
          <cx:pt idx="12011">41.310000000000002</cx:pt>
          <cx:pt idx="12012">41.310000000000002</cx:pt>
          <cx:pt idx="12013">41.310000000000002</cx:pt>
          <cx:pt idx="12014">41.299999999999997</cx:pt>
          <cx:pt idx="12015">41.299999999999997</cx:pt>
          <cx:pt idx="12016">41.299999999999997</cx:pt>
          <cx:pt idx="12017">41.299999999999997</cx:pt>
          <cx:pt idx="12018">41.299999999999997</cx:pt>
          <cx:pt idx="12019">41.299999999999997</cx:pt>
          <cx:pt idx="12020">41.299999999999997</cx:pt>
          <cx:pt idx="12021">41.299999999999997</cx:pt>
          <cx:pt idx="12022">41.299999999999997</cx:pt>
          <cx:pt idx="12023">41.299999999999997</cx:pt>
          <cx:pt idx="12024">41.299999999999997</cx:pt>
          <cx:pt idx="12025">41.299999999999997</cx:pt>
          <cx:pt idx="12026">41.289999999999999</cx:pt>
          <cx:pt idx="12027">41.289999999999999</cx:pt>
          <cx:pt idx="12028">41.289999999999999</cx:pt>
          <cx:pt idx="12029">41.289999999999999</cx:pt>
          <cx:pt idx="12030">41.289999999999999</cx:pt>
          <cx:pt idx="12031">41.289999999999999</cx:pt>
          <cx:pt idx="12032">41.280000000000001</cx:pt>
          <cx:pt idx="12033">41.280000000000001</cx:pt>
          <cx:pt idx="12034">41.280000000000001</cx:pt>
          <cx:pt idx="12035">41.280000000000001</cx:pt>
          <cx:pt idx="12036">41.280000000000001</cx:pt>
          <cx:pt idx="12037">41.280000000000001</cx:pt>
          <cx:pt idx="12038">41.280000000000001</cx:pt>
          <cx:pt idx="12039">41.270000000000003</cx:pt>
          <cx:pt idx="12040">41.270000000000003</cx:pt>
          <cx:pt idx="12041">41.270000000000003</cx:pt>
          <cx:pt idx="12042">41.270000000000003</cx:pt>
          <cx:pt idx="12043">41.270000000000003</cx:pt>
          <cx:pt idx="12044">41.270000000000003</cx:pt>
          <cx:pt idx="12045">41.270000000000003</cx:pt>
          <cx:pt idx="12046">41.270000000000003</cx:pt>
          <cx:pt idx="12047">41.259999999999998</cx:pt>
          <cx:pt idx="12048">41.259999999999998</cx:pt>
          <cx:pt idx="12049">41.259999999999998</cx:pt>
          <cx:pt idx="12050">41.259999999999998</cx:pt>
          <cx:pt idx="12051">41.259999999999998</cx:pt>
          <cx:pt idx="12052">41.259999999999998</cx:pt>
          <cx:pt idx="12053">41.25</cx:pt>
          <cx:pt idx="12054">41.25</cx:pt>
          <cx:pt idx="12055">41.25</cx:pt>
          <cx:pt idx="12056">41.25</cx:pt>
          <cx:pt idx="12057">41.25</cx:pt>
          <cx:pt idx="12058">41.25</cx:pt>
          <cx:pt idx="12059">41.240000000000002</cx:pt>
          <cx:pt idx="12060">41.240000000000002</cx:pt>
          <cx:pt idx="12061">41.240000000000002</cx:pt>
          <cx:pt idx="12062">41.229999999999997</cx:pt>
          <cx:pt idx="12063">41.219999999999999</cx:pt>
          <cx:pt idx="12064">41.219999999999999</cx:pt>
          <cx:pt idx="12065">41.219999999999999</cx:pt>
          <cx:pt idx="12066">41.219999999999999</cx:pt>
          <cx:pt idx="12067">41.219999999999999</cx:pt>
          <cx:pt idx="12068">41.219999999999999</cx:pt>
          <cx:pt idx="12069">41.219999999999999</cx:pt>
          <cx:pt idx="12070">41.210000000000001</cx:pt>
          <cx:pt idx="12071">41.210000000000001</cx:pt>
          <cx:pt idx="12072">41.210000000000001</cx:pt>
          <cx:pt idx="12073">41.210000000000001</cx:pt>
          <cx:pt idx="12074">41.200000000000003</cx:pt>
          <cx:pt idx="12075">41.200000000000003</cx:pt>
          <cx:pt idx="12076">41.200000000000003</cx:pt>
          <cx:pt idx="12077">41.200000000000003</cx:pt>
          <cx:pt idx="12078">41.200000000000003</cx:pt>
          <cx:pt idx="12079">41.200000000000003</cx:pt>
          <cx:pt idx="12080">41.200000000000003</cx:pt>
          <cx:pt idx="12081">41.200000000000003</cx:pt>
          <cx:pt idx="12082">41.189999999999998</cx:pt>
          <cx:pt idx="12083">41.189999999999998</cx:pt>
          <cx:pt idx="12084">41.189999999999998</cx:pt>
          <cx:pt idx="12085">41.18</cx:pt>
          <cx:pt idx="12086">41.18</cx:pt>
          <cx:pt idx="12087">41.18</cx:pt>
          <cx:pt idx="12088">41.18</cx:pt>
          <cx:pt idx="12089">41.18</cx:pt>
          <cx:pt idx="12090">41.18</cx:pt>
          <cx:pt idx="12091">41.18</cx:pt>
          <cx:pt idx="12092">41.18</cx:pt>
          <cx:pt idx="12093">41.18</cx:pt>
          <cx:pt idx="12094">41.18</cx:pt>
          <cx:pt idx="12095">41.18</cx:pt>
          <cx:pt idx="12096">41.18</cx:pt>
          <cx:pt idx="12097">41.18</cx:pt>
          <cx:pt idx="12098">41.18</cx:pt>
          <cx:pt idx="12099">41.18</cx:pt>
          <cx:pt idx="12100">41.18</cx:pt>
          <cx:pt idx="12101">41.18</cx:pt>
          <cx:pt idx="12102">41.18</cx:pt>
          <cx:pt idx="12103">41.18</cx:pt>
          <cx:pt idx="12104">41.18</cx:pt>
          <cx:pt idx="12105">41.18</cx:pt>
          <cx:pt idx="12106">41.18</cx:pt>
          <cx:pt idx="12107">41.18</cx:pt>
          <cx:pt idx="12108">41.18</cx:pt>
          <cx:pt idx="12109">41.18</cx:pt>
          <cx:pt idx="12110">41.18</cx:pt>
          <cx:pt idx="12111">41.18</cx:pt>
          <cx:pt idx="12112">41.18</cx:pt>
          <cx:pt idx="12113">41.18</cx:pt>
          <cx:pt idx="12114">41.18</cx:pt>
          <cx:pt idx="12115">41.18</cx:pt>
          <cx:pt idx="12116">41.18</cx:pt>
          <cx:pt idx="12117">41.18</cx:pt>
          <cx:pt idx="12118">41.18</cx:pt>
          <cx:pt idx="12119">41.18</cx:pt>
          <cx:pt idx="12120">41.18</cx:pt>
          <cx:pt idx="12121">41.18</cx:pt>
          <cx:pt idx="12122">41.18</cx:pt>
          <cx:pt idx="12123">41.18</cx:pt>
          <cx:pt idx="12124">41.18</cx:pt>
          <cx:pt idx="12125">41.18</cx:pt>
          <cx:pt idx="12126">41.18</cx:pt>
          <cx:pt idx="12127">41.18</cx:pt>
          <cx:pt idx="12128">41.18</cx:pt>
          <cx:pt idx="12129">41.18</cx:pt>
          <cx:pt idx="12130">41.18</cx:pt>
          <cx:pt idx="12131">41.18</cx:pt>
          <cx:pt idx="12132">41.18</cx:pt>
          <cx:pt idx="12133">41.18</cx:pt>
          <cx:pt idx="12134">41.18</cx:pt>
          <cx:pt idx="12135">41.18</cx:pt>
          <cx:pt idx="12136">41.170000000000002</cx:pt>
          <cx:pt idx="12137">41.159999999999997</cx:pt>
          <cx:pt idx="12138">41.159999999999997</cx:pt>
          <cx:pt idx="12139">41.159999999999997</cx:pt>
          <cx:pt idx="12140">41.159999999999997</cx:pt>
          <cx:pt idx="12141">41.149999999999999</cx:pt>
          <cx:pt idx="12142">41.149999999999999</cx:pt>
          <cx:pt idx="12143">41.149999999999999</cx:pt>
          <cx:pt idx="12144">41.149999999999999</cx:pt>
          <cx:pt idx="12145">41.149999999999999</cx:pt>
          <cx:pt idx="12146">41.149999999999999</cx:pt>
          <cx:pt idx="12147">41.149999999999999</cx:pt>
          <cx:pt idx="12148">41.149999999999999</cx:pt>
          <cx:pt idx="12149">41.140000000000001</cx:pt>
          <cx:pt idx="12150">41.140000000000001</cx:pt>
          <cx:pt idx="12151">41.140000000000001</cx:pt>
          <cx:pt idx="12152">41.140000000000001</cx:pt>
          <cx:pt idx="12153">41.130000000000003</cx:pt>
          <cx:pt idx="12154">41.130000000000003</cx:pt>
          <cx:pt idx="12155">41.130000000000003</cx:pt>
          <cx:pt idx="12156">41.130000000000003</cx:pt>
          <cx:pt idx="12157">41.119999999999997</cx:pt>
          <cx:pt idx="12158">41.119999999999997</cx:pt>
          <cx:pt idx="12159">41.119999999999997</cx:pt>
          <cx:pt idx="12160">41.119999999999997</cx:pt>
          <cx:pt idx="12161">41.119999999999997</cx:pt>
          <cx:pt idx="12162">41.119999999999997</cx:pt>
          <cx:pt idx="12163">41.119999999999997</cx:pt>
          <cx:pt idx="12164">41.119999999999997</cx:pt>
          <cx:pt idx="12165">41.109999999999999</cx:pt>
          <cx:pt idx="12166">41.109999999999999</cx:pt>
          <cx:pt idx="12167">41.100000000000001</cx:pt>
          <cx:pt idx="12168">41.100000000000001</cx:pt>
          <cx:pt idx="12169">41.100000000000001</cx:pt>
          <cx:pt idx="12170">41.100000000000001</cx:pt>
          <cx:pt idx="12171">41.100000000000001</cx:pt>
          <cx:pt idx="12172">41.100000000000001</cx:pt>
          <cx:pt idx="12173">41.100000000000001</cx:pt>
          <cx:pt idx="12174">41.090000000000003</cx:pt>
          <cx:pt idx="12175">41.090000000000003</cx:pt>
          <cx:pt idx="12176">41.090000000000003</cx:pt>
          <cx:pt idx="12177">41.090000000000003</cx:pt>
          <cx:pt idx="12178">41.090000000000003</cx:pt>
          <cx:pt idx="12179">41.079999999999998</cx:pt>
          <cx:pt idx="12180">41.079999999999998</cx:pt>
          <cx:pt idx="12181">41.079999999999998</cx:pt>
          <cx:pt idx="12182">41.079999999999998</cx:pt>
          <cx:pt idx="12183">41.079999999999998</cx:pt>
          <cx:pt idx="12184">41.07</cx:pt>
          <cx:pt idx="12185">41.07</cx:pt>
          <cx:pt idx="12186">41.07</cx:pt>
          <cx:pt idx="12187">41.07</cx:pt>
          <cx:pt idx="12188">41.07</cx:pt>
          <cx:pt idx="12189">41.07</cx:pt>
          <cx:pt idx="12190">41.07</cx:pt>
          <cx:pt idx="12191">41.07</cx:pt>
          <cx:pt idx="12192">41.060000000000002</cx:pt>
          <cx:pt idx="12193">41.060000000000002</cx:pt>
          <cx:pt idx="12194">41.060000000000002</cx:pt>
          <cx:pt idx="12195">41.060000000000002</cx:pt>
          <cx:pt idx="12196">41.049999999999997</cx:pt>
          <cx:pt idx="12197">41.049999999999997</cx:pt>
          <cx:pt idx="12198">41.049999999999997</cx:pt>
          <cx:pt idx="12199">41.039999999999999</cx:pt>
          <cx:pt idx="12200">41.039999999999999</cx:pt>
          <cx:pt idx="12201">41.039999999999999</cx:pt>
          <cx:pt idx="12202">41.039999999999999</cx:pt>
          <cx:pt idx="12203">41.030000000000001</cx:pt>
          <cx:pt idx="12204">41.030000000000001</cx:pt>
          <cx:pt idx="12205">41.030000000000001</cx:pt>
          <cx:pt idx="12206">41.030000000000001</cx:pt>
          <cx:pt idx="12207">41.030000000000001</cx:pt>
          <cx:pt idx="12208">41.030000000000001</cx:pt>
          <cx:pt idx="12209">41.030000000000001</cx:pt>
          <cx:pt idx="12210">41.030000000000001</cx:pt>
          <cx:pt idx="12211">41.030000000000001</cx:pt>
          <cx:pt idx="12212">41.030000000000001</cx:pt>
          <cx:pt idx="12213">41.030000000000001</cx:pt>
          <cx:pt idx="12214">41.030000000000001</cx:pt>
          <cx:pt idx="12215">41.030000000000001</cx:pt>
          <cx:pt idx="12216">41.030000000000001</cx:pt>
          <cx:pt idx="12217">41.030000000000001</cx:pt>
          <cx:pt idx="12218">41.030000000000001</cx:pt>
          <cx:pt idx="12219">41.030000000000001</cx:pt>
          <cx:pt idx="12220">41.030000000000001</cx:pt>
          <cx:pt idx="12221">41.030000000000001</cx:pt>
          <cx:pt idx="12222">41.030000000000001</cx:pt>
          <cx:pt idx="12223">41.030000000000001</cx:pt>
          <cx:pt idx="12224">41.030000000000001</cx:pt>
          <cx:pt idx="12225">41.030000000000001</cx:pt>
          <cx:pt idx="12226">41.030000000000001</cx:pt>
          <cx:pt idx="12227">41.020000000000003</cx:pt>
          <cx:pt idx="12228">41.020000000000003</cx:pt>
          <cx:pt idx="12229">41.009999999999998</cx:pt>
          <cx:pt idx="12230">41.009999999999998</cx:pt>
          <cx:pt idx="12231">41.009999999999998</cx:pt>
          <cx:pt idx="12232">41.009999999999998</cx:pt>
          <cx:pt idx="12233">41.009999999999998</cx:pt>
          <cx:pt idx="12234">41</cx:pt>
          <cx:pt idx="12235">41</cx:pt>
          <cx:pt idx="12236">41</cx:pt>
          <cx:pt idx="12237">40.990000000000002</cx:pt>
          <cx:pt idx="12238">40.990000000000002</cx:pt>
          <cx:pt idx="12239">40.979999999999997</cx:pt>
          <cx:pt idx="12240">40.979999999999997</cx:pt>
          <cx:pt idx="12241">40.979999999999997</cx:pt>
          <cx:pt idx="12242">40.979999999999997</cx:pt>
          <cx:pt idx="12243">40.979999999999997</cx:pt>
          <cx:pt idx="12244">40.979999999999997</cx:pt>
          <cx:pt idx="12245">40.979999999999997</cx:pt>
          <cx:pt idx="12246">40.969999999999999</cx:pt>
          <cx:pt idx="12247">40.969999999999999</cx:pt>
          <cx:pt idx="12248">40.969999999999999</cx:pt>
          <cx:pt idx="12249">40.969999999999999</cx:pt>
          <cx:pt idx="12250">40.969999999999999</cx:pt>
          <cx:pt idx="12251">40.960000000000001</cx:pt>
          <cx:pt idx="12252">40.960000000000001</cx:pt>
          <cx:pt idx="12253">40.960000000000001</cx:pt>
          <cx:pt idx="12254">40.960000000000001</cx:pt>
          <cx:pt idx="12255">40.960000000000001</cx:pt>
          <cx:pt idx="12256">40.960000000000001</cx:pt>
          <cx:pt idx="12257">40.960000000000001</cx:pt>
          <cx:pt idx="12258">40.950000000000003</cx:pt>
          <cx:pt idx="12259">40.950000000000003</cx:pt>
          <cx:pt idx="12260">40.950000000000003</cx:pt>
          <cx:pt idx="12261">40.939999999999998</cx:pt>
          <cx:pt idx="12262">40.939999999999998</cx:pt>
          <cx:pt idx="12263">40.939999999999998</cx:pt>
          <cx:pt idx="12264">40.93</cx:pt>
          <cx:pt idx="12265">40.920000000000002</cx:pt>
          <cx:pt idx="12266">40.920000000000002</cx:pt>
          <cx:pt idx="12267">40.920000000000002</cx:pt>
          <cx:pt idx="12268">40.920000000000002</cx:pt>
          <cx:pt idx="12269">40.920000000000002</cx:pt>
          <cx:pt idx="12270">40.909999999999997</cx:pt>
          <cx:pt idx="12271">40.909999999999997</cx:pt>
          <cx:pt idx="12272">40.909999999999997</cx:pt>
          <cx:pt idx="12273">40.909999999999997</cx:pt>
          <cx:pt idx="12274">40.909999999999997</cx:pt>
          <cx:pt idx="12275">40.909999999999997</cx:pt>
          <cx:pt idx="12276">40.909999999999997</cx:pt>
          <cx:pt idx="12277">40.909999999999997</cx:pt>
          <cx:pt idx="12278">40.909999999999997</cx:pt>
          <cx:pt idx="12279">40.909999999999997</cx:pt>
          <cx:pt idx="12280">40.909999999999997</cx:pt>
          <cx:pt idx="12281">40.909999999999997</cx:pt>
          <cx:pt idx="12282">40.909999999999997</cx:pt>
          <cx:pt idx="12283">40.909999999999997</cx:pt>
          <cx:pt idx="12284">40.909999999999997</cx:pt>
          <cx:pt idx="12285">40.909999999999997</cx:pt>
          <cx:pt idx="12286">40.909999999999997</cx:pt>
          <cx:pt idx="12287">40.909999999999997</cx:pt>
          <cx:pt idx="12288">40.909999999999997</cx:pt>
          <cx:pt idx="12289">40.909999999999997</cx:pt>
          <cx:pt idx="12290">40.909999999999997</cx:pt>
          <cx:pt idx="12291">40.909999999999997</cx:pt>
          <cx:pt idx="12292">40.909999999999997</cx:pt>
          <cx:pt idx="12293">40.909999999999997</cx:pt>
          <cx:pt idx="12294">40.909999999999997</cx:pt>
          <cx:pt idx="12295">40.909999999999997</cx:pt>
          <cx:pt idx="12296">40.909999999999997</cx:pt>
          <cx:pt idx="12297">40.909999999999997</cx:pt>
          <cx:pt idx="12298">40.909999999999997</cx:pt>
          <cx:pt idx="12299">40.909999999999997</cx:pt>
          <cx:pt idx="12300">40.909999999999997</cx:pt>
          <cx:pt idx="12301">40.909999999999997</cx:pt>
          <cx:pt idx="12302">40.899999999999999</cx:pt>
          <cx:pt idx="12303">40.890000000000001</cx:pt>
          <cx:pt idx="12304">40.890000000000001</cx:pt>
          <cx:pt idx="12305">40.890000000000001</cx:pt>
          <cx:pt idx="12306">40.890000000000001</cx:pt>
          <cx:pt idx="12307">40.890000000000001</cx:pt>
          <cx:pt idx="12308">40.890000000000001</cx:pt>
          <cx:pt idx="12309">40.890000000000001</cx:pt>
          <cx:pt idx="12310">40.890000000000001</cx:pt>
          <cx:pt idx="12311">40.890000000000001</cx:pt>
          <cx:pt idx="12312">40.890000000000001</cx:pt>
          <cx:pt idx="12313">40.880000000000003</cx:pt>
          <cx:pt idx="12314">40.880000000000003</cx:pt>
          <cx:pt idx="12315">40.880000000000003</cx:pt>
          <cx:pt idx="12316">40.880000000000003</cx:pt>
          <cx:pt idx="12317">40.869999999999997</cx:pt>
          <cx:pt idx="12318">40.869999999999997</cx:pt>
          <cx:pt idx="12319">40.869999999999997</cx:pt>
          <cx:pt idx="12320">40.859999999999999</cx:pt>
          <cx:pt idx="12321">40.859999999999999</cx:pt>
          <cx:pt idx="12322">40.859999999999999</cx:pt>
          <cx:pt idx="12323">40.859999999999999</cx:pt>
          <cx:pt idx="12324">40.859999999999999</cx:pt>
          <cx:pt idx="12325">40.859999999999999</cx:pt>
          <cx:pt idx="12326">40.859999999999999</cx:pt>
          <cx:pt idx="12327">40.859999999999999</cx:pt>
          <cx:pt idx="12328">40.859999999999999</cx:pt>
          <cx:pt idx="12329">40.850000000000001</cx:pt>
          <cx:pt idx="12330">40.850000000000001</cx:pt>
          <cx:pt idx="12331">40.850000000000001</cx:pt>
          <cx:pt idx="12332">40.850000000000001</cx:pt>
          <cx:pt idx="12333">40.850000000000001</cx:pt>
          <cx:pt idx="12334">40.850000000000001</cx:pt>
          <cx:pt idx="12335">40.840000000000003</cx:pt>
          <cx:pt idx="12336">40.840000000000003</cx:pt>
          <cx:pt idx="12337">40.840000000000003</cx:pt>
          <cx:pt idx="12338">40.840000000000003</cx:pt>
          <cx:pt idx="12339">40.829999999999998</cx:pt>
          <cx:pt idx="12340">40.829999999999998</cx:pt>
          <cx:pt idx="12341">40.829999999999998</cx:pt>
          <cx:pt idx="12342">40.829999999999998</cx:pt>
          <cx:pt idx="12343">40.829999999999998</cx:pt>
          <cx:pt idx="12344">40.829999999999998</cx:pt>
          <cx:pt idx="12345">40.829999999999998</cx:pt>
          <cx:pt idx="12346">40.829999999999998</cx:pt>
          <cx:pt idx="12347">40.829999999999998</cx:pt>
          <cx:pt idx="12348">40.82</cx:pt>
          <cx:pt idx="12349">40.82</cx:pt>
          <cx:pt idx="12350">40.82</cx:pt>
          <cx:pt idx="12351">40.82</cx:pt>
          <cx:pt idx="12352">40.82</cx:pt>
          <cx:pt idx="12353">40.82</cx:pt>
          <cx:pt idx="12354">40.82</cx:pt>
          <cx:pt idx="12355">40.82</cx:pt>
          <cx:pt idx="12356">40.82</cx:pt>
          <cx:pt idx="12357">40.82</cx:pt>
          <cx:pt idx="12358">40.82</cx:pt>
          <cx:pt idx="12359">40.82</cx:pt>
          <cx:pt idx="12360">40.810000000000002</cx:pt>
          <cx:pt idx="12361">40.810000000000002</cx:pt>
          <cx:pt idx="12362">40.799999999999997</cx:pt>
          <cx:pt idx="12363">40.799999999999997</cx:pt>
          <cx:pt idx="12364">40.799999999999997</cx:pt>
          <cx:pt idx="12365">40.789999999999999</cx:pt>
          <cx:pt idx="12366">40.789999999999999</cx:pt>
          <cx:pt idx="12367">40.789999999999999</cx:pt>
          <cx:pt idx="12368">40.780000000000001</cx:pt>
          <cx:pt idx="12369">40.780000000000001</cx:pt>
          <cx:pt idx="12370">40.780000000000001</cx:pt>
          <cx:pt idx="12371">40.780000000000001</cx:pt>
          <cx:pt idx="12372">40.780000000000001</cx:pt>
          <cx:pt idx="12373">40.780000000000001</cx:pt>
          <cx:pt idx="12374">40.780000000000001</cx:pt>
          <cx:pt idx="12375">40.770000000000003</cx:pt>
          <cx:pt idx="12376">40.770000000000003</cx:pt>
          <cx:pt idx="12377">40.770000000000003</cx:pt>
          <cx:pt idx="12378">40.770000000000003</cx:pt>
          <cx:pt idx="12379">40.770000000000003</cx:pt>
          <cx:pt idx="12380">40.770000000000003</cx:pt>
          <cx:pt idx="12381">40.770000000000003</cx:pt>
          <cx:pt idx="12382">40.770000000000003</cx:pt>
          <cx:pt idx="12383">40.759999999999998</cx:pt>
          <cx:pt idx="12384">40.759999999999998</cx:pt>
          <cx:pt idx="12385">40.759999999999998</cx:pt>
          <cx:pt idx="12386">40.759999999999998</cx:pt>
          <cx:pt idx="12387">40.759999999999998</cx:pt>
          <cx:pt idx="12388">40.759999999999998</cx:pt>
          <cx:pt idx="12389">40.759999999999998</cx:pt>
          <cx:pt idx="12390">40.75</cx:pt>
          <cx:pt idx="12391">40.75</cx:pt>
          <cx:pt idx="12392">40.75</cx:pt>
          <cx:pt idx="12393">40.740000000000002</cx:pt>
          <cx:pt idx="12394">40.740000000000002</cx:pt>
          <cx:pt idx="12395">40.740000000000002</cx:pt>
          <cx:pt idx="12396">40.740000000000002</cx:pt>
          <cx:pt idx="12397">40.740000000000002</cx:pt>
          <cx:pt idx="12398">40.740000000000002</cx:pt>
          <cx:pt idx="12399">40.740000000000002</cx:pt>
          <cx:pt idx="12400">40.740000000000002</cx:pt>
          <cx:pt idx="12401">40.740000000000002</cx:pt>
          <cx:pt idx="12402">40.740000000000002</cx:pt>
          <cx:pt idx="12403">40.740000000000002</cx:pt>
          <cx:pt idx="12404">40.740000000000002</cx:pt>
          <cx:pt idx="12405">40.740000000000002</cx:pt>
          <cx:pt idx="12406">40.740000000000002</cx:pt>
          <cx:pt idx="12407">40.740000000000002</cx:pt>
          <cx:pt idx="12408">40.740000000000002</cx:pt>
          <cx:pt idx="12409">40.740000000000002</cx:pt>
          <cx:pt idx="12410">40.740000000000002</cx:pt>
          <cx:pt idx="12411">40.740000000000002</cx:pt>
          <cx:pt idx="12412">40.740000000000002</cx:pt>
          <cx:pt idx="12413">40.740000000000002</cx:pt>
          <cx:pt idx="12414">40.740000000000002</cx:pt>
          <cx:pt idx="12415">40.740000000000002</cx:pt>
          <cx:pt idx="12416">40.740000000000002</cx:pt>
          <cx:pt idx="12417">40.740000000000002</cx:pt>
          <cx:pt idx="12418">40.740000000000002</cx:pt>
          <cx:pt idx="12419">40.740000000000002</cx:pt>
          <cx:pt idx="12420">40.740000000000002</cx:pt>
          <cx:pt idx="12421">40.740000000000002</cx:pt>
          <cx:pt idx="12422">40.740000000000002</cx:pt>
          <cx:pt idx="12423">40.740000000000002</cx:pt>
          <cx:pt idx="12424">40.740000000000002</cx:pt>
          <cx:pt idx="12425">40.729999999999997</cx:pt>
          <cx:pt idx="12426">40.729999999999997</cx:pt>
          <cx:pt idx="12427">40.729999999999997</cx:pt>
          <cx:pt idx="12428">40.729999999999997</cx:pt>
          <cx:pt idx="12429">40.719999999999999</cx:pt>
          <cx:pt idx="12430">40.719999999999999</cx:pt>
          <cx:pt idx="12431">40.719999999999999</cx:pt>
          <cx:pt idx="12432">40.719999999999999</cx:pt>
          <cx:pt idx="12433">40.710000000000001</cx:pt>
          <cx:pt idx="12434">40.710000000000001</cx:pt>
          <cx:pt idx="12435">40.710000000000001</cx:pt>
          <cx:pt idx="12436">40.710000000000001</cx:pt>
          <cx:pt idx="12437">40.710000000000001</cx:pt>
          <cx:pt idx="12438">40.710000000000001</cx:pt>
          <cx:pt idx="12439">40.710000000000001</cx:pt>
          <cx:pt idx="12440">40.710000000000001</cx:pt>
          <cx:pt idx="12441">40.710000000000001</cx:pt>
          <cx:pt idx="12442">40.710000000000001</cx:pt>
          <cx:pt idx="12443">40.700000000000003</cx:pt>
          <cx:pt idx="12444">40.700000000000003</cx:pt>
          <cx:pt idx="12445">40.700000000000003</cx:pt>
          <cx:pt idx="12446">40.700000000000003</cx:pt>
          <cx:pt idx="12447">40.700000000000003</cx:pt>
          <cx:pt idx="12448">40.700000000000003</cx:pt>
          <cx:pt idx="12449">40.689999999999998</cx:pt>
          <cx:pt idx="12450">40.689999999999998</cx:pt>
          <cx:pt idx="12451">40.689999999999998</cx:pt>
          <cx:pt idx="12452">40.689999999999998</cx:pt>
          <cx:pt idx="12453">40.689999999999998</cx:pt>
          <cx:pt idx="12454">40.689999999999998</cx:pt>
          <cx:pt idx="12455">40.68</cx:pt>
          <cx:pt idx="12456">40.68</cx:pt>
          <cx:pt idx="12457">40.68</cx:pt>
          <cx:pt idx="12458">40.68</cx:pt>
          <cx:pt idx="12459">40.68</cx:pt>
          <cx:pt idx="12460">40.68</cx:pt>
          <cx:pt idx="12461">40.68</cx:pt>
          <cx:pt idx="12462">40.68</cx:pt>
          <cx:pt idx="12463">40.68</cx:pt>
          <cx:pt idx="12464">40.68</cx:pt>
          <cx:pt idx="12465">40.68</cx:pt>
          <cx:pt idx="12466">40.68</cx:pt>
          <cx:pt idx="12467">40.68</cx:pt>
          <cx:pt idx="12468">40.68</cx:pt>
          <cx:pt idx="12469">40.670000000000002</cx:pt>
          <cx:pt idx="12470">40.670000000000002</cx:pt>
          <cx:pt idx="12471">40.670000000000002</cx:pt>
          <cx:pt idx="12472">40.659999999999997</cx:pt>
          <cx:pt idx="12473">40.659999999999997</cx:pt>
          <cx:pt idx="12474">40.649999999999999</cx:pt>
          <cx:pt idx="12475">40.649999999999999</cx:pt>
          <cx:pt idx="12476">40.649999999999999</cx:pt>
          <cx:pt idx="12477">40.649999999999999</cx:pt>
          <cx:pt idx="12478">40.649999999999999</cx:pt>
          <cx:pt idx="12479">40.640000000000001</cx:pt>
          <cx:pt idx="12480">40.640000000000001</cx:pt>
          <cx:pt idx="12481">40.640000000000001</cx:pt>
          <cx:pt idx="12482">40.630000000000003</cx:pt>
          <cx:pt idx="12483">40.630000000000003</cx:pt>
          <cx:pt idx="12484">40.630000000000003</cx:pt>
          <cx:pt idx="12485">40.630000000000003</cx:pt>
          <cx:pt idx="12486">40.630000000000003</cx:pt>
          <cx:pt idx="12487">40.630000000000003</cx:pt>
          <cx:pt idx="12488">40.630000000000003</cx:pt>
          <cx:pt idx="12489">40.630000000000003</cx:pt>
          <cx:pt idx="12490">40.630000000000003</cx:pt>
          <cx:pt idx="12491">40.630000000000003</cx:pt>
          <cx:pt idx="12492">40.630000000000003</cx:pt>
          <cx:pt idx="12493">40.630000000000003</cx:pt>
          <cx:pt idx="12494">40.619999999999997</cx:pt>
          <cx:pt idx="12495">40.619999999999997</cx:pt>
          <cx:pt idx="12496">40.619999999999997</cx:pt>
          <cx:pt idx="12497">40.609999999999999</cx:pt>
          <cx:pt idx="12498">40.609999999999999</cx:pt>
          <cx:pt idx="12499">40.609999999999999</cx:pt>
          <cx:pt idx="12500">40.609999999999999</cx:pt>
          <cx:pt idx="12501">40.600000000000001</cx:pt>
          <cx:pt idx="12502">40.600000000000001</cx:pt>
          <cx:pt idx="12503">40.600000000000001</cx:pt>
          <cx:pt idx="12504">40.590000000000003</cx:pt>
          <cx:pt idx="12505">40.590000000000003</cx:pt>
          <cx:pt idx="12506">40.590000000000003</cx:pt>
          <cx:pt idx="12507">40.579999999999998</cx:pt>
          <cx:pt idx="12508">40.579999999999998</cx:pt>
          <cx:pt idx="12509">40.579999999999998</cx:pt>
          <cx:pt idx="12510">40.579999999999998</cx:pt>
          <cx:pt idx="12511">40.579999999999998</cx:pt>
          <cx:pt idx="12512">40.579999999999998</cx:pt>
          <cx:pt idx="12513">40.579999999999998</cx:pt>
          <cx:pt idx="12514">40.579999999999998</cx:pt>
          <cx:pt idx="12515">40.57</cx:pt>
          <cx:pt idx="12516">40.57</cx:pt>
          <cx:pt idx="12517">40.57</cx:pt>
          <cx:pt idx="12518">40.57</cx:pt>
          <cx:pt idx="12519">40.57</cx:pt>
          <cx:pt idx="12520">40.57</cx:pt>
          <cx:pt idx="12521">40.57</cx:pt>
          <cx:pt idx="12522">40.57</cx:pt>
          <cx:pt idx="12523">40.560000000000002</cx:pt>
          <cx:pt idx="12524">40.560000000000002</cx:pt>
          <cx:pt idx="12525">40.560000000000002</cx:pt>
          <cx:pt idx="12526">40.560000000000002</cx:pt>
          <cx:pt idx="12527">40.560000000000002</cx:pt>
          <cx:pt idx="12528">40.560000000000002</cx:pt>
          <cx:pt idx="12529">40.560000000000002</cx:pt>
          <cx:pt idx="12530">40.549999999999997</cx:pt>
          <cx:pt idx="12531">40.549999999999997</cx:pt>
          <cx:pt idx="12532">40.549999999999997</cx:pt>
          <cx:pt idx="12533">40.539999999999999</cx:pt>
          <cx:pt idx="12534">40.539999999999999</cx:pt>
          <cx:pt idx="12535">40.539999999999999</cx:pt>
          <cx:pt idx="12536">40.539999999999999</cx:pt>
          <cx:pt idx="12537">40.539999999999999</cx:pt>
          <cx:pt idx="12538">40.539999999999999</cx:pt>
          <cx:pt idx="12539">40.539999999999999</cx:pt>
          <cx:pt idx="12540">40.539999999999999</cx:pt>
          <cx:pt idx="12541">40.539999999999999</cx:pt>
          <cx:pt idx="12542">40.539999999999999</cx:pt>
          <cx:pt idx="12543">40.539999999999999</cx:pt>
          <cx:pt idx="12544">40.539999999999999</cx:pt>
          <cx:pt idx="12545">40.539999999999999</cx:pt>
          <cx:pt idx="12546">40.539999999999999</cx:pt>
          <cx:pt idx="12547">40.539999999999999</cx:pt>
          <cx:pt idx="12548">40.530000000000001</cx:pt>
          <cx:pt idx="12549">40.530000000000001</cx:pt>
          <cx:pt idx="12550">40.520000000000003</cx:pt>
          <cx:pt idx="12551">40.520000000000003</cx:pt>
          <cx:pt idx="12552">40.520000000000003</cx:pt>
          <cx:pt idx="12553">40.520000000000003</cx:pt>
          <cx:pt idx="12554">40.509999999999998</cx:pt>
          <cx:pt idx="12555">40.509999999999998</cx:pt>
          <cx:pt idx="12556">40.509999999999998</cx:pt>
          <cx:pt idx="12557">40.509999999999998</cx:pt>
          <cx:pt idx="12558">40.509999999999998</cx:pt>
          <cx:pt idx="12559">40.509999999999998</cx:pt>
          <cx:pt idx="12560">40.5</cx:pt>
          <cx:pt idx="12561">40.5</cx:pt>
          <cx:pt idx="12562">40.5</cx:pt>
          <cx:pt idx="12563">40.5</cx:pt>
          <cx:pt idx="12564">40.490000000000002</cx:pt>
          <cx:pt idx="12565">40.490000000000002</cx:pt>
          <cx:pt idx="12566">40.490000000000002</cx:pt>
          <cx:pt idx="12567">40.490000000000002</cx:pt>
          <cx:pt idx="12568">40.490000000000002</cx:pt>
          <cx:pt idx="12569">40.490000000000002</cx:pt>
          <cx:pt idx="12570">40.479999999999997</cx:pt>
          <cx:pt idx="12571">40.479999999999997</cx:pt>
          <cx:pt idx="12572">40.479999999999997</cx:pt>
          <cx:pt idx="12573">40.479999999999997</cx:pt>
          <cx:pt idx="12574">40.479999999999997</cx:pt>
          <cx:pt idx="12575">40.479999999999997</cx:pt>
          <cx:pt idx="12576">40.479999999999997</cx:pt>
          <cx:pt idx="12577">40.479999999999997</cx:pt>
          <cx:pt idx="12578">40.479999999999997</cx:pt>
          <cx:pt idx="12579">40.479999999999997</cx:pt>
          <cx:pt idx="12580">40.479999999999997</cx:pt>
          <cx:pt idx="12581">40.479999999999997</cx:pt>
          <cx:pt idx="12582">40.479999999999997</cx:pt>
          <cx:pt idx="12583">40.479999999999997</cx:pt>
          <cx:pt idx="12584">40.479999999999997</cx:pt>
          <cx:pt idx="12585">40.479999999999997</cx:pt>
          <cx:pt idx="12586">40.479999999999997</cx:pt>
          <cx:pt idx="12587">40.479999999999997</cx:pt>
          <cx:pt idx="12588">40.469999999999999</cx:pt>
          <cx:pt idx="12589">40.469999999999999</cx:pt>
          <cx:pt idx="12590">40.469999999999999</cx:pt>
          <cx:pt idx="12591">40.469999999999999</cx:pt>
          <cx:pt idx="12592">40.460000000000001</cx:pt>
          <cx:pt idx="12593">40.460000000000001</cx:pt>
          <cx:pt idx="12594">40.460000000000001</cx:pt>
          <cx:pt idx="12595">40.450000000000003</cx:pt>
          <cx:pt idx="12596">40.450000000000003</cx:pt>
          <cx:pt idx="12597">40.450000000000003</cx:pt>
          <cx:pt idx="12598">40.450000000000003</cx:pt>
          <cx:pt idx="12599">40.450000000000003</cx:pt>
          <cx:pt idx="12600">40.450000000000003</cx:pt>
          <cx:pt idx="12601">40.439999999999998</cx:pt>
          <cx:pt idx="12602">40.439999999999998</cx:pt>
          <cx:pt idx="12603">40.439999999999998</cx:pt>
          <cx:pt idx="12604">40.439999999999998</cx:pt>
          <cx:pt idx="12605">40.439999999999998</cx:pt>
          <cx:pt idx="12606">40.43</cx:pt>
          <cx:pt idx="12607">40.43</cx:pt>
          <cx:pt idx="12608">40.43</cx:pt>
          <cx:pt idx="12609">40.43</cx:pt>
          <cx:pt idx="12610">40.43</cx:pt>
          <cx:pt idx="12611">40.43</cx:pt>
          <cx:pt idx="12612">40.43</cx:pt>
          <cx:pt idx="12613">40.43</cx:pt>
          <cx:pt idx="12614">40.43</cx:pt>
          <cx:pt idx="12615">40.43</cx:pt>
          <cx:pt idx="12616">40.420000000000002</cx:pt>
          <cx:pt idx="12617">40.409999999999997</cx:pt>
          <cx:pt idx="12618">40.409999999999997</cx:pt>
          <cx:pt idx="12619">40.399999999999999</cx:pt>
          <cx:pt idx="12620">40.399999999999999</cx:pt>
          <cx:pt idx="12621">40.399999999999999</cx:pt>
          <cx:pt idx="12622">40.390000000000001</cx:pt>
          <cx:pt idx="12623">40.390000000000001</cx:pt>
          <cx:pt idx="12624">40.390000000000001</cx:pt>
          <cx:pt idx="12625">40.390000000000001</cx:pt>
          <cx:pt idx="12626">40.390000000000001</cx:pt>
          <cx:pt idx="12627">40.380000000000003</cx:pt>
          <cx:pt idx="12628">40.380000000000003</cx:pt>
          <cx:pt idx="12629">40.380000000000003</cx:pt>
          <cx:pt idx="12630">40.380000000000003</cx:pt>
          <cx:pt idx="12631">40.380000000000003</cx:pt>
          <cx:pt idx="12632">40.380000000000003</cx:pt>
          <cx:pt idx="12633">40.380000000000003</cx:pt>
          <cx:pt idx="12634">40.369999999999997</cx:pt>
          <cx:pt idx="12635">40.369999999999997</cx:pt>
          <cx:pt idx="12636">40.369999999999997</cx:pt>
          <cx:pt idx="12637">40.359999999999999</cx:pt>
          <cx:pt idx="12638">40.359999999999999</cx:pt>
          <cx:pt idx="12639">40.350000000000001</cx:pt>
          <cx:pt idx="12640">40.350000000000001</cx:pt>
          <cx:pt idx="12641">40.350000000000001</cx:pt>
          <cx:pt idx="12642">40.350000000000001</cx:pt>
          <cx:pt idx="12643">40.350000000000001</cx:pt>
          <cx:pt idx="12644">40.350000000000001</cx:pt>
          <cx:pt idx="12645">40.350000000000001</cx:pt>
          <cx:pt idx="12646">40.350000000000001</cx:pt>
          <cx:pt idx="12647">40.350000000000001</cx:pt>
          <cx:pt idx="12648">40.350000000000001</cx:pt>
          <cx:pt idx="12649">40.350000000000001</cx:pt>
          <cx:pt idx="12650">40.350000000000001</cx:pt>
          <cx:pt idx="12651">40.350000000000001</cx:pt>
          <cx:pt idx="12652">40.350000000000001</cx:pt>
          <cx:pt idx="12653">40.350000000000001</cx:pt>
          <cx:pt idx="12654">40.340000000000003</cx:pt>
          <cx:pt idx="12655">40.340000000000003</cx:pt>
          <cx:pt idx="12656">40.340000000000003</cx:pt>
          <cx:pt idx="12657">40.340000000000003</cx:pt>
          <cx:pt idx="12658">40.340000000000003</cx:pt>
          <cx:pt idx="12659">40.329999999999998</cx:pt>
          <cx:pt idx="12660">40.329999999999998</cx:pt>
          <cx:pt idx="12661">40.329999999999998</cx:pt>
          <cx:pt idx="12662">40.329999999999998</cx:pt>
          <cx:pt idx="12663">40.329999999999998</cx:pt>
          <cx:pt idx="12664">40.32</cx:pt>
          <cx:pt idx="12665">40.32</cx:pt>
          <cx:pt idx="12666">40.32</cx:pt>
          <cx:pt idx="12667">40.32</cx:pt>
          <cx:pt idx="12668">40.32</cx:pt>
          <cx:pt idx="12669">40.32</cx:pt>
          <cx:pt idx="12670">40.32</cx:pt>
          <cx:pt idx="12671">40.32</cx:pt>
          <cx:pt idx="12672">40.32</cx:pt>
          <cx:pt idx="12673">40.32</cx:pt>
          <cx:pt idx="12674">40.310000000000002</cx:pt>
          <cx:pt idx="12675">40.310000000000002</cx:pt>
          <cx:pt idx="12676">40.299999999999997</cx:pt>
          <cx:pt idx="12677">40.299999999999997</cx:pt>
          <cx:pt idx="12678">40.299999999999997</cx:pt>
          <cx:pt idx="12679">40.299999999999997</cx:pt>
          <cx:pt idx="12680">40.299999999999997</cx:pt>
          <cx:pt idx="12681">40.299999999999997</cx:pt>
          <cx:pt idx="12682">40.299999999999997</cx:pt>
          <cx:pt idx="12683">40.299999999999997</cx:pt>
          <cx:pt idx="12684">40.289999999999999</cx:pt>
          <cx:pt idx="12685">40.289999999999999</cx:pt>
          <cx:pt idx="12686">40.289999999999999</cx:pt>
          <cx:pt idx="12687">40.289999999999999</cx:pt>
          <cx:pt idx="12688">40.280000000000001</cx:pt>
          <cx:pt idx="12689">40.280000000000001</cx:pt>
          <cx:pt idx="12690">40.280000000000001</cx:pt>
          <cx:pt idx="12691">40.280000000000001</cx:pt>
          <cx:pt idx="12692">40.280000000000001</cx:pt>
          <cx:pt idx="12693">40.280000000000001</cx:pt>
          <cx:pt idx="12694">40.280000000000001</cx:pt>
          <cx:pt idx="12695">40.270000000000003</cx:pt>
          <cx:pt idx="12696">40.270000000000003</cx:pt>
          <cx:pt idx="12697">40.270000000000003</cx:pt>
          <cx:pt idx="12698">40.270000000000003</cx:pt>
          <cx:pt idx="12699">40.270000000000003</cx:pt>
          <cx:pt idx="12700">40.259999999999998</cx:pt>
          <cx:pt idx="12701">40.259999999999998</cx:pt>
          <cx:pt idx="12702">40.259999999999998</cx:pt>
          <cx:pt idx="12703">40.259999999999998</cx:pt>
          <cx:pt idx="12704">40.259999999999998</cx:pt>
          <cx:pt idx="12705">40.259999999999998</cx:pt>
          <cx:pt idx="12706">40.259999999999998</cx:pt>
          <cx:pt idx="12707">40.259999999999998</cx:pt>
          <cx:pt idx="12708">40.259999999999998</cx:pt>
          <cx:pt idx="12709">40.259999999999998</cx:pt>
          <cx:pt idx="12710">40.259999999999998</cx:pt>
          <cx:pt idx="12711">40.25</cx:pt>
          <cx:pt idx="12712">40.25</cx:pt>
          <cx:pt idx="12713">40.25</cx:pt>
          <cx:pt idx="12714">40.25</cx:pt>
          <cx:pt idx="12715">40.25</cx:pt>
          <cx:pt idx="12716">40.240000000000002</cx:pt>
          <cx:pt idx="12717">40.240000000000002</cx:pt>
          <cx:pt idx="12718">40.240000000000002</cx:pt>
          <cx:pt idx="12719">40.240000000000002</cx:pt>
          <cx:pt idx="12720">40.240000000000002</cx:pt>
          <cx:pt idx="12721">40.240000000000002</cx:pt>
          <cx:pt idx="12722">40.240000000000002</cx:pt>
          <cx:pt idx="12723">40.240000000000002</cx:pt>
          <cx:pt idx="12724">40.229999999999997</cx:pt>
          <cx:pt idx="12725">40.229999999999997</cx:pt>
          <cx:pt idx="12726">40.219999999999999</cx:pt>
          <cx:pt idx="12727">40.219999999999999</cx:pt>
          <cx:pt idx="12728">40.219999999999999</cx:pt>
          <cx:pt idx="12729">40.219999999999999</cx:pt>
          <cx:pt idx="12730">40.219999999999999</cx:pt>
          <cx:pt idx="12731">40.219999999999999</cx:pt>
          <cx:pt idx="12732">40.210000000000001</cx:pt>
          <cx:pt idx="12733">40.210000000000001</cx:pt>
          <cx:pt idx="12734">40.210000000000001</cx:pt>
          <cx:pt idx="12735">40.210000000000001</cx:pt>
          <cx:pt idx="12736">40.210000000000001</cx:pt>
          <cx:pt idx="12737">40.210000000000001</cx:pt>
          <cx:pt idx="12738">40.210000000000001</cx:pt>
          <cx:pt idx="12739">40.210000000000001</cx:pt>
          <cx:pt idx="12740">40.210000000000001</cx:pt>
          <cx:pt idx="12741">40.200000000000003</cx:pt>
          <cx:pt idx="12742">40.200000000000003</cx:pt>
          <cx:pt idx="12743">40.200000000000003</cx:pt>
          <cx:pt idx="12744">40.200000000000003</cx:pt>
          <cx:pt idx="12745">40.200000000000003</cx:pt>
          <cx:pt idx="12746">40.200000000000003</cx:pt>
          <cx:pt idx="12747">40.189999999999998</cx:pt>
          <cx:pt idx="12748">40.189999999999998</cx:pt>
          <cx:pt idx="12749">40.189999999999998</cx:pt>
          <cx:pt idx="12750">40.189999999999998</cx:pt>
          <cx:pt idx="12751">40.18</cx:pt>
          <cx:pt idx="12752">40.18</cx:pt>
          <cx:pt idx="12753">40.18</cx:pt>
          <cx:pt idx="12754">40.18</cx:pt>
          <cx:pt idx="12755">40.18</cx:pt>
          <cx:pt idx="12756">40.170000000000002</cx:pt>
          <cx:pt idx="12757">40.170000000000002</cx:pt>
          <cx:pt idx="12758">40.170000000000002</cx:pt>
          <cx:pt idx="12759">40.170000000000002</cx:pt>
          <cx:pt idx="12760">40.159999999999997</cx:pt>
          <cx:pt idx="12761">40.159999999999997</cx:pt>
          <cx:pt idx="12762">40.159999999999997</cx:pt>
          <cx:pt idx="12763">40.159999999999997</cx:pt>
          <cx:pt idx="12764">40.159999999999997</cx:pt>
          <cx:pt idx="12765">40.159999999999997</cx:pt>
          <cx:pt idx="12766">40.149999999999999</cx:pt>
          <cx:pt idx="12767">40.149999999999999</cx:pt>
          <cx:pt idx="12768">40.140000000000001</cx:pt>
          <cx:pt idx="12769">40.140000000000001</cx:pt>
          <cx:pt idx="12770">40.140000000000001</cx:pt>
          <cx:pt idx="12771">40.140000000000001</cx:pt>
          <cx:pt idx="12772">40.140000000000001</cx:pt>
          <cx:pt idx="12773">40.140000000000001</cx:pt>
          <cx:pt idx="12774">40.140000000000001</cx:pt>
          <cx:pt idx="12775">40.140000000000001</cx:pt>
          <cx:pt idx="12776">40.140000000000001</cx:pt>
          <cx:pt idx="12777">40.130000000000003</cx:pt>
          <cx:pt idx="12778">40.130000000000003</cx:pt>
          <cx:pt idx="12779">40.130000000000003</cx:pt>
          <cx:pt idx="12780">40.130000000000003</cx:pt>
          <cx:pt idx="12781">40.109999999999999</cx:pt>
          <cx:pt idx="12782">40.109999999999999</cx:pt>
          <cx:pt idx="12783">40.109999999999999</cx:pt>
          <cx:pt idx="12784">40.109999999999999</cx:pt>
          <cx:pt idx="12785">40.109999999999999</cx:pt>
          <cx:pt idx="12786">40.109999999999999</cx:pt>
          <cx:pt idx="12787">40.109999999999999</cx:pt>
          <cx:pt idx="12788">40.100000000000001</cx:pt>
          <cx:pt idx="12789">40.100000000000001</cx:pt>
          <cx:pt idx="12790">40.100000000000001</cx:pt>
          <cx:pt idx="12791">40.100000000000001</cx:pt>
          <cx:pt idx="12792">40.100000000000001</cx:pt>
          <cx:pt idx="12793">40.090000000000003</cx:pt>
          <cx:pt idx="12794">40.090000000000003</cx:pt>
          <cx:pt idx="12795">40.090000000000003</cx:pt>
          <cx:pt idx="12796">40.079999999999998</cx:pt>
          <cx:pt idx="12797">40.079999999999998</cx:pt>
          <cx:pt idx="12798">40.079999999999998</cx:pt>
          <cx:pt idx="12799">40.079999999999998</cx:pt>
          <cx:pt idx="12800">40.079999999999998</cx:pt>
          <cx:pt idx="12801">40.07</cx:pt>
          <cx:pt idx="12802">40.07</cx:pt>
          <cx:pt idx="12803">40.07</cx:pt>
          <cx:pt idx="12804">40.07</cx:pt>
          <cx:pt idx="12805">40.07</cx:pt>
          <cx:pt idx="12806">40.07</cx:pt>
          <cx:pt idx="12807">40.07</cx:pt>
          <cx:pt idx="12808">40.060000000000002</cx:pt>
          <cx:pt idx="12809">40.060000000000002</cx:pt>
          <cx:pt idx="12810">40.060000000000002</cx:pt>
          <cx:pt idx="12811">40.049999999999997</cx:pt>
          <cx:pt idx="12812">40.049999999999997</cx:pt>
          <cx:pt idx="12813">40.049999999999997</cx:pt>
          <cx:pt idx="12814">40.049999999999997</cx:pt>
          <cx:pt idx="12815">40.049999999999997</cx:pt>
          <cx:pt idx="12816">40.039999999999999</cx:pt>
          <cx:pt idx="12817">40.039999999999999</cx:pt>
          <cx:pt idx="12818">40.030000000000001</cx:pt>
          <cx:pt idx="12819">40.030000000000001</cx:pt>
          <cx:pt idx="12820">40.009999999999998</cx:pt>
          <cx:pt idx="12821">40</cx:pt>
          <cx:pt idx="12822">40</cx:pt>
          <cx:pt idx="12823">40</cx:pt>
          <cx:pt idx="12824">40</cx:pt>
          <cx:pt idx="12825">40</cx:pt>
          <cx:pt idx="12826">40</cx:pt>
          <cx:pt idx="12827">40</cx:pt>
          <cx:pt idx="12828">40</cx:pt>
          <cx:pt idx="12829">40</cx:pt>
          <cx:pt idx="12830">40</cx:pt>
          <cx:pt idx="12831">40</cx:pt>
          <cx:pt idx="12832">40</cx:pt>
          <cx:pt idx="12833">40</cx:pt>
          <cx:pt idx="12834">40</cx:pt>
          <cx:pt idx="12835">40</cx:pt>
          <cx:pt idx="12836">40</cx:pt>
          <cx:pt idx="12837">40</cx:pt>
          <cx:pt idx="12838">40</cx:pt>
          <cx:pt idx="12839">40</cx:pt>
          <cx:pt idx="12840">40</cx:pt>
          <cx:pt idx="12841">40</cx:pt>
          <cx:pt idx="12842">40</cx:pt>
          <cx:pt idx="12843">40</cx:pt>
          <cx:pt idx="12844">40</cx:pt>
          <cx:pt idx="12845">40</cx:pt>
          <cx:pt idx="12846">40</cx:pt>
          <cx:pt idx="12847">40</cx:pt>
          <cx:pt idx="12848">40</cx:pt>
          <cx:pt idx="12849">40</cx:pt>
          <cx:pt idx="12850">40</cx:pt>
          <cx:pt idx="12851">40</cx:pt>
          <cx:pt idx="12852">40</cx:pt>
          <cx:pt idx="12853">40</cx:pt>
          <cx:pt idx="12854">40</cx:pt>
          <cx:pt idx="12855">40</cx:pt>
          <cx:pt idx="12856">40</cx:pt>
          <cx:pt idx="12857">40</cx:pt>
          <cx:pt idx="12858">40</cx:pt>
          <cx:pt idx="12859">40</cx:pt>
          <cx:pt idx="12860">40</cx:pt>
          <cx:pt idx="12861">40</cx:pt>
          <cx:pt idx="12862">40</cx:pt>
          <cx:pt idx="12863">40</cx:pt>
          <cx:pt idx="12864">40</cx:pt>
          <cx:pt idx="12865">40</cx:pt>
          <cx:pt idx="12866">40</cx:pt>
          <cx:pt idx="12867">40</cx:pt>
          <cx:pt idx="12868">40</cx:pt>
          <cx:pt idx="12869">40</cx:pt>
          <cx:pt idx="12870">40</cx:pt>
          <cx:pt idx="12871">40</cx:pt>
          <cx:pt idx="12872">40</cx:pt>
          <cx:pt idx="12873">40</cx:pt>
          <cx:pt idx="12874">40</cx:pt>
          <cx:pt idx="12875">40</cx:pt>
          <cx:pt idx="12876">40</cx:pt>
          <cx:pt idx="12877">40</cx:pt>
          <cx:pt idx="12878">40</cx:pt>
          <cx:pt idx="12879">40</cx:pt>
          <cx:pt idx="12880">40</cx:pt>
          <cx:pt idx="12881">40</cx:pt>
          <cx:pt idx="12882">40</cx:pt>
          <cx:pt idx="12883">40</cx:pt>
          <cx:pt idx="12884">40</cx:pt>
          <cx:pt idx="12885">40</cx:pt>
          <cx:pt idx="12886">40</cx:pt>
          <cx:pt idx="12887">40</cx:pt>
          <cx:pt idx="12888">40</cx:pt>
          <cx:pt idx="12889">40</cx:pt>
          <cx:pt idx="12890">40</cx:pt>
          <cx:pt idx="12891">40</cx:pt>
          <cx:pt idx="12892">40</cx:pt>
          <cx:pt idx="12893">40</cx:pt>
          <cx:pt idx="12894">40</cx:pt>
          <cx:pt idx="12895">40</cx:pt>
          <cx:pt idx="12896">40</cx:pt>
          <cx:pt idx="12897">40</cx:pt>
          <cx:pt idx="12898">40</cx:pt>
          <cx:pt idx="12899">40</cx:pt>
          <cx:pt idx="12900">40</cx:pt>
          <cx:pt idx="12901">40</cx:pt>
          <cx:pt idx="12902">40</cx:pt>
          <cx:pt idx="12903">40</cx:pt>
          <cx:pt idx="12904">40</cx:pt>
          <cx:pt idx="12905">40</cx:pt>
          <cx:pt idx="12906">40</cx:pt>
          <cx:pt idx="12907">40</cx:pt>
          <cx:pt idx="12908">40</cx:pt>
          <cx:pt idx="12909">40</cx:pt>
          <cx:pt idx="12910">40</cx:pt>
          <cx:pt idx="12911">40</cx:pt>
          <cx:pt idx="12912">40</cx:pt>
          <cx:pt idx="12913">40</cx:pt>
          <cx:pt idx="12914">40</cx:pt>
          <cx:pt idx="12915">40</cx:pt>
          <cx:pt idx="12916">40</cx:pt>
          <cx:pt idx="12917">40</cx:pt>
          <cx:pt idx="12918">40</cx:pt>
          <cx:pt idx="12919">40</cx:pt>
          <cx:pt idx="12920">40</cx:pt>
          <cx:pt idx="12921">40</cx:pt>
          <cx:pt idx="12922">40</cx:pt>
          <cx:pt idx="12923">40</cx:pt>
          <cx:pt idx="12924">40</cx:pt>
          <cx:pt idx="12925">40</cx:pt>
          <cx:pt idx="12926">40</cx:pt>
          <cx:pt idx="12927">40</cx:pt>
          <cx:pt idx="12928">40</cx:pt>
          <cx:pt idx="12929">40</cx:pt>
          <cx:pt idx="12930">40</cx:pt>
          <cx:pt idx="12931">40</cx:pt>
          <cx:pt idx="12932">40</cx:pt>
          <cx:pt idx="12933">40</cx:pt>
          <cx:pt idx="12934">40</cx:pt>
          <cx:pt idx="12935">40</cx:pt>
          <cx:pt idx="12936">40</cx:pt>
          <cx:pt idx="12937">40</cx:pt>
          <cx:pt idx="12938">40</cx:pt>
          <cx:pt idx="12939">40</cx:pt>
          <cx:pt idx="12940">40</cx:pt>
          <cx:pt idx="12941">40</cx:pt>
          <cx:pt idx="12942">40</cx:pt>
          <cx:pt idx="12943">40</cx:pt>
          <cx:pt idx="12944">40</cx:pt>
          <cx:pt idx="12945">40</cx:pt>
          <cx:pt idx="12946">40</cx:pt>
          <cx:pt idx="12947">40</cx:pt>
          <cx:pt idx="12948">40</cx:pt>
          <cx:pt idx="12949">40</cx:pt>
          <cx:pt idx="12950">40</cx:pt>
          <cx:pt idx="12951">40</cx:pt>
          <cx:pt idx="12952">40</cx:pt>
          <cx:pt idx="12953">40</cx:pt>
          <cx:pt idx="12954">40</cx:pt>
          <cx:pt idx="12955">40</cx:pt>
          <cx:pt idx="12956">40</cx:pt>
          <cx:pt idx="12957">40</cx:pt>
          <cx:pt idx="12958">40</cx:pt>
          <cx:pt idx="12959">40</cx:pt>
          <cx:pt idx="12960">40</cx:pt>
          <cx:pt idx="12961">40</cx:pt>
          <cx:pt idx="12962">40</cx:pt>
          <cx:pt idx="12963">40</cx:pt>
          <cx:pt idx="12964">40</cx:pt>
          <cx:pt idx="12965">40</cx:pt>
          <cx:pt idx="12966">40</cx:pt>
          <cx:pt idx="12967">40</cx:pt>
          <cx:pt idx="12968">40</cx:pt>
          <cx:pt idx="12969">40</cx:pt>
          <cx:pt idx="12970">40</cx:pt>
          <cx:pt idx="12971">40</cx:pt>
          <cx:pt idx="12972">40</cx:pt>
          <cx:pt idx="12973">40</cx:pt>
          <cx:pt idx="12974">40</cx:pt>
          <cx:pt idx="12975">40</cx:pt>
          <cx:pt idx="12976">40</cx:pt>
          <cx:pt idx="12977">40</cx:pt>
          <cx:pt idx="12978">40</cx:pt>
          <cx:pt idx="12979">40</cx:pt>
          <cx:pt idx="12980">40</cx:pt>
          <cx:pt idx="12981">40</cx:pt>
          <cx:pt idx="12982">40</cx:pt>
          <cx:pt idx="12983">40</cx:pt>
          <cx:pt idx="12984">40</cx:pt>
          <cx:pt idx="12985">40</cx:pt>
          <cx:pt idx="12986">40</cx:pt>
          <cx:pt idx="12987">40</cx:pt>
          <cx:pt idx="12988">40</cx:pt>
          <cx:pt idx="12989">40</cx:pt>
          <cx:pt idx="12990">40</cx:pt>
          <cx:pt idx="12991">40</cx:pt>
          <cx:pt idx="12992">40</cx:pt>
          <cx:pt idx="12993">40</cx:pt>
          <cx:pt idx="12994">40</cx:pt>
          <cx:pt idx="12995">40</cx:pt>
          <cx:pt idx="12996">40</cx:pt>
          <cx:pt idx="12997">40</cx:pt>
          <cx:pt idx="12998">40</cx:pt>
          <cx:pt idx="12999">40</cx:pt>
          <cx:pt idx="13000">40</cx:pt>
          <cx:pt idx="13001">40</cx:pt>
          <cx:pt idx="13002">40</cx:pt>
          <cx:pt idx="13003">40</cx:pt>
          <cx:pt idx="13004">40</cx:pt>
          <cx:pt idx="13005">40</cx:pt>
          <cx:pt idx="13006">40</cx:pt>
          <cx:pt idx="13007">40</cx:pt>
          <cx:pt idx="13008">40</cx:pt>
          <cx:pt idx="13009">40</cx:pt>
          <cx:pt idx="13010">40</cx:pt>
          <cx:pt idx="13011">40</cx:pt>
          <cx:pt idx="13012">40</cx:pt>
          <cx:pt idx="13013">40</cx:pt>
          <cx:pt idx="13014">40</cx:pt>
          <cx:pt idx="13015">40</cx:pt>
          <cx:pt idx="13016">40</cx:pt>
          <cx:pt idx="13017">40</cx:pt>
          <cx:pt idx="13018">40</cx:pt>
          <cx:pt idx="13019">40</cx:pt>
          <cx:pt idx="13020">40</cx:pt>
          <cx:pt idx="13021">40</cx:pt>
          <cx:pt idx="13022">40</cx:pt>
          <cx:pt idx="13023">40</cx:pt>
          <cx:pt idx="13024">40</cx:pt>
          <cx:pt idx="13025">39.990000000000002</cx:pt>
          <cx:pt idx="13026">39.979999999999997</cx:pt>
          <cx:pt idx="13027">39.969999999999999</cx:pt>
          <cx:pt idx="13028">39.969999999999999</cx:pt>
          <cx:pt idx="13029">39.969999999999999</cx:pt>
          <cx:pt idx="13030">39.969999999999999</cx:pt>
          <cx:pt idx="13031">39.960000000000001</cx:pt>
          <cx:pt idx="13032">39.960000000000001</cx:pt>
          <cx:pt idx="13033">39.960000000000001</cx:pt>
          <cx:pt idx="13034">39.950000000000003</cx:pt>
          <cx:pt idx="13035">39.950000000000003</cx:pt>
          <cx:pt idx="13036">39.950000000000003</cx:pt>
          <cx:pt idx="13037">39.950000000000003</cx:pt>
          <cx:pt idx="13038">39.950000000000003</cx:pt>
          <cx:pt idx="13039">39.939999999999998</cx:pt>
          <cx:pt idx="13040">39.939999999999998</cx:pt>
          <cx:pt idx="13041">39.939999999999998</cx:pt>
          <cx:pt idx="13042">39.939999999999998</cx:pt>
          <cx:pt idx="13043">39.939999999999998</cx:pt>
          <cx:pt idx="13044">39.93</cx:pt>
          <cx:pt idx="13045">39.93</cx:pt>
          <cx:pt idx="13046">39.93</cx:pt>
          <cx:pt idx="13047">39.93</cx:pt>
          <cx:pt idx="13048">39.93</cx:pt>
          <cx:pt idx="13049">39.93</cx:pt>
          <cx:pt idx="13050">39.920000000000002</cx:pt>
          <cx:pt idx="13051">39.920000000000002</cx:pt>
          <cx:pt idx="13052">39.920000000000002</cx:pt>
          <cx:pt idx="13053">39.909999999999997</cx:pt>
          <cx:pt idx="13054">39.909999999999997</cx:pt>
          <cx:pt idx="13055">39.909999999999997</cx:pt>
          <cx:pt idx="13056">39.899999999999999</cx:pt>
          <cx:pt idx="13057">39.899999999999999</cx:pt>
          <cx:pt idx="13058">39.890000000000001</cx:pt>
          <cx:pt idx="13059">39.890000000000001</cx:pt>
          <cx:pt idx="13060">39.890000000000001</cx:pt>
          <cx:pt idx="13061">39.890000000000001</cx:pt>
          <cx:pt idx="13062">39.880000000000003</cx:pt>
          <cx:pt idx="13063">39.880000000000003</cx:pt>
          <cx:pt idx="13064">39.880000000000003</cx:pt>
          <cx:pt idx="13065">39.880000000000003</cx:pt>
          <cx:pt idx="13066">39.880000000000003</cx:pt>
          <cx:pt idx="13067">39.880000000000003</cx:pt>
          <cx:pt idx="13068">39.880000000000003</cx:pt>
          <cx:pt idx="13069">39.880000000000003</cx:pt>
          <cx:pt idx="13070">39.869999999999997</cx:pt>
          <cx:pt idx="13071">39.869999999999997</cx:pt>
          <cx:pt idx="13072">39.869999999999997</cx:pt>
          <cx:pt idx="13073">39.859999999999999</cx:pt>
          <cx:pt idx="13074">39.859999999999999</cx:pt>
          <cx:pt idx="13075">39.850000000000001</cx:pt>
          <cx:pt idx="13076">39.850000000000001</cx:pt>
          <cx:pt idx="13077">39.850000000000001</cx:pt>
          <cx:pt idx="13078">39.850000000000001</cx:pt>
          <cx:pt idx="13079">39.850000000000001</cx:pt>
          <cx:pt idx="13080">39.850000000000001</cx:pt>
          <cx:pt idx="13081">39.850000000000001</cx:pt>
          <cx:pt idx="13082">39.840000000000003</cx:pt>
          <cx:pt idx="13083">39.840000000000003</cx:pt>
          <cx:pt idx="13084">39.829999999999998</cx:pt>
          <cx:pt idx="13085">39.829999999999998</cx:pt>
          <cx:pt idx="13086">39.829999999999998</cx:pt>
          <cx:pt idx="13087">39.829999999999998</cx:pt>
          <cx:pt idx="13088">39.829999999999998</cx:pt>
          <cx:pt idx="13089">39.82</cx:pt>
          <cx:pt idx="13090">39.82</cx:pt>
          <cx:pt idx="13091">39.82</cx:pt>
          <cx:pt idx="13092">39.82</cx:pt>
          <cx:pt idx="13093">39.810000000000002</cx:pt>
          <cx:pt idx="13094">39.810000000000002</cx:pt>
          <cx:pt idx="13095">39.810000000000002</cx:pt>
          <cx:pt idx="13096">39.810000000000002</cx:pt>
          <cx:pt idx="13097">39.810000000000002</cx:pt>
          <cx:pt idx="13098">39.799999999999997</cx:pt>
          <cx:pt idx="13099">39.799999999999997</cx:pt>
          <cx:pt idx="13100">39.799999999999997</cx:pt>
          <cx:pt idx="13101">39.799999999999997</cx:pt>
          <cx:pt idx="13102">39.799999999999997</cx:pt>
          <cx:pt idx="13103">39.799999999999997</cx:pt>
          <cx:pt idx="13104">39.799999999999997</cx:pt>
          <cx:pt idx="13105">39.789999999999999</cx:pt>
          <cx:pt idx="13106">39.789999999999999</cx:pt>
          <cx:pt idx="13107">39.789999999999999</cx:pt>
          <cx:pt idx="13108">39.780000000000001</cx:pt>
          <cx:pt idx="13109">39.780000000000001</cx:pt>
          <cx:pt idx="13110">39.780000000000001</cx:pt>
          <cx:pt idx="13111">39.780000000000001</cx:pt>
          <cx:pt idx="13112">39.780000000000001</cx:pt>
          <cx:pt idx="13113">39.780000000000001</cx:pt>
          <cx:pt idx="13114">39.780000000000001</cx:pt>
          <cx:pt idx="13115">39.780000000000001</cx:pt>
          <cx:pt idx="13116">39.770000000000003</cx:pt>
          <cx:pt idx="13117">39.770000000000003</cx:pt>
          <cx:pt idx="13118">39.770000000000003</cx:pt>
          <cx:pt idx="13119">39.770000000000003</cx:pt>
          <cx:pt idx="13120">39.770000000000003</cx:pt>
          <cx:pt idx="13121">39.770000000000003</cx:pt>
          <cx:pt idx="13122">39.770000000000003</cx:pt>
          <cx:pt idx="13123">39.759999999999998</cx:pt>
          <cx:pt idx="13124">39.759999999999998</cx:pt>
          <cx:pt idx="13125">39.759999999999998</cx:pt>
          <cx:pt idx="13126">39.759999999999998</cx:pt>
          <cx:pt idx="13127">39.759999999999998</cx:pt>
          <cx:pt idx="13128">39.759999999999998</cx:pt>
          <cx:pt idx="13129">39.759999999999998</cx:pt>
          <cx:pt idx="13130">39.75</cx:pt>
          <cx:pt idx="13131">39.75</cx:pt>
          <cx:pt idx="13132">39.75</cx:pt>
          <cx:pt idx="13133">39.75</cx:pt>
          <cx:pt idx="13134">39.740000000000002</cx:pt>
          <cx:pt idx="13135">39.740000000000002</cx:pt>
          <cx:pt idx="13136">39.740000000000002</cx:pt>
          <cx:pt idx="13137">39.740000000000002</cx:pt>
          <cx:pt idx="13138">39.740000000000002</cx:pt>
          <cx:pt idx="13139">39.740000000000002</cx:pt>
          <cx:pt idx="13140">39.740000000000002</cx:pt>
          <cx:pt idx="13141">39.729999999999997</cx:pt>
          <cx:pt idx="13142">39.729999999999997</cx:pt>
          <cx:pt idx="13143">39.729999999999997</cx:pt>
          <cx:pt idx="13144">39.719999999999999</cx:pt>
          <cx:pt idx="13145">39.719999999999999</cx:pt>
          <cx:pt idx="13146">39.719999999999999</cx:pt>
          <cx:pt idx="13147">39.719999999999999</cx:pt>
          <cx:pt idx="13148">39.719999999999999</cx:pt>
          <cx:pt idx="13149">39.719999999999999</cx:pt>
          <cx:pt idx="13150">39.719999999999999</cx:pt>
          <cx:pt idx="13151">39.710000000000001</cx:pt>
          <cx:pt idx="13152">39.710000000000001</cx:pt>
          <cx:pt idx="13153">39.710000000000001</cx:pt>
          <cx:pt idx="13154">39.710000000000001</cx:pt>
          <cx:pt idx="13155">39.710000000000001</cx:pt>
          <cx:pt idx="13156">39.710000000000001</cx:pt>
          <cx:pt idx="13157">39.710000000000001</cx:pt>
          <cx:pt idx="13158">39.710000000000001</cx:pt>
          <cx:pt idx="13159">39.710000000000001</cx:pt>
          <cx:pt idx="13160">39.700000000000003</cx:pt>
          <cx:pt idx="13161">39.700000000000003</cx:pt>
          <cx:pt idx="13162">39.700000000000003</cx:pt>
          <cx:pt idx="13163">39.689999999999998</cx:pt>
          <cx:pt idx="13164">39.689999999999998</cx:pt>
          <cx:pt idx="13165">39.689999999999998</cx:pt>
          <cx:pt idx="13166">39.689999999999998</cx:pt>
          <cx:pt idx="13167">39.689999999999998</cx:pt>
          <cx:pt idx="13168">39.689999999999998</cx:pt>
          <cx:pt idx="13169">39.689999999999998</cx:pt>
          <cx:pt idx="13170">39.689999999999998</cx:pt>
          <cx:pt idx="13171">39.68</cx:pt>
          <cx:pt idx="13172">39.68</cx:pt>
          <cx:pt idx="13173">39.68</cx:pt>
          <cx:pt idx="13174">39.68</cx:pt>
          <cx:pt idx="13175">39.68</cx:pt>
          <cx:pt idx="13176">39.68</cx:pt>
          <cx:pt idx="13177">39.68</cx:pt>
          <cx:pt idx="13178">39.68</cx:pt>
          <cx:pt idx="13179">39.68</cx:pt>
          <cx:pt idx="13180">39.670000000000002</cx:pt>
          <cx:pt idx="13181">39.670000000000002</cx:pt>
          <cx:pt idx="13182">39.670000000000002</cx:pt>
          <cx:pt idx="13183">39.670000000000002</cx:pt>
          <cx:pt idx="13184">39.670000000000002</cx:pt>
          <cx:pt idx="13185">39.670000000000002</cx:pt>
          <cx:pt idx="13186">39.659999999999997</cx:pt>
          <cx:pt idx="13187">39.659999999999997</cx:pt>
          <cx:pt idx="13188">39.659999999999997</cx:pt>
          <cx:pt idx="13189">39.659999999999997</cx:pt>
          <cx:pt idx="13190">39.659999999999997</cx:pt>
          <cx:pt idx="13191">39.659999999999997</cx:pt>
          <cx:pt idx="13192">39.659999999999997</cx:pt>
          <cx:pt idx="13193">39.659999999999997</cx:pt>
          <cx:pt idx="13194">39.659999999999997</cx:pt>
          <cx:pt idx="13195">39.659999999999997</cx:pt>
          <cx:pt idx="13196">39.659999999999997</cx:pt>
          <cx:pt idx="13197">39.649999999999999</cx:pt>
          <cx:pt idx="13198">39.640000000000001</cx:pt>
          <cx:pt idx="13199">39.640000000000001</cx:pt>
          <cx:pt idx="13200">39.640000000000001</cx:pt>
          <cx:pt idx="13201">39.640000000000001</cx:pt>
          <cx:pt idx="13202">39.640000000000001</cx:pt>
          <cx:pt idx="13203">39.640000000000001</cx:pt>
          <cx:pt idx="13204">39.630000000000003</cx:pt>
          <cx:pt idx="13205">39.630000000000003</cx:pt>
          <cx:pt idx="13206">39.619999999999997</cx:pt>
          <cx:pt idx="13207">39.619999999999997</cx:pt>
          <cx:pt idx="13208">39.619999999999997</cx:pt>
          <cx:pt idx="13209">39.619999999999997</cx:pt>
          <cx:pt idx="13210">39.619999999999997</cx:pt>
          <cx:pt idx="13211">39.619999999999997</cx:pt>
          <cx:pt idx="13212">39.619999999999997</cx:pt>
          <cx:pt idx="13213">39.619999999999997</cx:pt>
          <cx:pt idx="13214">39.619999999999997</cx:pt>
          <cx:pt idx="13215">39.600000000000001</cx:pt>
          <cx:pt idx="13216">39.600000000000001</cx:pt>
          <cx:pt idx="13217">39.600000000000001</cx:pt>
          <cx:pt idx="13218">39.600000000000001</cx:pt>
          <cx:pt idx="13219">39.600000000000001</cx:pt>
          <cx:pt idx="13220">39.590000000000003</cx:pt>
          <cx:pt idx="13221">39.590000000000003</cx:pt>
          <cx:pt idx="13222">39.590000000000003</cx:pt>
          <cx:pt idx="13223">39.590000000000003</cx:pt>
          <cx:pt idx="13224">39.590000000000003</cx:pt>
          <cx:pt idx="13225">39.579999999999998</cx:pt>
          <cx:pt idx="13226">39.579999999999998</cx:pt>
          <cx:pt idx="13227">39.579999999999998</cx:pt>
          <cx:pt idx="13228">39.579999999999998</cx:pt>
          <cx:pt idx="13229">39.579999999999998</cx:pt>
          <cx:pt idx="13230">39.579999999999998</cx:pt>
          <cx:pt idx="13231">39.579999999999998</cx:pt>
          <cx:pt idx="13232">39.579999999999998</cx:pt>
          <cx:pt idx="13233">39.579999999999998</cx:pt>
          <cx:pt idx="13234">39.579999999999998</cx:pt>
          <cx:pt idx="13235">39.579999999999998</cx:pt>
          <cx:pt idx="13236">39.579999999999998</cx:pt>
          <cx:pt idx="13237">39.579999999999998</cx:pt>
          <cx:pt idx="13238">39.579999999999998</cx:pt>
          <cx:pt idx="13239">39.579999999999998</cx:pt>
          <cx:pt idx="13240">39.579999999999998</cx:pt>
          <cx:pt idx="13241">39.579999999999998</cx:pt>
          <cx:pt idx="13242">39.579999999999998</cx:pt>
          <cx:pt idx="13243">39.579999999999998</cx:pt>
          <cx:pt idx="13244">39.579999999999998</cx:pt>
          <cx:pt idx="13245">39.57</cx:pt>
          <cx:pt idx="13246">39.57</cx:pt>
          <cx:pt idx="13247">39.57</cx:pt>
          <cx:pt idx="13248">39.57</cx:pt>
          <cx:pt idx="13249">39.57</cx:pt>
          <cx:pt idx="13250">39.57</cx:pt>
          <cx:pt idx="13251">39.57</cx:pt>
          <cx:pt idx="13252">39.57</cx:pt>
          <cx:pt idx="13253">39.57</cx:pt>
          <cx:pt idx="13254">39.57</cx:pt>
          <cx:pt idx="13255">39.560000000000002</cx:pt>
          <cx:pt idx="13256">39.560000000000002</cx:pt>
          <cx:pt idx="13257">39.560000000000002</cx:pt>
          <cx:pt idx="13258">39.549999999999997</cx:pt>
          <cx:pt idx="13259">39.549999999999997</cx:pt>
          <cx:pt idx="13260">39.549999999999997</cx:pt>
          <cx:pt idx="13261">39.539999999999999</cx:pt>
          <cx:pt idx="13262">39.530000000000001</cx:pt>
          <cx:pt idx="13263">39.530000000000001</cx:pt>
          <cx:pt idx="13264">39.530000000000001</cx:pt>
          <cx:pt idx="13265">39.530000000000001</cx:pt>
          <cx:pt idx="13266">39.530000000000001</cx:pt>
          <cx:pt idx="13267">39.530000000000001</cx:pt>
          <cx:pt idx="13268">39.530000000000001</cx:pt>
          <cx:pt idx="13269">39.530000000000001</cx:pt>
          <cx:pt idx="13270">39.530000000000001</cx:pt>
          <cx:pt idx="13271">39.530000000000001</cx:pt>
          <cx:pt idx="13272">39.520000000000003</cx:pt>
          <cx:pt idx="13273">39.520000000000003</cx:pt>
          <cx:pt idx="13274">39.520000000000003</cx:pt>
          <cx:pt idx="13275">39.520000000000003</cx:pt>
          <cx:pt idx="13276">39.520000000000003</cx:pt>
          <cx:pt idx="13277">39.509999999999998</cx:pt>
          <cx:pt idx="13278">39.509999999999998</cx:pt>
          <cx:pt idx="13279">39.509999999999998</cx:pt>
          <cx:pt idx="13280">39.509999999999998</cx:pt>
          <cx:pt idx="13281">39.509999999999998</cx:pt>
          <cx:pt idx="13282">39.509999999999998</cx:pt>
          <cx:pt idx="13283">39.5</cx:pt>
          <cx:pt idx="13284">39.5</cx:pt>
          <cx:pt idx="13285">39.5</cx:pt>
          <cx:pt idx="13286">39.5</cx:pt>
          <cx:pt idx="13287">39.5</cx:pt>
          <cx:pt idx="13288">39.5</cx:pt>
          <cx:pt idx="13289">39.5</cx:pt>
          <cx:pt idx="13290">39.5</cx:pt>
          <cx:pt idx="13291">39.490000000000002</cx:pt>
          <cx:pt idx="13292">39.490000000000002</cx:pt>
          <cx:pt idx="13293">39.490000000000002</cx:pt>
          <cx:pt idx="13294">39.490000000000002</cx:pt>
          <cx:pt idx="13295">39.490000000000002</cx:pt>
          <cx:pt idx="13296">39.490000000000002</cx:pt>
          <cx:pt idx="13297">39.490000000000002</cx:pt>
          <cx:pt idx="13298">39.479999999999997</cx:pt>
          <cx:pt idx="13299">39.479999999999997</cx:pt>
          <cx:pt idx="13300">39.479999999999997</cx:pt>
          <cx:pt idx="13301">39.479999999999997</cx:pt>
          <cx:pt idx="13302">39.469999999999999</cx:pt>
          <cx:pt idx="13303">39.469999999999999</cx:pt>
          <cx:pt idx="13304">39.469999999999999</cx:pt>
          <cx:pt idx="13305">39.469999999999999</cx:pt>
          <cx:pt idx="13306">39.469999999999999</cx:pt>
          <cx:pt idx="13307">39.469999999999999</cx:pt>
          <cx:pt idx="13308">39.469999999999999</cx:pt>
          <cx:pt idx="13309">39.469999999999999</cx:pt>
          <cx:pt idx="13310">39.469999999999999</cx:pt>
          <cx:pt idx="13311">39.469999999999999</cx:pt>
          <cx:pt idx="13312">39.469999999999999</cx:pt>
          <cx:pt idx="13313">39.469999999999999</cx:pt>
          <cx:pt idx="13314">39.469999999999999</cx:pt>
          <cx:pt idx="13315">39.469999999999999</cx:pt>
          <cx:pt idx="13316">39.469999999999999</cx:pt>
          <cx:pt idx="13317">39.469999999999999</cx:pt>
          <cx:pt idx="13318">39.469999999999999</cx:pt>
          <cx:pt idx="13319">39.469999999999999</cx:pt>
          <cx:pt idx="13320">39.469999999999999</cx:pt>
          <cx:pt idx="13321">39.469999999999999</cx:pt>
          <cx:pt idx="13322">39.469999999999999</cx:pt>
          <cx:pt idx="13323">39.469999999999999</cx:pt>
          <cx:pt idx="13324">39.460000000000001</cx:pt>
          <cx:pt idx="13325">39.460000000000001</cx:pt>
          <cx:pt idx="13326">39.460000000000001</cx:pt>
          <cx:pt idx="13327">39.450000000000003</cx:pt>
          <cx:pt idx="13328">39.439999999999998</cx:pt>
          <cx:pt idx="13329">39.439999999999998</cx:pt>
          <cx:pt idx="13330">39.439999999999998</cx:pt>
          <cx:pt idx="13331">39.439999999999998</cx:pt>
          <cx:pt idx="13332">39.439999999999998</cx:pt>
          <cx:pt idx="13333">39.43</cx:pt>
          <cx:pt idx="13334">39.43</cx:pt>
          <cx:pt idx="13335">39.420000000000002</cx:pt>
          <cx:pt idx="13336">39.420000000000002</cx:pt>
          <cx:pt idx="13337">39.409999999999997</cx:pt>
          <cx:pt idx="13338">39.409999999999997</cx:pt>
          <cx:pt idx="13339">39.399999999999999</cx:pt>
          <cx:pt idx="13340">39.399999999999999</cx:pt>
          <cx:pt idx="13341">39.390000000000001</cx:pt>
          <cx:pt idx="13342">39.390000000000001</cx:pt>
          <cx:pt idx="13343">39.390000000000001</cx:pt>
          <cx:pt idx="13344">39.390000000000001</cx:pt>
          <cx:pt idx="13345">39.390000000000001</cx:pt>
          <cx:pt idx="13346">39.390000000000001</cx:pt>
          <cx:pt idx="13347">39.390000000000001</cx:pt>
          <cx:pt idx="13348">39.390000000000001</cx:pt>
          <cx:pt idx="13349">39.390000000000001</cx:pt>
          <cx:pt idx="13350">39.390000000000001</cx:pt>
          <cx:pt idx="13351">39.390000000000001</cx:pt>
          <cx:pt idx="13352">39.380000000000003</cx:pt>
          <cx:pt idx="13353">39.380000000000003</cx:pt>
          <cx:pt idx="13354">39.380000000000003</cx:pt>
          <cx:pt idx="13355">39.380000000000003</cx:pt>
          <cx:pt idx="13356">39.369999999999997</cx:pt>
          <cx:pt idx="13357">39.369999999999997</cx:pt>
          <cx:pt idx="13358">39.369999999999997</cx:pt>
          <cx:pt idx="13359">39.369999999999997</cx:pt>
          <cx:pt idx="13360">39.369999999999997</cx:pt>
          <cx:pt idx="13361">39.369999999999997</cx:pt>
          <cx:pt idx="13362">39.359999999999999</cx:pt>
          <cx:pt idx="13363">39.359999999999999</cx:pt>
          <cx:pt idx="13364">39.359999999999999</cx:pt>
          <cx:pt idx="13365">39.359999999999999</cx:pt>
          <cx:pt idx="13366">39.359999999999999</cx:pt>
          <cx:pt idx="13367">39.359999999999999</cx:pt>
          <cx:pt idx="13368">39.350000000000001</cx:pt>
          <cx:pt idx="13369">39.350000000000001</cx:pt>
          <cx:pt idx="13370">39.340000000000003</cx:pt>
          <cx:pt idx="13371">39.340000000000003</cx:pt>
          <cx:pt idx="13372">39.340000000000003</cx:pt>
          <cx:pt idx="13373">39.340000000000003</cx:pt>
          <cx:pt idx="13374">39.340000000000003</cx:pt>
          <cx:pt idx="13375">39.340000000000003</cx:pt>
          <cx:pt idx="13376">39.340000000000003</cx:pt>
          <cx:pt idx="13377">39.340000000000003</cx:pt>
          <cx:pt idx="13378">39.340000000000003</cx:pt>
          <cx:pt idx="13379">39.329999999999998</cx:pt>
          <cx:pt idx="13380">39.329999999999998</cx:pt>
          <cx:pt idx="13381">39.329999999999998</cx:pt>
          <cx:pt idx="13382">39.329999999999998</cx:pt>
          <cx:pt idx="13383">39.329999999999998</cx:pt>
          <cx:pt idx="13384">39.329999999999998</cx:pt>
          <cx:pt idx="13385">39.329999999999998</cx:pt>
          <cx:pt idx="13386">39.329999999999998</cx:pt>
          <cx:pt idx="13387">39.32</cx:pt>
          <cx:pt idx="13388">39.32</cx:pt>
          <cx:pt idx="13389">39.32</cx:pt>
          <cx:pt idx="13390">39.32</cx:pt>
          <cx:pt idx="13391">39.32</cx:pt>
          <cx:pt idx="13392">39.32</cx:pt>
          <cx:pt idx="13393">39.32</cx:pt>
          <cx:pt idx="13394">39.310000000000002</cx:pt>
          <cx:pt idx="13395">39.310000000000002</cx:pt>
          <cx:pt idx="13396">39.310000000000002</cx:pt>
          <cx:pt idx="13397">39.299999999999997</cx:pt>
          <cx:pt idx="13398">39.299999999999997</cx:pt>
          <cx:pt idx="13399">39.299999999999997</cx:pt>
          <cx:pt idx="13400">39.299999999999997</cx:pt>
          <cx:pt idx="13401">39.299999999999997</cx:pt>
          <cx:pt idx="13402">39.289999999999999</cx:pt>
          <cx:pt idx="13403">39.289999999999999</cx:pt>
          <cx:pt idx="13404">39.289999999999999</cx:pt>
          <cx:pt idx="13405">39.289999999999999</cx:pt>
          <cx:pt idx="13406">39.289999999999999</cx:pt>
          <cx:pt idx="13407">39.289999999999999</cx:pt>
          <cx:pt idx="13408">39.289999999999999</cx:pt>
          <cx:pt idx="13409">39.289999999999999</cx:pt>
          <cx:pt idx="13410">39.289999999999999</cx:pt>
          <cx:pt idx="13411">39.289999999999999</cx:pt>
          <cx:pt idx="13412">39.289999999999999</cx:pt>
          <cx:pt idx="13413">39.289999999999999</cx:pt>
          <cx:pt idx="13414">39.289999999999999</cx:pt>
          <cx:pt idx="13415">39.289999999999999</cx:pt>
          <cx:pt idx="13416">39.289999999999999</cx:pt>
          <cx:pt idx="13417">39.289999999999999</cx:pt>
          <cx:pt idx="13418">39.289999999999999</cx:pt>
          <cx:pt idx="13419">39.289999999999999</cx:pt>
          <cx:pt idx="13420">39.289999999999999</cx:pt>
          <cx:pt idx="13421">39.289999999999999</cx:pt>
          <cx:pt idx="13422">39.289999999999999</cx:pt>
          <cx:pt idx="13423">39.289999999999999</cx:pt>
          <cx:pt idx="13424">39.289999999999999</cx:pt>
          <cx:pt idx="13425">39.289999999999999</cx:pt>
          <cx:pt idx="13426">39.289999999999999</cx:pt>
          <cx:pt idx="13427">39.289999999999999</cx:pt>
          <cx:pt idx="13428">39.289999999999999</cx:pt>
          <cx:pt idx="13429">39.289999999999999</cx:pt>
          <cx:pt idx="13430">39.289999999999999</cx:pt>
          <cx:pt idx="13431">39.289999999999999</cx:pt>
          <cx:pt idx="13432">39.289999999999999</cx:pt>
          <cx:pt idx="13433">39.280000000000001</cx:pt>
          <cx:pt idx="13434">39.280000000000001</cx:pt>
          <cx:pt idx="13435">39.270000000000003</cx:pt>
          <cx:pt idx="13436">39.270000000000003</cx:pt>
          <cx:pt idx="13437">39.270000000000003</cx:pt>
          <cx:pt idx="13438">39.270000000000003</cx:pt>
          <cx:pt idx="13439">39.270000000000003</cx:pt>
          <cx:pt idx="13440">39.270000000000003</cx:pt>
          <cx:pt idx="13441">39.270000000000003</cx:pt>
          <cx:pt idx="13442">39.259999999999998</cx:pt>
          <cx:pt idx="13443">39.259999999999998</cx:pt>
          <cx:pt idx="13444">39.259999999999998</cx:pt>
          <cx:pt idx="13445">39.259999999999998</cx:pt>
          <cx:pt idx="13446">39.259999999999998</cx:pt>
          <cx:pt idx="13447">39.259999999999998</cx:pt>
          <cx:pt idx="13448">39.259999999999998</cx:pt>
          <cx:pt idx="13449">39.25</cx:pt>
          <cx:pt idx="13450">39.25</cx:pt>
          <cx:pt idx="13451">39.25</cx:pt>
          <cx:pt idx="13452">39.25</cx:pt>
          <cx:pt idx="13453">39.25</cx:pt>
          <cx:pt idx="13454">39.25</cx:pt>
          <cx:pt idx="13455">39.240000000000002</cx:pt>
          <cx:pt idx="13456">39.240000000000002</cx:pt>
          <cx:pt idx="13457">39.240000000000002</cx:pt>
          <cx:pt idx="13458">39.240000000000002</cx:pt>
          <cx:pt idx="13459">39.240000000000002</cx:pt>
          <cx:pt idx="13460">39.240000000000002</cx:pt>
          <cx:pt idx="13461">39.229999999999997</cx:pt>
          <cx:pt idx="13462">39.229999999999997</cx:pt>
          <cx:pt idx="13463">39.229999999999997</cx:pt>
          <cx:pt idx="13464">39.229999999999997</cx:pt>
          <cx:pt idx="13465">39.219999999999999</cx:pt>
          <cx:pt idx="13466">39.219999999999999</cx:pt>
          <cx:pt idx="13467">39.219999999999999</cx:pt>
          <cx:pt idx="13468">39.219999999999999</cx:pt>
          <cx:pt idx="13469">39.219999999999999</cx:pt>
          <cx:pt idx="13470">39.219999999999999</cx:pt>
          <cx:pt idx="13471">39.219999999999999</cx:pt>
          <cx:pt idx="13472">39.219999999999999</cx:pt>
          <cx:pt idx="13473">39.210000000000001</cx:pt>
          <cx:pt idx="13474">39.210000000000001</cx:pt>
          <cx:pt idx="13475">39.200000000000003</cx:pt>
          <cx:pt idx="13476">39.200000000000003</cx:pt>
          <cx:pt idx="13477">39.200000000000003</cx:pt>
          <cx:pt idx="13478">39.200000000000003</cx:pt>
          <cx:pt idx="13479">39.200000000000003</cx:pt>
          <cx:pt idx="13480">39.200000000000003</cx:pt>
          <cx:pt idx="13481">39.189999999999998</cx:pt>
          <cx:pt idx="13482">39.189999999999998</cx:pt>
          <cx:pt idx="13483">39.189999999999998</cx:pt>
          <cx:pt idx="13484">39.18</cx:pt>
          <cx:pt idx="13485">39.18</cx:pt>
          <cx:pt idx="13486">39.18</cx:pt>
          <cx:pt idx="13487">39.18</cx:pt>
          <cx:pt idx="13488">39.18</cx:pt>
          <cx:pt idx="13489">39.18</cx:pt>
          <cx:pt idx="13490">39.18</cx:pt>
          <cx:pt idx="13491">39.170000000000002</cx:pt>
          <cx:pt idx="13492">39.170000000000002</cx:pt>
          <cx:pt idx="13493">39.170000000000002</cx:pt>
          <cx:pt idx="13494">39.170000000000002</cx:pt>
          <cx:pt idx="13495">39.170000000000002</cx:pt>
          <cx:pt idx="13496">39.170000000000002</cx:pt>
          <cx:pt idx="13497">39.170000000000002</cx:pt>
          <cx:pt idx="13498">39.170000000000002</cx:pt>
          <cx:pt idx="13499">39.170000000000002</cx:pt>
          <cx:pt idx="13500">39.170000000000002</cx:pt>
          <cx:pt idx="13501">39.159999999999997</cx:pt>
          <cx:pt idx="13502">39.159999999999997</cx:pt>
          <cx:pt idx="13503">39.159999999999997</cx:pt>
          <cx:pt idx="13504">39.159999999999997</cx:pt>
          <cx:pt idx="13505">39.149999999999999</cx:pt>
          <cx:pt idx="13506">39.149999999999999</cx:pt>
          <cx:pt idx="13507">39.149999999999999</cx:pt>
          <cx:pt idx="13508">39.149999999999999</cx:pt>
          <cx:pt idx="13509">39.149999999999999</cx:pt>
          <cx:pt idx="13510">39.149999999999999</cx:pt>
          <cx:pt idx="13511">39.140000000000001</cx:pt>
          <cx:pt idx="13512">39.130000000000003</cx:pt>
          <cx:pt idx="13513">39.130000000000003</cx:pt>
          <cx:pt idx="13514">39.130000000000003</cx:pt>
          <cx:pt idx="13515">39.130000000000003</cx:pt>
          <cx:pt idx="13516">39.130000000000003</cx:pt>
          <cx:pt idx="13517">39.130000000000003</cx:pt>
          <cx:pt idx="13518">39.130000000000003</cx:pt>
          <cx:pt idx="13519">39.130000000000003</cx:pt>
          <cx:pt idx="13520">39.130000000000003</cx:pt>
          <cx:pt idx="13521">39.130000000000003</cx:pt>
          <cx:pt idx="13522">39.130000000000003</cx:pt>
          <cx:pt idx="13523">39.130000000000003</cx:pt>
          <cx:pt idx="13524">39.130000000000003</cx:pt>
          <cx:pt idx="13525">39.130000000000003</cx:pt>
          <cx:pt idx="13526">39.130000000000003</cx:pt>
          <cx:pt idx="13527">39.130000000000003</cx:pt>
          <cx:pt idx="13528">39.130000000000003</cx:pt>
          <cx:pt idx="13529">39.130000000000003</cx:pt>
          <cx:pt idx="13530">39.130000000000003</cx:pt>
          <cx:pt idx="13531">39.130000000000003</cx:pt>
          <cx:pt idx="13532">39.130000000000003</cx:pt>
          <cx:pt idx="13533">39.130000000000003</cx:pt>
          <cx:pt idx="13534">39.130000000000003</cx:pt>
          <cx:pt idx="13535">39.130000000000003</cx:pt>
          <cx:pt idx="13536">39.130000000000003</cx:pt>
          <cx:pt idx="13537">39.130000000000003</cx:pt>
          <cx:pt idx="13538">39.130000000000003</cx:pt>
          <cx:pt idx="13539">39.130000000000003</cx:pt>
          <cx:pt idx="13540">39.130000000000003</cx:pt>
          <cx:pt idx="13541">39.119999999999997</cx:pt>
          <cx:pt idx="13542">39.119999999999997</cx:pt>
          <cx:pt idx="13543">39.109999999999999</cx:pt>
          <cx:pt idx="13544">39.109999999999999</cx:pt>
          <cx:pt idx="13545">39.109999999999999</cx:pt>
          <cx:pt idx="13546">39.100000000000001</cx:pt>
          <cx:pt idx="13547">39.100000000000001</cx:pt>
          <cx:pt idx="13548">39.100000000000001</cx:pt>
          <cx:pt idx="13549">39.100000000000001</cx:pt>
          <cx:pt idx="13550">39.100000000000001</cx:pt>
          <cx:pt idx="13551">39.100000000000001</cx:pt>
          <cx:pt idx="13552">39.100000000000001</cx:pt>
          <cx:pt idx="13553">39.090000000000003</cx:pt>
          <cx:pt idx="13554">39.090000000000003</cx:pt>
          <cx:pt idx="13555">39.079999999999998</cx:pt>
          <cx:pt idx="13556">39.079999999999998</cx:pt>
          <cx:pt idx="13557">39.079999999999998</cx:pt>
          <cx:pt idx="13558">39.079999999999998</cx:pt>
          <cx:pt idx="13559">39.079999999999998</cx:pt>
          <cx:pt idx="13560">39.079999999999998</cx:pt>
          <cx:pt idx="13561">39.079999999999998</cx:pt>
          <cx:pt idx="13562">39.079999999999998</cx:pt>
          <cx:pt idx="13563">39.07</cx:pt>
          <cx:pt idx="13564">39.07</cx:pt>
          <cx:pt idx="13565">39.060000000000002</cx:pt>
          <cx:pt idx="13566">39.060000000000002</cx:pt>
          <cx:pt idx="13567">39.060000000000002</cx:pt>
          <cx:pt idx="13568">39.060000000000002</cx:pt>
          <cx:pt idx="13569">39.060000000000002</cx:pt>
          <cx:pt idx="13570">39.060000000000002</cx:pt>
          <cx:pt idx="13571">39.060000000000002</cx:pt>
          <cx:pt idx="13572">39.060000000000002</cx:pt>
          <cx:pt idx="13573">39.049999999999997</cx:pt>
          <cx:pt idx="13574">39.049999999999997</cx:pt>
          <cx:pt idx="13575">39.049999999999997</cx:pt>
          <cx:pt idx="13576">39.049999999999997</cx:pt>
          <cx:pt idx="13577">39.049999999999997</cx:pt>
          <cx:pt idx="13578">39.039999999999999</cx:pt>
          <cx:pt idx="13579">39.039999999999999</cx:pt>
          <cx:pt idx="13580">39.039999999999999</cx:pt>
          <cx:pt idx="13581">39.039999999999999</cx:pt>
          <cx:pt idx="13582">39.039999999999999</cx:pt>
          <cx:pt idx="13583">39.030000000000001</cx:pt>
          <cx:pt idx="13584">39.020000000000003</cx:pt>
          <cx:pt idx="13585">39.020000000000003</cx:pt>
          <cx:pt idx="13586">39.020000000000003</cx:pt>
          <cx:pt idx="13587">39.020000000000003</cx:pt>
          <cx:pt idx="13588">39.020000000000003</cx:pt>
          <cx:pt idx="13589">39.020000000000003</cx:pt>
          <cx:pt idx="13590">39.020000000000003</cx:pt>
          <cx:pt idx="13591">39.020000000000003</cx:pt>
          <cx:pt idx="13592">39.020000000000003</cx:pt>
          <cx:pt idx="13593">39.020000000000003</cx:pt>
          <cx:pt idx="13594">39.020000000000003</cx:pt>
          <cx:pt idx="13595">39.020000000000003</cx:pt>
          <cx:pt idx="13596">39.009999999999998</cx:pt>
          <cx:pt idx="13597">39.009999999999998</cx:pt>
          <cx:pt idx="13598">39.009999999999998</cx:pt>
          <cx:pt idx="13599">39.009999999999998</cx:pt>
          <cx:pt idx="13600">39</cx:pt>
          <cx:pt idx="13601">39</cx:pt>
          <cx:pt idx="13602">38.990000000000002</cx:pt>
          <cx:pt idx="13603">38.990000000000002</cx:pt>
          <cx:pt idx="13604">38.990000000000002</cx:pt>
          <cx:pt idx="13605">38.990000000000002</cx:pt>
          <cx:pt idx="13606">38.979999999999997</cx:pt>
          <cx:pt idx="13607">38.979999999999997</cx:pt>
          <cx:pt idx="13608">38.979999999999997</cx:pt>
          <cx:pt idx="13609">38.979999999999997</cx:pt>
          <cx:pt idx="13610">38.979999999999997</cx:pt>
          <cx:pt idx="13611">38.979999999999997</cx:pt>
          <cx:pt idx="13612">38.979999999999997</cx:pt>
          <cx:pt idx="13613">38.979999999999997</cx:pt>
          <cx:pt idx="13614">38.979999999999997</cx:pt>
          <cx:pt idx="13615">38.979999999999997</cx:pt>
          <cx:pt idx="13616">38.979999999999997</cx:pt>
          <cx:pt idx="13617">38.969999999999999</cx:pt>
          <cx:pt idx="13618">38.969999999999999</cx:pt>
          <cx:pt idx="13619">38.969999999999999</cx:pt>
          <cx:pt idx="13620">38.969999999999999</cx:pt>
          <cx:pt idx="13621">38.969999999999999</cx:pt>
          <cx:pt idx="13622">38.960000000000001</cx:pt>
          <cx:pt idx="13623">38.960000000000001</cx:pt>
          <cx:pt idx="13624">38.960000000000001</cx:pt>
          <cx:pt idx="13625">38.960000000000001</cx:pt>
          <cx:pt idx="13626">38.960000000000001</cx:pt>
          <cx:pt idx="13627">38.960000000000001</cx:pt>
          <cx:pt idx="13628">38.960000000000001</cx:pt>
          <cx:pt idx="13629">38.960000000000001</cx:pt>
          <cx:pt idx="13630">38.950000000000003</cx:pt>
          <cx:pt idx="13631">38.950000000000003</cx:pt>
          <cx:pt idx="13632">38.950000000000003</cx:pt>
          <cx:pt idx="13633">38.950000000000003</cx:pt>
          <cx:pt idx="13634">38.950000000000003</cx:pt>
          <cx:pt idx="13635">38.950000000000003</cx:pt>
          <cx:pt idx="13636">38.939999999999998</cx:pt>
          <cx:pt idx="13637">38.939999999999998</cx:pt>
          <cx:pt idx="13638">38.939999999999998</cx:pt>
          <cx:pt idx="13639">38.939999999999998</cx:pt>
          <cx:pt idx="13640">38.939999999999998</cx:pt>
          <cx:pt idx="13641">38.939999999999998</cx:pt>
          <cx:pt idx="13642">38.939999999999998</cx:pt>
          <cx:pt idx="13643">38.93</cx:pt>
          <cx:pt idx="13644">38.93</cx:pt>
          <cx:pt idx="13645">38.93</cx:pt>
          <cx:pt idx="13646">38.920000000000002</cx:pt>
          <cx:pt idx="13647">38.920000000000002</cx:pt>
          <cx:pt idx="13648">38.909999999999997</cx:pt>
          <cx:pt idx="13649">38.909999999999997</cx:pt>
          <cx:pt idx="13650">38.909999999999997</cx:pt>
          <cx:pt idx="13651">38.909999999999997</cx:pt>
          <cx:pt idx="13652">38.909999999999997</cx:pt>
          <cx:pt idx="13653">38.899999999999999</cx:pt>
          <cx:pt idx="13654">38.899999999999999</cx:pt>
          <cx:pt idx="13655">38.899999999999999</cx:pt>
          <cx:pt idx="13656">38.899999999999999</cx:pt>
          <cx:pt idx="13657">38.890000000000001</cx:pt>
          <cx:pt idx="13658">38.890000000000001</cx:pt>
          <cx:pt idx="13659">38.890000000000001</cx:pt>
          <cx:pt idx="13660">38.890000000000001</cx:pt>
          <cx:pt idx="13661">38.890000000000001</cx:pt>
          <cx:pt idx="13662">38.890000000000001</cx:pt>
          <cx:pt idx="13663">38.890000000000001</cx:pt>
          <cx:pt idx="13664">38.890000000000001</cx:pt>
          <cx:pt idx="13665">38.890000000000001</cx:pt>
          <cx:pt idx="13666">38.890000000000001</cx:pt>
          <cx:pt idx="13667">38.890000000000001</cx:pt>
          <cx:pt idx="13668">38.890000000000001</cx:pt>
          <cx:pt idx="13669">38.890000000000001</cx:pt>
          <cx:pt idx="13670">38.890000000000001</cx:pt>
          <cx:pt idx="13671">38.890000000000001</cx:pt>
          <cx:pt idx="13672">38.890000000000001</cx:pt>
          <cx:pt idx="13673">38.890000000000001</cx:pt>
          <cx:pt idx="13674">38.890000000000001</cx:pt>
          <cx:pt idx="13675">38.890000000000001</cx:pt>
          <cx:pt idx="13676">38.890000000000001</cx:pt>
          <cx:pt idx="13677">38.890000000000001</cx:pt>
          <cx:pt idx="13678">38.890000000000001</cx:pt>
          <cx:pt idx="13679">38.890000000000001</cx:pt>
          <cx:pt idx="13680">38.890000000000001</cx:pt>
          <cx:pt idx="13681">38.890000000000001</cx:pt>
          <cx:pt idx="13682">38.890000000000001</cx:pt>
          <cx:pt idx="13683">38.890000000000001</cx:pt>
          <cx:pt idx="13684">38.890000000000001</cx:pt>
          <cx:pt idx="13685">38.890000000000001</cx:pt>
          <cx:pt idx="13686">38.890000000000001</cx:pt>
          <cx:pt idx="13687">38.890000000000001</cx:pt>
          <cx:pt idx="13688">38.890000000000001</cx:pt>
          <cx:pt idx="13689">38.890000000000001</cx:pt>
          <cx:pt idx="13690">38.890000000000001</cx:pt>
          <cx:pt idx="13691">38.890000000000001</cx:pt>
          <cx:pt idx="13692">38.890000000000001</cx:pt>
          <cx:pt idx="13693">38.890000000000001</cx:pt>
          <cx:pt idx="13694">38.890000000000001</cx:pt>
          <cx:pt idx="13695">38.890000000000001</cx:pt>
          <cx:pt idx="13696">38.890000000000001</cx:pt>
          <cx:pt idx="13697">38.890000000000001</cx:pt>
          <cx:pt idx="13698">38.890000000000001</cx:pt>
          <cx:pt idx="13699">38.890000000000001</cx:pt>
          <cx:pt idx="13700">38.890000000000001</cx:pt>
          <cx:pt idx="13701">38.890000000000001</cx:pt>
          <cx:pt idx="13702">38.890000000000001</cx:pt>
          <cx:pt idx="13703">38.880000000000003</cx:pt>
          <cx:pt idx="13704">38.869999999999997</cx:pt>
          <cx:pt idx="13705">38.869999999999997</cx:pt>
          <cx:pt idx="13706">38.869999999999997</cx:pt>
          <cx:pt idx="13707">38.859999999999999</cx:pt>
          <cx:pt idx="13708">38.859999999999999</cx:pt>
          <cx:pt idx="13709">38.859999999999999</cx:pt>
          <cx:pt idx="13710">38.859999999999999</cx:pt>
          <cx:pt idx="13711">38.859999999999999</cx:pt>
          <cx:pt idx="13712">38.850000000000001</cx:pt>
          <cx:pt idx="13713">38.850000000000001</cx:pt>
          <cx:pt idx="13714">38.850000000000001</cx:pt>
          <cx:pt idx="13715">38.850000000000001</cx:pt>
          <cx:pt idx="13716">38.850000000000001</cx:pt>
          <cx:pt idx="13717">38.850000000000001</cx:pt>
          <cx:pt idx="13718">38.840000000000003</cx:pt>
          <cx:pt idx="13719">38.840000000000003</cx:pt>
          <cx:pt idx="13720">38.840000000000003</cx:pt>
          <cx:pt idx="13721">38.829999999999998</cx:pt>
          <cx:pt idx="13722">38.829999999999998</cx:pt>
          <cx:pt idx="13723">38.82</cx:pt>
          <cx:pt idx="13724">38.82</cx:pt>
          <cx:pt idx="13725">38.82</cx:pt>
          <cx:pt idx="13726">38.82</cx:pt>
          <cx:pt idx="13727">38.82</cx:pt>
          <cx:pt idx="13728">38.82</cx:pt>
          <cx:pt idx="13729">38.82</cx:pt>
          <cx:pt idx="13730">38.810000000000002</cx:pt>
          <cx:pt idx="13731">38.810000000000002</cx:pt>
          <cx:pt idx="13732">38.810000000000002</cx:pt>
          <cx:pt idx="13733">38.810000000000002</cx:pt>
          <cx:pt idx="13734">38.810000000000002</cx:pt>
          <cx:pt idx="13735">38.810000000000002</cx:pt>
          <cx:pt idx="13736">38.799999999999997</cx:pt>
          <cx:pt idx="13737">38.799999999999997</cx:pt>
          <cx:pt idx="13738">38.799999999999997</cx:pt>
          <cx:pt idx="13739">38.799999999999997</cx:pt>
          <cx:pt idx="13740">38.799999999999997</cx:pt>
          <cx:pt idx="13741">38.789999999999999</cx:pt>
          <cx:pt idx="13742">38.789999999999999</cx:pt>
          <cx:pt idx="13743">38.789999999999999</cx:pt>
          <cx:pt idx="13744">38.789999999999999</cx:pt>
          <cx:pt idx="13745">38.789999999999999</cx:pt>
          <cx:pt idx="13746">38.789999999999999</cx:pt>
          <cx:pt idx="13747">38.780000000000001</cx:pt>
          <cx:pt idx="13748">38.780000000000001</cx:pt>
          <cx:pt idx="13749">38.780000000000001</cx:pt>
          <cx:pt idx="13750">38.780000000000001</cx:pt>
          <cx:pt idx="13751">38.780000000000001</cx:pt>
          <cx:pt idx="13752">38.780000000000001</cx:pt>
          <cx:pt idx="13753">38.780000000000001</cx:pt>
          <cx:pt idx="13754">38.780000000000001</cx:pt>
          <cx:pt idx="13755">38.780000000000001</cx:pt>
          <cx:pt idx="13756">38.780000000000001</cx:pt>
          <cx:pt idx="13757">38.780000000000001</cx:pt>
          <cx:pt idx="13758">38.780000000000001</cx:pt>
          <cx:pt idx="13759">38.780000000000001</cx:pt>
          <cx:pt idx="13760">38.780000000000001</cx:pt>
          <cx:pt idx="13761">38.780000000000001</cx:pt>
          <cx:pt idx="13762">38.780000000000001</cx:pt>
          <cx:pt idx="13763">38.780000000000001</cx:pt>
          <cx:pt idx="13764">38.770000000000003</cx:pt>
          <cx:pt idx="13765">38.770000000000003</cx:pt>
          <cx:pt idx="13766">38.770000000000003</cx:pt>
          <cx:pt idx="13767">38.759999999999998</cx:pt>
          <cx:pt idx="13768">38.759999999999998</cx:pt>
          <cx:pt idx="13769">38.759999999999998</cx:pt>
          <cx:pt idx="13770">38.759999999999998</cx:pt>
          <cx:pt idx="13771">38.759999999999998</cx:pt>
          <cx:pt idx="13772">38.759999999999998</cx:pt>
          <cx:pt idx="13773">38.75</cx:pt>
          <cx:pt idx="13774">38.75</cx:pt>
          <cx:pt idx="13775">38.75</cx:pt>
          <cx:pt idx="13776">38.75</cx:pt>
          <cx:pt idx="13777">38.75</cx:pt>
          <cx:pt idx="13778">38.740000000000002</cx:pt>
          <cx:pt idx="13779">38.729999999999997</cx:pt>
          <cx:pt idx="13780">38.729999999999997</cx:pt>
          <cx:pt idx="13781">38.729999999999997</cx:pt>
          <cx:pt idx="13782">38.729999999999997</cx:pt>
          <cx:pt idx="13783">38.729999999999997</cx:pt>
          <cx:pt idx="13784">38.719999999999999</cx:pt>
          <cx:pt idx="13785">38.719999999999999</cx:pt>
          <cx:pt idx="13786">38.719999999999999</cx:pt>
          <cx:pt idx="13787">38.710000000000001</cx:pt>
          <cx:pt idx="13788">38.710000000000001</cx:pt>
          <cx:pt idx="13789">38.710000000000001</cx:pt>
          <cx:pt idx="13790">38.710000000000001</cx:pt>
          <cx:pt idx="13791">38.710000000000001</cx:pt>
          <cx:pt idx="13792">38.710000000000001</cx:pt>
          <cx:pt idx="13793">38.710000000000001</cx:pt>
          <cx:pt idx="13794">38.710000000000001</cx:pt>
          <cx:pt idx="13795">38.710000000000001</cx:pt>
          <cx:pt idx="13796">38.710000000000001</cx:pt>
          <cx:pt idx="13797">38.710000000000001</cx:pt>
          <cx:pt idx="13798">38.710000000000001</cx:pt>
          <cx:pt idx="13799">38.710000000000001</cx:pt>
          <cx:pt idx="13800">38.710000000000001</cx:pt>
          <cx:pt idx="13801">38.710000000000001</cx:pt>
          <cx:pt idx="13802">38.710000000000001</cx:pt>
          <cx:pt idx="13803">38.710000000000001</cx:pt>
          <cx:pt idx="13804">38.710000000000001</cx:pt>
          <cx:pt idx="13805">38.710000000000001</cx:pt>
          <cx:pt idx="13806">38.710000000000001</cx:pt>
          <cx:pt idx="13807">38.710000000000001</cx:pt>
          <cx:pt idx="13808">38.710000000000001</cx:pt>
          <cx:pt idx="13809">38.710000000000001</cx:pt>
          <cx:pt idx="13810">38.700000000000003</cx:pt>
          <cx:pt idx="13811">38.700000000000003</cx:pt>
          <cx:pt idx="13812">38.689999999999998</cx:pt>
          <cx:pt idx="13813">38.689999999999998</cx:pt>
          <cx:pt idx="13814">38.689999999999998</cx:pt>
          <cx:pt idx="13815">38.689999999999998</cx:pt>
          <cx:pt idx="13816">38.689999999999998</cx:pt>
          <cx:pt idx="13817">38.68</cx:pt>
          <cx:pt idx="13818">38.68</cx:pt>
          <cx:pt idx="13819">38.68</cx:pt>
          <cx:pt idx="13820">38.68</cx:pt>
          <cx:pt idx="13821">38.68</cx:pt>
          <cx:pt idx="13822">38.68</cx:pt>
          <cx:pt idx="13823">38.68</cx:pt>
          <cx:pt idx="13824">38.68</cx:pt>
          <cx:pt idx="13825">38.670000000000002</cx:pt>
          <cx:pt idx="13826">38.670000000000002</cx:pt>
          <cx:pt idx="13827">38.670000000000002</cx:pt>
          <cx:pt idx="13828">38.670000000000002</cx:pt>
          <cx:pt idx="13829">38.670000000000002</cx:pt>
          <cx:pt idx="13830">38.659999999999997</cx:pt>
          <cx:pt idx="13831">38.659999999999997</cx:pt>
          <cx:pt idx="13832">38.659999999999997</cx:pt>
          <cx:pt idx="13833">38.659999999999997</cx:pt>
          <cx:pt idx="13834">38.659999999999997</cx:pt>
          <cx:pt idx="13835">38.659999999999997</cx:pt>
          <cx:pt idx="13836">38.659999999999997</cx:pt>
          <cx:pt idx="13837">38.649999999999999</cx:pt>
          <cx:pt idx="13838">38.649999999999999</cx:pt>
          <cx:pt idx="13839">38.649999999999999</cx:pt>
          <cx:pt idx="13840">38.640000000000001</cx:pt>
          <cx:pt idx="13841">38.640000000000001</cx:pt>
          <cx:pt idx="13842">38.640000000000001</cx:pt>
          <cx:pt idx="13843">38.640000000000001</cx:pt>
          <cx:pt idx="13844">38.640000000000001</cx:pt>
          <cx:pt idx="13845">38.640000000000001</cx:pt>
          <cx:pt idx="13846">38.640000000000001</cx:pt>
          <cx:pt idx="13847">38.640000000000001</cx:pt>
          <cx:pt idx="13848">38.640000000000001</cx:pt>
          <cx:pt idx="13849">38.640000000000001</cx:pt>
          <cx:pt idx="13850">38.640000000000001</cx:pt>
          <cx:pt idx="13851">38.640000000000001</cx:pt>
          <cx:pt idx="13852">38.630000000000003</cx:pt>
          <cx:pt idx="13853">38.630000000000003</cx:pt>
          <cx:pt idx="13854">38.630000000000003</cx:pt>
          <cx:pt idx="13855">38.619999999999997</cx:pt>
          <cx:pt idx="13856">38.619999999999997</cx:pt>
          <cx:pt idx="13857">38.619999999999997</cx:pt>
          <cx:pt idx="13858">38.619999999999997</cx:pt>
          <cx:pt idx="13859">38.619999999999997</cx:pt>
          <cx:pt idx="13860">38.609999999999999</cx:pt>
          <cx:pt idx="13861">38.609999999999999</cx:pt>
          <cx:pt idx="13862">38.600000000000001</cx:pt>
          <cx:pt idx="13863">38.600000000000001</cx:pt>
          <cx:pt idx="13864">38.600000000000001</cx:pt>
          <cx:pt idx="13865">38.600000000000001</cx:pt>
          <cx:pt idx="13866">38.600000000000001</cx:pt>
          <cx:pt idx="13867">38.600000000000001</cx:pt>
          <cx:pt idx="13868">38.600000000000001</cx:pt>
          <cx:pt idx="13869">38.600000000000001</cx:pt>
          <cx:pt idx="13870">38.590000000000003</cx:pt>
          <cx:pt idx="13871">38.590000000000003</cx:pt>
          <cx:pt idx="13872">38.590000000000003</cx:pt>
          <cx:pt idx="13873">38.590000000000003</cx:pt>
          <cx:pt idx="13874">38.579999999999998</cx:pt>
          <cx:pt idx="13875">38.579999999999998</cx:pt>
          <cx:pt idx="13876">38.579999999999998</cx:pt>
          <cx:pt idx="13877">38.579999999999998</cx:pt>
          <cx:pt idx="13878">38.579999999999998</cx:pt>
          <cx:pt idx="13879">38.57</cx:pt>
          <cx:pt idx="13880">38.57</cx:pt>
          <cx:pt idx="13881">38.57</cx:pt>
          <cx:pt idx="13882">38.57</cx:pt>
          <cx:pt idx="13883">38.57</cx:pt>
          <cx:pt idx="13884">38.57</cx:pt>
          <cx:pt idx="13885">38.57</cx:pt>
          <cx:pt idx="13886">38.57</cx:pt>
          <cx:pt idx="13887">38.57</cx:pt>
          <cx:pt idx="13888">38.560000000000002</cx:pt>
          <cx:pt idx="13889">38.560000000000002</cx:pt>
          <cx:pt idx="13890">38.560000000000002</cx:pt>
          <cx:pt idx="13891">38.560000000000002</cx:pt>
          <cx:pt idx="13892">38.549999999999997</cx:pt>
          <cx:pt idx="13893">38.549999999999997</cx:pt>
          <cx:pt idx="13894">38.549999999999997</cx:pt>
          <cx:pt idx="13895">38.549999999999997</cx:pt>
          <cx:pt idx="13896">38.549999999999997</cx:pt>
          <cx:pt idx="13897">38.549999999999997</cx:pt>
          <cx:pt idx="13898">38.549999999999997</cx:pt>
          <cx:pt idx="13899">38.549999999999997</cx:pt>
          <cx:pt idx="13900">38.539999999999999</cx:pt>
          <cx:pt idx="13901">38.539999999999999</cx:pt>
          <cx:pt idx="13902">38.539999999999999</cx:pt>
          <cx:pt idx="13903">38.539999999999999</cx:pt>
          <cx:pt idx="13904">38.539999999999999</cx:pt>
          <cx:pt idx="13905">38.539999999999999</cx:pt>
          <cx:pt idx="13906">38.539999999999999</cx:pt>
          <cx:pt idx="13907">38.539999999999999</cx:pt>
          <cx:pt idx="13908">38.539999999999999</cx:pt>
          <cx:pt idx="13909">38.530000000000001</cx:pt>
          <cx:pt idx="13910">38.530000000000001</cx:pt>
          <cx:pt idx="13911">38.520000000000003</cx:pt>
          <cx:pt idx="13912">38.520000000000003</cx:pt>
          <cx:pt idx="13913">38.520000000000003</cx:pt>
          <cx:pt idx="13914">38.520000000000003</cx:pt>
          <cx:pt idx="13915">38.520000000000003</cx:pt>
          <cx:pt idx="13916">38.520000000000003</cx:pt>
          <cx:pt idx="13917">38.520000000000003</cx:pt>
          <cx:pt idx="13918">38.520000000000003</cx:pt>
          <cx:pt idx="13919">38.520000000000003</cx:pt>
          <cx:pt idx="13920">38.520000000000003</cx:pt>
          <cx:pt idx="13921">38.520000000000003</cx:pt>
          <cx:pt idx="13922">38.5</cx:pt>
          <cx:pt idx="13923">38.490000000000002</cx:pt>
          <cx:pt idx="13924">38.490000000000002</cx:pt>
          <cx:pt idx="13925">38.490000000000002</cx:pt>
          <cx:pt idx="13926">38.490000000000002</cx:pt>
          <cx:pt idx="13927">38.490000000000002</cx:pt>
          <cx:pt idx="13928">38.479999999999997</cx:pt>
          <cx:pt idx="13929">38.479999999999997</cx:pt>
          <cx:pt idx="13930">38.479999999999997</cx:pt>
          <cx:pt idx="13931">38.469999999999999</cx:pt>
          <cx:pt idx="13932">38.460000000000001</cx:pt>
          <cx:pt idx="13933">38.460000000000001</cx:pt>
          <cx:pt idx="13934">38.460000000000001</cx:pt>
          <cx:pt idx="13935">38.460000000000001</cx:pt>
          <cx:pt idx="13936">38.460000000000001</cx:pt>
          <cx:pt idx="13937">38.460000000000001</cx:pt>
          <cx:pt idx="13938">38.460000000000001</cx:pt>
          <cx:pt idx="13939">38.460000000000001</cx:pt>
          <cx:pt idx="13940">38.460000000000001</cx:pt>
          <cx:pt idx="13941">38.460000000000001</cx:pt>
          <cx:pt idx="13942">38.460000000000001</cx:pt>
          <cx:pt idx="13943">38.460000000000001</cx:pt>
          <cx:pt idx="13944">38.460000000000001</cx:pt>
          <cx:pt idx="13945">38.460000000000001</cx:pt>
          <cx:pt idx="13946">38.460000000000001</cx:pt>
          <cx:pt idx="13947">38.460000000000001</cx:pt>
          <cx:pt idx="13948">38.460000000000001</cx:pt>
          <cx:pt idx="13949">38.460000000000001</cx:pt>
          <cx:pt idx="13950">38.460000000000001</cx:pt>
          <cx:pt idx="13951">38.460000000000001</cx:pt>
          <cx:pt idx="13952">38.460000000000001</cx:pt>
          <cx:pt idx="13953">38.460000000000001</cx:pt>
          <cx:pt idx="13954">38.460000000000001</cx:pt>
          <cx:pt idx="13955">38.460000000000001</cx:pt>
          <cx:pt idx="13956">38.460000000000001</cx:pt>
          <cx:pt idx="13957">38.460000000000001</cx:pt>
          <cx:pt idx="13958">38.460000000000001</cx:pt>
          <cx:pt idx="13959">38.460000000000001</cx:pt>
          <cx:pt idx="13960">38.460000000000001</cx:pt>
          <cx:pt idx="13961">38.460000000000001</cx:pt>
          <cx:pt idx="13962">38.460000000000001</cx:pt>
          <cx:pt idx="13963">38.460000000000001</cx:pt>
          <cx:pt idx="13964">38.460000000000001</cx:pt>
          <cx:pt idx="13965">38.460000000000001</cx:pt>
          <cx:pt idx="13966">38.460000000000001</cx:pt>
          <cx:pt idx="13967">38.460000000000001</cx:pt>
          <cx:pt idx="13968">38.460000000000001</cx:pt>
          <cx:pt idx="13969">38.460000000000001</cx:pt>
          <cx:pt idx="13970">38.460000000000001</cx:pt>
          <cx:pt idx="13971">38.460000000000001</cx:pt>
          <cx:pt idx="13972">38.460000000000001</cx:pt>
          <cx:pt idx="13973">38.460000000000001</cx:pt>
          <cx:pt idx="13974">38.460000000000001</cx:pt>
          <cx:pt idx="13975">38.460000000000001</cx:pt>
          <cx:pt idx="13976">38.460000000000001</cx:pt>
          <cx:pt idx="13977">38.460000000000001</cx:pt>
          <cx:pt idx="13978">38.460000000000001</cx:pt>
          <cx:pt idx="13979">38.460000000000001</cx:pt>
          <cx:pt idx="13980">38.460000000000001</cx:pt>
          <cx:pt idx="13981">38.460000000000001</cx:pt>
          <cx:pt idx="13982">38.460000000000001</cx:pt>
          <cx:pt idx="13983">38.460000000000001</cx:pt>
          <cx:pt idx="13984">38.460000000000001</cx:pt>
          <cx:pt idx="13985">38.460000000000001</cx:pt>
          <cx:pt idx="13986">38.460000000000001</cx:pt>
          <cx:pt idx="13987">38.460000000000001</cx:pt>
          <cx:pt idx="13988">38.460000000000001</cx:pt>
          <cx:pt idx="13989">38.460000000000001</cx:pt>
          <cx:pt idx="13990">38.460000000000001</cx:pt>
          <cx:pt idx="13991">38.460000000000001</cx:pt>
          <cx:pt idx="13992">38.460000000000001</cx:pt>
          <cx:pt idx="13993">38.460000000000001</cx:pt>
          <cx:pt idx="13994">38.460000000000001</cx:pt>
          <cx:pt idx="13995">38.460000000000001</cx:pt>
          <cx:pt idx="13996">38.460000000000001</cx:pt>
          <cx:pt idx="13997">38.460000000000001</cx:pt>
          <cx:pt idx="13998">38.460000000000001</cx:pt>
          <cx:pt idx="13999">38.460000000000001</cx:pt>
          <cx:pt idx="14000">38.460000000000001</cx:pt>
          <cx:pt idx="14001">38.460000000000001</cx:pt>
          <cx:pt idx="14002">38.460000000000001</cx:pt>
          <cx:pt idx="14003">38.460000000000001</cx:pt>
          <cx:pt idx="14004">38.460000000000001</cx:pt>
          <cx:pt idx="14005">38.460000000000001</cx:pt>
          <cx:pt idx="14006">38.460000000000001</cx:pt>
          <cx:pt idx="14007">38.460000000000001</cx:pt>
          <cx:pt idx="14008">38.460000000000001</cx:pt>
          <cx:pt idx="14009">38.460000000000001</cx:pt>
          <cx:pt idx="14010">38.460000000000001</cx:pt>
          <cx:pt idx="14011">38.460000000000001</cx:pt>
          <cx:pt idx="14012">38.460000000000001</cx:pt>
          <cx:pt idx="14013">38.460000000000001</cx:pt>
          <cx:pt idx="14014">38.450000000000003</cx:pt>
          <cx:pt idx="14015">38.450000000000003</cx:pt>
          <cx:pt idx="14016">38.450000000000003</cx:pt>
          <cx:pt idx="14017">38.439999999999998</cx:pt>
          <cx:pt idx="14018">38.439999999999998</cx:pt>
          <cx:pt idx="14019">38.439999999999998</cx:pt>
          <cx:pt idx="14020">38.439999999999998</cx:pt>
          <cx:pt idx="14021">38.439999999999998</cx:pt>
          <cx:pt idx="14022">38.43</cx:pt>
          <cx:pt idx="14023">38.43</cx:pt>
          <cx:pt idx="14024">38.43</cx:pt>
          <cx:pt idx="14025">38.43</cx:pt>
          <cx:pt idx="14026">38.43</cx:pt>
          <cx:pt idx="14027">38.420000000000002</cx:pt>
          <cx:pt idx="14028">38.420000000000002</cx:pt>
          <cx:pt idx="14029">38.420000000000002</cx:pt>
          <cx:pt idx="14030">38.420000000000002</cx:pt>
          <cx:pt idx="14031">38.409999999999997</cx:pt>
          <cx:pt idx="14032">38.409999999999997</cx:pt>
          <cx:pt idx="14033">38.409999999999997</cx:pt>
          <cx:pt idx="14034">38.409999999999997</cx:pt>
          <cx:pt idx="14035">38.409999999999997</cx:pt>
          <cx:pt idx="14036">38.399999999999999</cx:pt>
          <cx:pt idx="14037">38.399999999999999</cx:pt>
          <cx:pt idx="14038">38.399999999999999</cx:pt>
          <cx:pt idx="14039">38.399999999999999</cx:pt>
          <cx:pt idx="14040">38.399999999999999</cx:pt>
          <cx:pt idx="14041">38.390000000000001</cx:pt>
          <cx:pt idx="14042">38.390000000000001</cx:pt>
          <cx:pt idx="14043">38.390000000000001</cx:pt>
          <cx:pt idx="14044">38.390000000000001</cx:pt>
          <cx:pt idx="14045">38.380000000000003</cx:pt>
          <cx:pt idx="14046">38.380000000000003</cx:pt>
          <cx:pt idx="14047">38.380000000000003</cx:pt>
          <cx:pt idx="14048">38.380000000000003</cx:pt>
          <cx:pt idx="14049">38.380000000000003</cx:pt>
          <cx:pt idx="14050">38.380000000000003</cx:pt>
          <cx:pt idx="14051">38.380000000000003</cx:pt>
          <cx:pt idx="14052">38.369999999999997</cx:pt>
          <cx:pt idx="14053">38.369999999999997</cx:pt>
          <cx:pt idx="14054">38.369999999999997</cx:pt>
          <cx:pt idx="14055">38.369999999999997</cx:pt>
          <cx:pt idx="14056">38.369999999999997</cx:pt>
          <cx:pt idx="14057">38.359999999999999</cx:pt>
          <cx:pt idx="14058">38.359999999999999</cx:pt>
          <cx:pt idx="14059">38.359999999999999</cx:pt>
          <cx:pt idx="14060">38.359999999999999</cx:pt>
          <cx:pt idx="14061">38.359999999999999</cx:pt>
          <cx:pt idx="14062">38.350000000000001</cx:pt>
          <cx:pt idx="14063">38.350000000000001</cx:pt>
          <cx:pt idx="14064">38.350000000000001</cx:pt>
          <cx:pt idx="14065">38.350000000000001</cx:pt>
          <cx:pt idx="14066">38.350000000000001</cx:pt>
          <cx:pt idx="14067">38.340000000000003</cx:pt>
          <cx:pt idx="14068">38.340000000000003</cx:pt>
          <cx:pt idx="14069">38.340000000000003</cx:pt>
          <cx:pt idx="14070">38.340000000000003</cx:pt>
          <cx:pt idx="14071">38.340000000000003</cx:pt>
          <cx:pt idx="14072">38.329999999999998</cx:pt>
          <cx:pt idx="14073">38.329999999999998</cx:pt>
          <cx:pt idx="14074">38.329999999999998</cx:pt>
          <cx:pt idx="14075">38.329999999999998</cx:pt>
          <cx:pt idx="14076">38.329999999999998</cx:pt>
          <cx:pt idx="14077">38.329999999999998</cx:pt>
          <cx:pt idx="14078">38.329999999999998</cx:pt>
          <cx:pt idx="14079">38.329999999999998</cx:pt>
          <cx:pt idx="14080">38.329999999999998</cx:pt>
          <cx:pt idx="14081">38.329999999999998</cx:pt>
          <cx:pt idx="14082">38.329999999999998</cx:pt>
          <cx:pt idx="14083">38.329999999999998</cx:pt>
          <cx:pt idx="14084">38.329999999999998</cx:pt>
          <cx:pt idx="14085">38.329999999999998</cx:pt>
          <cx:pt idx="14086">38.32</cx:pt>
          <cx:pt idx="14087">38.32</cx:pt>
          <cx:pt idx="14088">38.310000000000002</cx:pt>
          <cx:pt idx="14089">38.310000000000002</cx:pt>
          <cx:pt idx="14090">38.310000000000002</cx:pt>
          <cx:pt idx="14091">38.310000000000002</cx:pt>
          <cx:pt idx="14092">38.299999999999997</cx:pt>
          <cx:pt idx="14093">38.299999999999997</cx:pt>
          <cx:pt idx="14094">38.299999999999997</cx:pt>
          <cx:pt idx="14095">38.299999999999997</cx:pt>
          <cx:pt idx="14096">38.299999999999997</cx:pt>
          <cx:pt idx="14097">38.299999999999997</cx:pt>
          <cx:pt idx="14098">38.299999999999997</cx:pt>
          <cx:pt idx="14099">38.299999999999997</cx:pt>
          <cx:pt idx="14100">38.299999999999997</cx:pt>
          <cx:pt idx="14101">38.299999999999997</cx:pt>
          <cx:pt idx="14102">38.299999999999997</cx:pt>
          <cx:pt idx="14103">38.299999999999997</cx:pt>
          <cx:pt idx="14104">38.299999999999997</cx:pt>
          <cx:pt idx="14105">38.299999999999997</cx:pt>
          <cx:pt idx="14106">38.299999999999997</cx:pt>
          <cx:pt idx="14107">38.299999999999997</cx:pt>
          <cx:pt idx="14108">38.289999999999999</cx:pt>
          <cx:pt idx="14109">38.289999999999999</cx:pt>
          <cx:pt idx="14110">38.289999999999999</cx:pt>
          <cx:pt idx="14111">38.280000000000001</cx:pt>
          <cx:pt idx="14112">38.280000000000001</cx:pt>
          <cx:pt idx="14113">38.280000000000001</cx:pt>
          <cx:pt idx="14114">38.280000000000001</cx:pt>
          <cx:pt idx="14115">38.270000000000003</cx:pt>
          <cx:pt idx="14116">38.270000000000003</cx:pt>
          <cx:pt idx="14117">38.270000000000003</cx:pt>
          <cx:pt idx="14118">38.270000000000003</cx:pt>
          <cx:pt idx="14119">38.270000000000003</cx:pt>
          <cx:pt idx="14120">38.270000000000003</cx:pt>
          <cx:pt idx="14121">38.270000000000003</cx:pt>
          <cx:pt idx="14122">38.259999999999998</cx:pt>
          <cx:pt idx="14123">38.259999999999998</cx:pt>
          <cx:pt idx="14124">38.259999999999998</cx:pt>
          <cx:pt idx="14125">38.259999999999998</cx:pt>
          <cx:pt idx="14126">38.259999999999998</cx:pt>
          <cx:pt idx="14127">38.259999999999998</cx:pt>
          <cx:pt idx="14128">38.259999999999998</cx:pt>
          <cx:pt idx="14129">38.259999999999998</cx:pt>
          <cx:pt idx="14130">38.259999999999998</cx:pt>
          <cx:pt idx="14131">38.259999999999998</cx:pt>
          <cx:pt idx="14132">38.25</cx:pt>
          <cx:pt idx="14133">38.25</cx:pt>
          <cx:pt idx="14134">38.25</cx:pt>
          <cx:pt idx="14135">38.25</cx:pt>
          <cx:pt idx="14136">38.240000000000002</cx:pt>
          <cx:pt idx="14137">38.240000000000002</cx:pt>
          <cx:pt idx="14138">38.240000000000002</cx:pt>
          <cx:pt idx="14139">38.240000000000002</cx:pt>
          <cx:pt idx="14140">38.240000000000002</cx:pt>
          <cx:pt idx="14141">38.240000000000002</cx:pt>
          <cx:pt idx="14142">38.240000000000002</cx:pt>
          <cx:pt idx="14143">38.240000000000002</cx:pt>
          <cx:pt idx="14144">38.240000000000002</cx:pt>
          <cx:pt idx="14145">38.240000000000002</cx:pt>
          <cx:pt idx="14146">38.240000000000002</cx:pt>
          <cx:pt idx="14147">38.240000000000002</cx:pt>
          <cx:pt idx="14148">38.240000000000002</cx:pt>
          <cx:pt idx="14149">38.240000000000002</cx:pt>
          <cx:pt idx="14150">38.240000000000002</cx:pt>
          <cx:pt idx="14151">38.240000000000002</cx:pt>
          <cx:pt idx="14152">38.240000000000002</cx:pt>
          <cx:pt idx="14153">38.240000000000002</cx:pt>
          <cx:pt idx="14154">38.240000000000002</cx:pt>
          <cx:pt idx="14155">38.240000000000002</cx:pt>
          <cx:pt idx="14156">38.240000000000002</cx:pt>
          <cx:pt idx="14157">38.229999999999997</cx:pt>
          <cx:pt idx="14158">38.229999999999997</cx:pt>
          <cx:pt idx="14159">38.229999999999997</cx:pt>
          <cx:pt idx="14160">38.229999999999997</cx:pt>
          <cx:pt idx="14161">38.229999999999997</cx:pt>
          <cx:pt idx="14162">38.229999999999997</cx:pt>
          <cx:pt idx="14163">38.219999999999999</cx:pt>
          <cx:pt idx="14164">38.219999999999999</cx:pt>
          <cx:pt idx="14165">38.210000000000001</cx:pt>
          <cx:pt idx="14166">38.210000000000001</cx:pt>
          <cx:pt idx="14167">38.210000000000001</cx:pt>
          <cx:pt idx="14168">38.210000000000001</cx:pt>
          <cx:pt idx="14169">38.210000000000001</cx:pt>
          <cx:pt idx="14170">38.200000000000003</cx:pt>
          <cx:pt idx="14171">38.200000000000003</cx:pt>
          <cx:pt idx="14172">38.200000000000003</cx:pt>
          <cx:pt idx="14173">38.200000000000003</cx:pt>
          <cx:pt idx="14174">38.18</cx:pt>
          <cx:pt idx="14175">38.18</cx:pt>
          <cx:pt idx="14176">38.18</cx:pt>
          <cx:pt idx="14177">38.18</cx:pt>
          <cx:pt idx="14178">38.18</cx:pt>
          <cx:pt idx="14179">38.18</cx:pt>
          <cx:pt idx="14180">38.18</cx:pt>
          <cx:pt idx="14181">38.18</cx:pt>
          <cx:pt idx="14182">38.18</cx:pt>
          <cx:pt idx="14183">38.18</cx:pt>
          <cx:pt idx="14184">38.18</cx:pt>
          <cx:pt idx="14185">38.18</cx:pt>
          <cx:pt idx="14186">38.18</cx:pt>
          <cx:pt idx="14187">38.170000000000002</cx:pt>
          <cx:pt idx="14188">38.170000000000002</cx:pt>
          <cx:pt idx="14189">38.170000000000002</cx:pt>
          <cx:pt idx="14190">38.170000000000002</cx:pt>
          <cx:pt idx="14191">38.170000000000002</cx:pt>
          <cx:pt idx="14192">38.170000000000002</cx:pt>
          <cx:pt idx="14193">38.159999999999997</cx:pt>
          <cx:pt idx="14194">38.159999999999997</cx:pt>
          <cx:pt idx="14195">38.159999999999997</cx:pt>
          <cx:pt idx="14196">38.159999999999997</cx:pt>
          <cx:pt idx="14197">38.159999999999997</cx:pt>
          <cx:pt idx="14198">38.159999999999997</cx:pt>
          <cx:pt idx="14199">38.149999999999999</cx:pt>
          <cx:pt idx="14200">38.149999999999999</cx:pt>
          <cx:pt idx="14201">38.149999999999999</cx:pt>
          <cx:pt idx="14202">38.149999999999999</cx:pt>
          <cx:pt idx="14203">38.140000000000001</cx:pt>
          <cx:pt idx="14204">38.140000000000001</cx:pt>
          <cx:pt idx="14205">38.140000000000001</cx:pt>
          <cx:pt idx="14206">38.140000000000001</cx:pt>
          <cx:pt idx="14207">38.130000000000003</cx:pt>
          <cx:pt idx="14208">38.130000000000003</cx:pt>
          <cx:pt idx="14209">38.130000000000003</cx:pt>
          <cx:pt idx="14210">38.119999999999997</cx:pt>
          <cx:pt idx="14211">38.119999999999997</cx:pt>
          <cx:pt idx="14212">38.119999999999997</cx:pt>
          <cx:pt idx="14213">38.109999999999999</cx:pt>
          <cx:pt idx="14214">38.109999999999999</cx:pt>
          <cx:pt idx="14215">38.100000000000001</cx:pt>
          <cx:pt idx="14216">38.100000000000001</cx:pt>
          <cx:pt idx="14217">38.100000000000001</cx:pt>
          <cx:pt idx="14218">38.100000000000001</cx:pt>
          <cx:pt idx="14219">38.100000000000001</cx:pt>
          <cx:pt idx="14220">38.100000000000001</cx:pt>
          <cx:pt idx="14221">38.100000000000001</cx:pt>
          <cx:pt idx="14222">38.100000000000001</cx:pt>
          <cx:pt idx="14223">38.100000000000001</cx:pt>
          <cx:pt idx="14224">38.100000000000001</cx:pt>
          <cx:pt idx="14225">38.100000000000001</cx:pt>
          <cx:pt idx="14226">38.100000000000001</cx:pt>
          <cx:pt idx="14227">38.100000000000001</cx:pt>
          <cx:pt idx="14228">38.100000000000001</cx:pt>
          <cx:pt idx="14229">38.100000000000001</cx:pt>
          <cx:pt idx="14230">38.100000000000001</cx:pt>
          <cx:pt idx="14231">38.100000000000001</cx:pt>
          <cx:pt idx="14232">38.100000000000001</cx:pt>
          <cx:pt idx="14233">38.100000000000001</cx:pt>
          <cx:pt idx="14234">38.100000000000001</cx:pt>
          <cx:pt idx="14235">38.100000000000001</cx:pt>
          <cx:pt idx="14236">38.100000000000001</cx:pt>
          <cx:pt idx="14237">38.100000000000001</cx:pt>
          <cx:pt idx="14238">38.100000000000001</cx:pt>
          <cx:pt idx="14239">38.100000000000001</cx:pt>
          <cx:pt idx="14240">38.100000000000001</cx:pt>
          <cx:pt idx="14241">38.100000000000001</cx:pt>
          <cx:pt idx="14242">38.100000000000001</cx:pt>
          <cx:pt idx="14243">38.100000000000001</cx:pt>
          <cx:pt idx="14244">38.090000000000003</cx:pt>
          <cx:pt idx="14245">38.090000000000003</cx:pt>
          <cx:pt idx="14246">38.090000000000003</cx:pt>
          <cx:pt idx="14247">38.079999999999998</cx:pt>
          <cx:pt idx="14248">38.07</cx:pt>
          <cx:pt idx="14249">38.07</cx:pt>
          <cx:pt idx="14250">38.07</cx:pt>
          <cx:pt idx="14251">38.07</cx:pt>
          <cx:pt idx="14252">38.07</cx:pt>
          <cx:pt idx="14253">38.060000000000002</cx:pt>
          <cx:pt idx="14254">38.049999999999997</cx:pt>
          <cx:pt idx="14255">38.049999999999997</cx:pt>
          <cx:pt idx="14256">38.049999999999997</cx:pt>
          <cx:pt idx="14257">38.049999999999997</cx:pt>
          <cx:pt idx="14258">38.049999999999997</cx:pt>
          <cx:pt idx="14259">38.039999999999999</cx:pt>
          <cx:pt idx="14260">38.039999999999999</cx:pt>
          <cx:pt idx="14261">38.039999999999999</cx:pt>
          <cx:pt idx="14262">38.039999999999999</cx:pt>
          <cx:pt idx="14263">38.030000000000001</cx:pt>
          <cx:pt idx="14264">38.030000000000001</cx:pt>
          <cx:pt idx="14265">38.030000000000001</cx:pt>
          <cx:pt idx="14266">38.030000000000001</cx:pt>
          <cx:pt idx="14267">38.030000000000001</cx:pt>
          <cx:pt idx="14268">38.030000000000001</cx:pt>
          <cx:pt idx="14269">38.030000000000001</cx:pt>
          <cx:pt idx="14270">38.020000000000003</cx:pt>
          <cx:pt idx="14271">38.020000000000003</cx:pt>
          <cx:pt idx="14272">38.020000000000003</cx:pt>
          <cx:pt idx="14273">38.020000000000003</cx:pt>
          <cx:pt idx="14274">38.020000000000003</cx:pt>
          <cx:pt idx="14275">38.009999999999998</cx:pt>
          <cx:pt idx="14276">38.009999999999998</cx:pt>
          <cx:pt idx="14277">38.009999999999998</cx:pt>
          <cx:pt idx="14278">38.009999999999998</cx:pt>
          <cx:pt idx="14279">38.009999999999998</cx:pt>
          <cx:pt idx="14280">38.009999999999998</cx:pt>
          <cx:pt idx="14281">38</cx:pt>
          <cx:pt idx="14282">38</cx:pt>
          <cx:pt idx="14283">38</cx:pt>
          <cx:pt idx="14284">38</cx:pt>
          <cx:pt idx="14285">38</cx:pt>
          <cx:pt idx="14286">38</cx:pt>
          <cx:pt idx="14287">38</cx:pt>
          <cx:pt idx="14288">38</cx:pt>
          <cx:pt idx="14289">38</cx:pt>
          <cx:pt idx="14290">38</cx:pt>
          <cx:pt idx="14291">38</cx:pt>
          <cx:pt idx="14292">38</cx:pt>
          <cx:pt idx="14293">38</cx:pt>
          <cx:pt idx="14294">38</cx:pt>
          <cx:pt idx="14295">38</cx:pt>
          <cx:pt idx="14296">38</cx:pt>
          <cx:pt idx="14297">38</cx:pt>
          <cx:pt idx="14298">38</cx:pt>
          <cx:pt idx="14299">38</cx:pt>
          <cx:pt idx="14300">37.990000000000002</cx:pt>
          <cx:pt idx="14301">37.990000000000002</cx:pt>
          <cx:pt idx="14302">37.990000000000002</cx:pt>
          <cx:pt idx="14303">37.979999999999997</cx:pt>
          <cx:pt idx="14304">37.979999999999997</cx:pt>
          <cx:pt idx="14305">37.979999999999997</cx:pt>
          <cx:pt idx="14306">37.979999999999997</cx:pt>
          <cx:pt idx="14307">37.979999999999997</cx:pt>
          <cx:pt idx="14308">37.979999999999997</cx:pt>
          <cx:pt idx="14309">37.979999999999997</cx:pt>
          <cx:pt idx="14310">37.979999999999997</cx:pt>
          <cx:pt idx="14311">37.979999999999997</cx:pt>
          <cx:pt idx="14312">37.969999999999999</cx:pt>
          <cx:pt idx="14313">37.969999999999999</cx:pt>
          <cx:pt idx="14314">37.969999999999999</cx:pt>
          <cx:pt idx="14315">37.969999999999999</cx:pt>
          <cx:pt idx="14316">37.969999999999999</cx:pt>
          <cx:pt idx="14317">37.960000000000001</cx:pt>
          <cx:pt idx="14318">37.960000000000001</cx:pt>
          <cx:pt idx="14319">37.960000000000001</cx:pt>
          <cx:pt idx="14320">37.960000000000001</cx:pt>
          <cx:pt idx="14321">37.960000000000001</cx:pt>
          <cx:pt idx="14322">37.960000000000001</cx:pt>
          <cx:pt idx="14323">37.960000000000001</cx:pt>
          <cx:pt idx="14324">37.950000000000003</cx:pt>
          <cx:pt idx="14325">37.950000000000003</cx:pt>
          <cx:pt idx="14326">37.950000000000003</cx:pt>
          <cx:pt idx="14327">37.939999999999998</cx:pt>
          <cx:pt idx="14328">37.93</cx:pt>
          <cx:pt idx="14329">37.93</cx:pt>
          <cx:pt idx="14330">37.93</cx:pt>
          <cx:pt idx="14331">37.93</cx:pt>
          <cx:pt idx="14332">37.93</cx:pt>
          <cx:pt idx="14333">37.93</cx:pt>
          <cx:pt idx="14334">37.93</cx:pt>
          <cx:pt idx="14335">37.93</cx:pt>
          <cx:pt idx="14336">37.93</cx:pt>
          <cx:pt idx="14337">37.93</cx:pt>
          <cx:pt idx="14338">37.93</cx:pt>
          <cx:pt idx="14339">37.93</cx:pt>
          <cx:pt idx="14340">37.93</cx:pt>
          <cx:pt idx="14341">37.93</cx:pt>
          <cx:pt idx="14342">37.93</cx:pt>
          <cx:pt idx="14343">37.93</cx:pt>
          <cx:pt idx="14344">37.93</cx:pt>
          <cx:pt idx="14345">37.93</cx:pt>
          <cx:pt idx="14346">37.93</cx:pt>
          <cx:pt idx="14347">37.93</cx:pt>
          <cx:pt idx="14348">37.93</cx:pt>
          <cx:pt idx="14349">37.93</cx:pt>
          <cx:pt idx="14350">37.93</cx:pt>
          <cx:pt idx="14351">37.93</cx:pt>
          <cx:pt idx="14352">37.93</cx:pt>
          <cx:pt idx="14353">37.920000000000002</cx:pt>
          <cx:pt idx="14354">37.920000000000002</cx:pt>
          <cx:pt idx="14355">37.920000000000002</cx:pt>
          <cx:pt idx="14356">37.909999999999997</cx:pt>
          <cx:pt idx="14357">37.909999999999997</cx:pt>
          <cx:pt idx="14358">37.909999999999997</cx:pt>
          <cx:pt idx="14359">37.909999999999997</cx:pt>
          <cx:pt idx="14360">37.909999999999997</cx:pt>
          <cx:pt idx="14361">37.899999999999999</cx:pt>
          <cx:pt idx="14362">37.899999999999999</cx:pt>
          <cx:pt idx="14363">37.899999999999999</cx:pt>
          <cx:pt idx="14364">37.890000000000001</cx:pt>
          <cx:pt idx="14365">37.890000000000001</cx:pt>
          <cx:pt idx="14366">37.890000000000001</cx:pt>
          <cx:pt idx="14367">37.890000000000001</cx:pt>
          <cx:pt idx="14368">37.880000000000003</cx:pt>
          <cx:pt idx="14369">37.880000000000003</cx:pt>
          <cx:pt idx="14370">37.880000000000003</cx:pt>
          <cx:pt idx="14371">37.880000000000003</cx:pt>
          <cx:pt idx="14372">37.880000000000003</cx:pt>
          <cx:pt idx="14373">37.869999999999997</cx:pt>
          <cx:pt idx="14374">37.869999999999997</cx:pt>
          <cx:pt idx="14375">37.859999999999999</cx:pt>
          <cx:pt idx="14376">37.859999999999999</cx:pt>
          <cx:pt idx="14377">37.859999999999999</cx:pt>
          <cx:pt idx="14378">37.859999999999999</cx:pt>
          <cx:pt idx="14379">37.859999999999999</cx:pt>
          <cx:pt idx="14380">37.859999999999999</cx:pt>
          <cx:pt idx="14381">37.859999999999999</cx:pt>
          <cx:pt idx="14382">37.850000000000001</cx:pt>
          <cx:pt idx="14383">37.850000000000001</cx:pt>
          <cx:pt idx="14384">37.850000000000001</cx:pt>
          <cx:pt idx="14385">37.850000000000001</cx:pt>
          <cx:pt idx="14386">37.840000000000003</cx:pt>
          <cx:pt idx="14387">37.840000000000003</cx:pt>
          <cx:pt idx="14388">37.840000000000003</cx:pt>
          <cx:pt idx="14389">37.840000000000003</cx:pt>
          <cx:pt idx="14390">37.840000000000003</cx:pt>
          <cx:pt idx="14391">37.840000000000003</cx:pt>
          <cx:pt idx="14392">37.840000000000003</cx:pt>
          <cx:pt idx="14393">37.840000000000003</cx:pt>
          <cx:pt idx="14394">37.840000000000003</cx:pt>
          <cx:pt idx="14395">37.840000000000003</cx:pt>
          <cx:pt idx="14396">37.840000000000003</cx:pt>
          <cx:pt idx="14397">37.840000000000003</cx:pt>
          <cx:pt idx="14398">37.840000000000003</cx:pt>
          <cx:pt idx="14399">37.840000000000003</cx:pt>
          <cx:pt idx="14400">37.840000000000003</cx:pt>
          <cx:pt idx="14401">37.829999999999998</cx:pt>
          <cx:pt idx="14402">37.829999999999998</cx:pt>
          <cx:pt idx="14403">37.829999999999998</cx:pt>
          <cx:pt idx="14404">37.82</cx:pt>
          <cx:pt idx="14405">37.82</cx:pt>
          <cx:pt idx="14406">37.82</cx:pt>
          <cx:pt idx="14407">37.82</cx:pt>
          <cx:pt idx="14408">37.810000000000002</cx:pt>
          <cx:pt idx="14409">37.810000000000002</cx:pt>
          <cx:pt idx="14410">37.799999999999997</cx:pt>
          <cx:pt idx="14411">37.799999999999997</cx:pt>
          <cx:pt idx="14412">37.799999999999997</cx:pt>
          <cx:pt idx="14413">37.799999999999997</cx:pt>
          <cx:pt idx="14414">37.799999999999997</cx:pt>
          <cx:pt idx="14415">37.799999999999997</cx:pt>
          <cx:pt idx="14416">37.799999999999997</cx:pt>
          <cx:pt idx="14417">37.799999999999997</cx:pt>
          <cx:pt idx="14418">37.789999999999999</cx:pt>
          <cx:pt idx="14419">37.789999999999999</cx:pt>
          <cx:pt idx="14420">37.780000000000001</cx:pt>
          <cx:pt idx="14421">37.780000000000001</cx:pt>
          <cx:pt idx="14422">37.780000000000001</cx:pt>
          <cx:pt idx="14423">37.780000000000001</cx:pt>
          <cx:pt idx="14424">37.780000000000001</cx:pt>
          <cx:pt idx="14425">37.780000000000001</cx:pt>
          <cx:pt idx="14426">37.780000000000001</cx:pt>
          <cx:pt idx="14427">37.780000000000001</cx:pt>
          <cx:pt idx="14428">37.780000000000001</cx:pt>
          <cx:pt idx="14429">37.780000000000001</cx:pt>
          <cx:pt idx="14430">37.780000000000001</cx:pt>
          <cx:pt idx="14431">37.780000000000001</cx:pt>
          <cx:pt idx="14432">37.780000000000001</cx:pt>
          <cx:pt idx="14433">37.770000000000003</cx:pt>
          <cx:pt idx="14434">37.770000000000003</cx:pt>
          <cx:pt idx="14435">37.770000000000003</cx:pt>
          <cx:pt idx="14436">37.759999999999998</cx:pt>
          <cx:pt idx="14437">37.759999999999998</cx:pt>
          <cx:pt idx="14438">37.75</cx:pt>
          <cx:pt idx="14439">37.75</cx:pt>
          <cx:pt idx="14440">37.75</cx:pt>
          <cx:pt idx="14441">37.75</cx:pt>
          <cx:pt idx="14442">37.740000000000002</cx:pt>
          <cx:pt idx="14443">37.740000000000002</cx:pt>
          <cx:pt idx="14444">37.740000000000002</cx:pt>
          <cx:pt idx="14445">37.740000000000002</cx:pt>
          <cx:pt idx="14446">37.740000000000002</cx:pt>
          <cx:pt idx="14447">37.740000000000002</cx:pt>
          <cx:pt idx="14448">37.740000000000002</cx:pt>
          <cx:pt idx="14449">37.740000000000002</cx:pt>
          <cx:pt idx="14450">37.740000000000002</cx:pt>
          <cx:pt idx="14451">37.740000000000002</cx:pt>
          <cx:pt idx="14452">37.740000000000002</cx:pt>
          <cx:pt idx="14453">37.740000000000002</cx:pt>
          <cx:pt idx="14454">37.740000000000002</cx:pt>
          <cx:pt idx="14455">37.740000000000002</cx:pt>
          <cx:pt idx="14456">37.729999999999997</cx:pt>
          <cx:pt idx="14457">37.729999999999997</cx:pt>
          <cx:pt idx="14458">37.719999999999999</cx:pt>
          <cx:pt idx="14459">37.719999999999999</cx:pt>
          <cx:pt idx="14460">37.710000000000001</cx:pt>
          <cx:pt idx="14461">37.710000000000001</cx:pt>
          <cx:pt idx="14462">37.700000000000003</cx:pt>
          <cx:pt idx="14463">37.700000000000003</cx:pt>
          <cx:pt idx="14464">37.700000000000003</cx:pt>
          <cx:pt idx="14465">37.700000000000003</cx:pt>
          <cx:pt idx="14466">37.700000000000003</cx:pt>
          <cx:pt idx="14467">37.700000000000003</cx:pt>
          <cx:pt idx="14468">37.700000000000003</cx:pt>
          <cx:pt idx="14469">37.700000000000003</cx:pt>
          <cx:pt idx="14470">37.700000000000003</cx:pt>
          <cx:pt idx="14471">37.700000000000003</cx:pt>
          <cx:pt idx="14472">37.700000000000003</cx:pt>
          <cx:pt idx="14473">37.700000000000003</cx:pt>
          <cx:pt idx="14474">37.700000000000003</cx:pt>
          <cx:pt idx="14475">37.700000000000003</cx:pt>
          <cx:pt idx="14476">37.700000000000003</cx:pt>
          <cx:pt idx="14477">37.700000000000003</cx:pt>
          <cx:pt idx="14478">37.689999999999998</cx:pt>
          <cx:pt idx="14479">37.689999999999998</cx:pt>
          <cx:pt idx="14480">37.689999999999998</cx:pt>
          <cx:pt idx="14481">37.689999999999998</cx:pt>
          <cx:pt idx="14482">37.689999999999998</cx:pt>
          <cx:pt idx="14483">37.689999999999998</cx:pt>
          <cx:pt idx="14484">37.689999999999998</cx:pt>
          <cx:pt idx="14485">37.68</cx:pt>
          <cx:pt idx="14486">37.68</cx:pt>
          <cx:pt idx="14487">37.68</cx:pt>
          <cx:pt idx="14488">37.68</cx:pt>
          <cx:pt idx="14489">37.68</cx:pt>
          <cx:pt idx="14490">37.670000000000002</cx:pt>
          <cx:pt idx="14491">37.670000000000002</cx:pt>
          <cx:pt idx="14492">37.670000000000002</cx:pt>
          <cx:pt idx="14493">37.670000000000002</cx:pt>
          <cx:pt idx="14494">37.670000000000002</cx:pt>
          <cx:pt idx="14495">37.670000000000002</cx:pt>
          <cx:pt idx="14496">37.659999999999997</cx:pt>
          <cx:pt idx="14497">37.659999999999997</cx:pt>
          <cx:pt idx="14498">37.659999999999997</cx:pt>
          <cx:pt idx="14499">37.659999999999997</cx:pt>
          <cx:pt idx="14500">37.659999999999997</cx:pt>
          <cx:pt idx="14501">37.659999999999997</cx:pt>
          <cx:pt idx="14502">37.659999999999997</cx:pt>
          <cx:pt idx="14503">37.649999999999999</cx:pt>
          <cx:pt idx="14504">37.649999999999999</cx:pt>
          <cx:pt idx="14505">37.649999999999999</cx:pt>
          <cx:pt idx="14506">37.649999999999999</cx:pt>
          <cx:pt idx="14507">37.649999999999999</cx:pt>
          <cx:pt idx="14508">37.649999999999999</cx:pt>
          <cx:pt idx="14509">37.649999999999999</cx:pt>
          <cx:pt idx="14510">37.649999999999999</cx:pt>
          <cx:pt idx="14511">37.649999999999999</cx:pt>
          <cx:pt idx="14512">37.649999999999999</cx:pt>
          <cx:pt idx="14513">37.640000000000001</cx:pt>
          <cx:pt idx="14514">37.640000000000001</cx:pt>
          <cx:pt idx="14515">37.640000000000001</cx:pt>
          <cx:pt idx="14516">37.640000000000001</cx:pt>
          <cx:pt idx="14517">37.640000000000001</cx:pt>
          <cx:pt idx="14518">37.630000000000003</cx:pt>
          <cx:pt idx="14519">37.630000000000003</cx:pt>
          <cx:pt idx="14520">37.630000000000003</cx:pt>
          <cx:pt idx="14521">37.630000000000003</cx:pt>
          <cx:pt idx="14522">37.619999999999997</cx:pt>
          <cx:pt idx="14523">37.619999999999997</cx:pt>
          <cx:pt idx="14524">37.619999999999997</cx:pt>
          <cx:pt idx="14525">37.619999999999997</cx:pt>
          <cx:pt idx="14526">37.619999999999997</cx:pt>
          <cx:pt idx="14527">37.609999999999999</cx:pt>
          <cx:pt idx="14528">37.609999999999999</cx:pt>
          <cx:pt idx="14529">37.609999999999999</cx:pt>
          <cx:pt idx="14530">37.600000000000001</cx:pt>
          <cx:pt idx="14531">37.600000000000001</cx:pt>
          <cx:pt idx="14532">37.600000000000001</cx:pt>
          <cx:pt idx="14533">37.590000000000003</cx:pt>
          <cx:pt idx="14534">37.590000000000003</cx:pt>
          <cx:pt idx="14535">37.590000000000003</cx:pt>
          <cx:pt idx="14536">37.590000000000003</cx:pt>
          <cx:pt idx="14537">37.590000000000003</cx:pt>
          <cx:pt idx="14538">37.579999999999998</cx:pt>
          <cx:pt idx="14539">37.579999999999998</cx:pt>
          <cx:pt idx="14540">37.579999999999998</cx:pt>
          <cx:pt idx="14541">37.579999999999998</cx:pt>
          <cx:pt idx="14542">37.579999999999998</cx:pt>
          <cx:pt idx="14543">37.579999999999998</cx:pt>
          <cx:pt idx="14544">37.57</cx:pt>
          <cx:pt idx="14545">37.57</cx:pt>
          <cx:pt idx="14546">37.57</cx:pt>
          <cx:pt idx="14547">37.57</cx:pt>
          <cx:pt idx="14548">37.560000000000002</cx:pt>
          <cx:pt idx="14549">37.560000000000002</cx:pt>
          <cx:pt idx="14550">37.560000000000002</cx:pt>
          <cx:pt idx="14551">37.560000000000002</cx:pt>
          <cx:pt idx="14552">37.560000000000002</cx:pt>
          <cx:pt idx="14553">37.560000000000002</cx:pt>
          <cx:pt idx="14554">37.560000000000002</cx:pt>
          <cx:pt idx="14555">37.560000000000002</cx:pt>
          <cx:pt idx="14556">37.549999999999997</cx:pt>
          <cx:pt idx="14557">37.549999999999997</cx:pt>
          <cx:pt idx="14558">37.539999999999999</cx:pt>
          <cx:pt idx="14559">37.539999999999999</cx:pt>
          <cx:pt idx="14560">37.530000000000001</cx:pt>
          <cx:pt idx="14561">37.530000000000001</cx:pt>
          <cx:pt idx="14562">37.530000000000001</cx:pt>
          <cx:pt idx="14563">37.530000000000001</cx:pt>
          <cx:pt idx="14564">37.530000000000001</cx:pt>
          <cx:pt idx="14565">37.520000000000003</cx:pt>
          <cx:pt idx="14566">37.520000000000003</cx:pt>
          <cx:pt idx="14567">37.520000000000003</cx:pt>
          <cx:pt idx="14568">37.520000000000003</cx:pt>
          <cx:pt idx="14569">37.509999999999998</cx:pt>
          <cx:pt idx="14570">37.5</cx:pt>
          <cx:pt idx="14571">37.5</cx:pt>
          <cx:pt idx="14572">37.5</cx:pt>
          <cx:pt idx="14573">37.5</cx:pt>
          <cx:pt idx="14574">37.5</cx:pt>
          <cx:pt idx="14575">37.5</cx:pt>
          <cx:pt idx="14576">37.5</cx:pt>
          <cx:pt idx="14577">37.5</cx:pt>
          <cx:pt idx="14578">37.5</cx:pt>
          <cx:pt idx="14579">37.5</cx:pt>
          <cx:pt idx="14580">37.5</cx:pt>
          <cx:pt idx="14581">37.5</cx:pt>
          <cx:pt idx="14582">37.5</cx:pt>
          <cx:pt idx="14583">37.5</cx:pt>
          <cx:pt idx="14584">37.5</cx:pt>
          <cx:pt idx="14585">37.5</cx:pt>
          <cx:pt idx="14586">37.5</cx:pt>
          <cx:pt idx="14587">37.5</cx:pt>
          <cx:pt idx="14588">37.5</cx:pt>
          <cx:pt idx="14589">37.5</cx:pt>
          <cx:pt idx="14590">37.5</cx:pt>
          <cx:pt idx="14591">37.5</cx:pt>
          <cx:pt idx="14592">37.5</cx:pt>
          <cx:pt idx="14593">37.5</cx:pt>
          <cx:pt idx="14594">37.5</cx:pt>
          <cx:pt idx="14595">37.5</cx:pt>
          <cx:pt idx="14596">37.5</cx:pt>
          <cx:pt idx="14597">37.5</cx:pt>
          <cx:pt idx="14598">37.5</cx:pt>
          <cx:pt idx="14599">37.5</cx:pt>
          <cx:pt idx="14600">37.5</cx:pt>
          <cx:pt idx="14601">37.5</cx:pt>
          <cx:pt idx="14602">37.5</cx:pt>
          <cx:pt idx="14603">37.5</cx:pt>
          <cx:pt idx="14604">37.5</cx:pt>
          <cx:pt idx="14605">37.5</cx:pt>
          <cx:pt idx="14606">37.5</cx:pt>
          <cx:pt idx="14607">37.5</cx:pt>
          <cx:pt idx="14608">37.5</cx:pt>
          <cx:pt idx="14609">37.5</cx:pt>
          <cx:pt idx="14610">37.5</cx:pt>
          <cx:pt idx="14611">37.5</cx:pt>
          <cx:pt idx="14612">37.5</cx:pt>
          <cx:pt idx="14613">37.5</cx:pt>
          <cx:pt idx="14614">37.5</cx:pt>
          <cx:pt idx="14615">37.5</cx:pt>
          <cx:pt idx="14616">37.5</cx:pt>
          <cx:pt idx="14617">37.5</cx:pt>
          <cx:pt idx="14618">37.5</cx:pt>
          <cx:pt idx="14619">37.5</cx:pt>
          <cx:pt idx="14620">37.5</cx:pt>
          <cx:pt idx="14621">37.5</cx:pt>
          <cx:pt idx="14622">37.5</cx:pt>
          <cx:pt idx="14623">37.5</cx:pt>
          <cx:pt idx="14624">37.5</cx:pt>
          <cx:pt idx="14625">37.5</cx:pt>
          <cx:pt idx="14626">37.5</cx:pt>
          <cx:pt idx="14627">37.5</cx:pt>
          <cx:pt idx="14628">37.5</cx:pt>
          <cx:pt idx="14629">37.5</cx:pt>
          <cx:pt idx="14630">37.5</cx:pt>
          <cx:pt idx="14631">37.5</cx:pt>
          <cx:pt idx="14632">37.5</cx:pt>
          <cx:pt idx="14633">37.5</cx:pt>
          <cx:pt idx="14634">37.5</cx:pt>
          <cx:pt idx="14635">37.5</cx:pt>
          <cx:pt idx="14636">37.5</cx:pt>
          <cx:pt idx="14637">37.5</cx:pt>
          <cx:pt idx="14638">37.5</cx:pt>
          <cx:pt idx="14639">37.5</cx:pt>
          <cx:pt idx="14640">37.5</cx:pt>
          <cx:pt idx="14641">37.5</cx:pt>
          <cx:pt idx="14642">37.5</cx:pt>
          <cx:pt idx="14643">37.5</cx:pt>
          <cx:pt idx="14644">37.5</cx:pt>
          <cx:pt idx="14645">37.5</cx:pt>
          <cx:pt idx="14646">37.5</cx:pt>
          <cx:pt idx="14647">37.5</cx:pt>
          <cx:pt idx="14648">37.5</cx:pt>
          <cx:pt idx="14649">37.5</cx:pt>
          <cx:pt idx="14650">37.5</cx:pt>
          <cx:pt idx="14651">37.5</cx:pt>
          <cx:pt idx="14652">37.5</cx:pt>
          <cx:pt idx="14653">37.5</cx:pt>
          <cx:pt idx="14654">37.5</cx:pt>
          <cx:pt idx="14655">37.5</cx:pt>
          <cx:pt idx="14656">37.5</cx:pt>
          <cx:pt idx="14657">37.5</cx:pt>
          <cx:pt idx="14658">37.5</cx:pt>
          <cx:pt idx="14659">37.5</cx:pt>
          <cx:pt idx="14660">37.5</cx:pt>
          <cx:pt idx="14661">37.5</cx:pt>
          <cx:pt idx="14662">37.5</cx:pt>
          <cx:pt idx="14663">37.5</cx:pt>
          <cx:pt idx="14664">37.5</cx:pt>
          <cx:pt idx="14665">37.5</cx:pt>
          <cx:pt idx="14666">37.5</cx:pt>
          <cx:pt idx="14667">37.5</cx:pt>
          <cx:pt idx="14668">37.5</cx:pt>
          <cx:pt idx="14669">37.5</cx:pt>
          <cx:pt idx="14670">37.5</cx:pt>
          <cx:pt idx="14671">37.5</cx:pt>
          <cx:pt idx="14672">37.5</cx:pt>
          <cx:pt idx="14673">37.5</cx:pt>
          <cx:pt idx="14674">37.5</cx:pt>
          <cx:pt idx="14675">37.5</cx:pt>
          <cx:pt idx="14676">37.5</cx:pt>
          <cx:pt idx="14677">37.5</cx:pt>
          <cx:pt idx="14678">37.5</cx:pt>
          <cx:pt idx="14679">37.5</cx:pt>
          <cx:pt idx="14680">37.5</cx:pt>
          <cx:pt idx="14681">37.5</cx:pt>
          <cx:pt idx="14682">37.5</cx:pt>
          <cx:pt idx="14683">37.5</cx:pt>
          <cx:pt idx="14684">37.5</cx:pt>
          <cx:pt idx="14685">37.5</cx:pt>
          <cx:pt idx="14686">37.5</cx:pt>
          <cx:pt idx="14687">37.5</cx:pt>
          <cx:pt idx="14688">37.5</cx:pt>
          <cx:pt idx="14689">37.5</cx:pt>
          <cx:pt idx="14690">37.5</cx:pt>
          <cx:pt idx="14691">37.5</cx:pt>
          <cx:pt idx="14692">37.5</cx:pt>
          <cx:pt idx="14693">37.5</cx:pt>
          <cx:pt idx="14694">37.5</cx:pt>
          <cx:pt idx="14695">37.5</cx:pt>
          <cx:pt idx="14696">37.5</cx:pt>
          <cx:pt idx="14697">37.5</cx:pt>
          <cx:pt idx="14698">37.5</cx:pt>
          <cx:pt idx="14699">37.5</cx:pt>
          <cx:pt idx="14700">37.5</cx:pt>
          <cx:pt idx="14701">37.5</cx:pt>
          <cx:pt idx="14702">37.5</cx:pt>
          <cx:pt idx="14703">37.490000000000002</cx:pt>
          <cx:pt idx="14704">37.479999999999997</cx:pt>
          <cx:pt idx="14705">37.479999999999997</cx:pt>
          <cx:pt idx="14706">37.469999999999999</cx:pt>
          <cx:pt idx="14707">37.469999999999999</cx:pt>
          <cx:pt idx="14708">37.469999999999999</cx:pt>
          <cx:pt idx="14709">37.460000000000001</cx:pt>
          <cx:pt idx="14710">37.460000000000001</cx:pt>
          <cx:pt idx="14711">37.460000000000001</cx:pt>
          <cx:pt idx="14712">37.460000000000001</cx:pt>
          <cx:pt idx="14713">37.450000000000003</cx:pt>
          <cx:pt idx="14714">37.450000000000003</cx:pt>
          <cx:pt idx="14715">37.450000000000003</cx:pt>
          <cx:pt idx="14716">37.450000000000003</cx:pt>
          <cx:pt idx="14717">37.439999999999998</cx:pt>
          <cx:pt idx="14718">37.439999999999998</cx:pt>
          <cx:pt idx="14719">37.439999999999998</cx:pt>
          <cx:pt idx="14720">37.43</cx:pt>
          <cx:pt idx="14721">37.43</cx:pt>
          <cx:pt idx="14722">37.43</cx:pt>
          <cx:pt idx="14723">37.43</cx:pt>
          <cx:pt idx="14724">37.420000000000002</cx:pt>
          <cx:pt idx="14725">37.420000000000002</cx:pt>
          <cx:pt idx="14726">37.420000000000002</cx:pt>
          <cx:pt idx="14727">37.420000000000002</cx:pt>
          <cx:pt idx="14728">37.409999999999997</cx:pt>
          <cx:pt idx="14729">37.409999999999997</cx:pt>
          <cx:pt idx="14730">37.409999999999997</cx:pt>
          <cx:pt idx="14731">37.409999999999997</cx:pt>
          <cx:pt idx="14732">37.409999999999997</cx:pt>
          <cx:pt idx="14733">37.409999999999997</cx:pt>
          <cx:pt idx="14734">37.409999999999997</cx:pt>
          <cx:pt idx="14735">37.399999999999999</cx:pt>
          <cx:pt idx="14736">37.399999999999999</cx:pt>
          <cx:pt idx="14737">37.390000000000001</cx:pt>
          <cx:pt idx="14738">37.390000000000001</cx:pt>
          <cx:pt idx="14739">37.390000000000001</cx:pt>
          <cx:pt idx="14740">37.390000000000001</cx:pt>
          <cx:pt idx="14741">37.390000000000001</cx:pt>
          <cx:pt idx="14742">37.390000000000001</cx:pt>
          <cx:pt idx="14743">37.390000000000001</cx:pt>
          <cx:pt idx="14744">37.380000000000003</cx:pt>
          <cx:pt idx="14745">37.380000000000003</cx:pt>
          <cx:pt idx="14746">37.380000000000003</cx:pt>
          <cx:pt idx="14747">37.380000000000003</cx:pt>
          <cx:pt idx="14748">37.380000000000003</cx:pt>
          <cx:pt idx="14749">37.369999999999997</cx:pt>
          <cx:pt idx="14750">37.369999999999997</cx:pt>
          <cx:pt idx="14751">37.369999999999997</cx:pt>
          <cx:pt idx="14752">37.369999999999997</cx:pt>
          <cx:pt idx="14753">37.369999999999997</cx:pt>
          <cx:pt idx="14754">37.359999999999999</cx:pt>
          <cx:pt idx="14755">37.359999999999999</cx:pt>
          <cx:pt idx="14756">37.350000000000001</cx:pt>
          <cx:pt idx="14757">37.350000000000001</cx:pt>
          <cx:pt idx="14758">37.350000000000001</cx:pt>
          <cx:pt idx="14759">37.350000000000001</cx:pt>
          <cx:pt idx="14760">37.329999999999998</cx:pt>
          <cx:pt idx="14761">37.329999999999998</cx:pt>
          <cx:pt idx="14762">37.329999999999998</cx:pt>
          <cx:pt idx="14763">37.329999999999998</cx:pt>
          <cx:pt idx="14764">37.329999999999998</cx:pt>
          <cx:pt idx="14765">37.329999999999998</cx:pt>
          <cx:pt idx="14766">37.329999999999998</cx:pt>
          <cx:pt idx="14767">37.32</cx:pt>
          <cx:pt idx="14768">37.310000000000002</cx:pt>
          <cx:pt idx="14769">37.310000000000002</cx:pt>
          <cx:pt idx="14770">37.310000000000002</cx:pt>
          <cx:pt idx="14771">37.310000000000002</cx:pt>
          <cx:pt idx="14772">37.310000000000002</cx:pt>
          <cx:pt idx="14773">37.310000000000002</cx:pt>
          <cx:pt idx="14774">37.310000000000002</cx:pt>
          <cx:pt idx="14775">37.310000000000002</cx:pt>
          <cx:pt idx="14776">37.299999999999997</cx:pt>
          <cx:pt idx="14777">37.299999999999997</cx:pt>
          <cx:pt idx="14778">37.299999999999997</cx:pt>
          <cx:pt idx="14779">37.299999999999997</cx:pt>
          <cx:pt idx="14780">37.289999999999999</cx:pt>
          <cx:pt idx="14781">37.289999999999999</cx:pt>
          <cx:pt idx="14782">37.289999999999999</cx:pt>
          <cx:pt idx="14783">37.289999999999999</cx:pt>
          <cx:pt idx="14784">37.289999999999999</cx:pt>
          <cx:pt idx="14785">37.289999999999999</cx:pt>
          <cx:pt idx="14786">37.289999999999999</cx:pt>
          <cx:pt idx="14787">37.289999999999999</cx:pt>
          <cx:pt idx="14788">37.289999999999999</cx:pt>
          <cx:pt idx="14789">37.289999999999999</cx:pt>
          <cx:pt idx="14790">37.280000000000001</cx:pt>
          <cx:pt idx="14791">37.280000000000001</cx:pt>
          <cx:pt idx="14792">37.280000000000001</cx:pt>
          <cx:pt idx="14793">37.280000000000001</cx:pt>
          <cx:pt idx="14794">37.270000000000003</cx:pt>
          <cx:pt idx="14795">37.270000000000003</cx:pt>
          <cx:pt idx="14796">37.270000000000003</cx:pt>
          <cx:pt idx="14797">37.259999999999998</cx:pt>
          <cx:pt idx="14798">37.25</cx:pt>
          <cx:pt idx="14799">37.25</cx:pt>
          <cx:pt idx="14800">37.25</cx:pt>
          <cx:pt idx="14801">37.25</cx:pt>
          <cx:pt idx="14802">37.25</cx:pt>
          <cx:pt idx="14803">37.25</cx:pt>
          <cx:pt idx="14804">37.240000000000002</cx:pt>
          <cx:pt idx="14805">37.240000000000002</cx:pt>
          <cx:pt idx="14806">37.240000000000002</cx:pt>
          <cx:pt idx="14807">37.240000000000002</cx:pt>
          <cx:pt idx="14808">37.240000000000002</cx:pt>
          <cx:pt idx="14809">37.240000000000002</cx:pt>
          <cx:pt idx="14810">37.240000000000002</cx:pt>
          <cx:pt idx="14811">37.229999999999997</cx:pt>
          <cx:pt idx="14812">37.229999999999997</cx:pt>
          <cx:pt idx="14813">37.229999999999997</cx:pt>
          <cx:pt idx="14814">37.229999999999997</cx:pt>
          <cx:pt idx="14815">37.229999999999997</cx:pt>
          <cx:pt idx="14816">37.229999999999997</cx:pt>
          <cx:pt idx="14817">37.229999999999997</cx:pt>
          <cx:pt idx="14818">37.219999999999999</cx:pt>
          <cx:pt idx="14819">37.219999999999999</cx:pt>
          <cx:pt idx="14820">37.219999999999999</cx:pt>
          <cx:pt idx="14821">37.219999999999999</cx:pt>
          <cx:pt idx="14822">37.219999999999999</cx:pt>
          <cx:pt idx="14823">37.210000000000001</cx:pt>
          <cx:pt idx="14824">37.210000000000001</cx:pt>
          <cx:pt idx="14825">37.210000000000001</cx:pt>
          <cx:pt idx="14826">37.210000000000001</cx:pt>
          <cx:pt idx="14827">37.210000000000001</cx:pt>
          <cx:pt idx="14828">37.210000000000001</cx:pt>
          <cx:pt idx="14829">37.210000000000001</cx:pt>
          <cx:pt idx="14830">37.210000000000001</cx:pt>
          <cx:pt idx="14831">37.210000000000001</cx:pt>
          <cx:pt idx="14832">37.210000000000001</cx:pt>
          <cx:pt idx="14833">37.210000000000001</cx:pt>
          <cx:pt idx="14834">37.210000000000001</cx:pt>
          <cx:pt idx="14835">37.210000000000001</cx:pt>
          <cx:pt idx="14836">37.210000000000001</cx:pt>
          <cx:pt idx="14837">37.210000000000001</cx:pt>
          <cx:pt idx="14838">37.210000000000001</cx:pt>
          <cx:pt idx="14839">37.210000000000001</cx:pt>
          <cx:pt idx="14840">37.210000000000001</cx:pt>
          <cx:pt idx="14841">37.210000000000001</cx:pt>
          <cx:pt idx="14842">37.210000000000001</cx:pt>
          <cx:pt idx="14843">37.210000000000001</cx:pt>
          <cx:pt idx="14844">37.200000000000003</cx:pt>
          <cx:pt idx="14845">37.200000000000003</cx:pt>
          <cx:pt idx="14846">37.189999999999998</cx:pt>
          <cx:pt idx="14847">37.189999999999998</cx:pt>
          <cx:pt idx="14848">37.189999999999998</cx:pt>
          <cx:pt idx="14849">37.189999999999998</cx:pt>
          <cx:pt idx="14850">37.18</cx:pt>
          <cx:pt idx="14851">37.18</cx:pt>
          <cx:pt idx="14852">37.18</cx:pt>
          <cx:pt idx="14853">37.18</cx:pt>
          <cx:pt idx="14854">37.170000000000002</cx:pt>
          <cx:pt idx="14855">37.170000000000002</cx:pt>
          <cx:pt idx="14856">37.170000000000002</cx:pt>
          <cx:pt idx="14857">37.170000000000002</cx:pt>
          <cx:pt idx="14858">37.159999999999997</cx:pt>
          <cx:pt idx="14859">37.159999999999997</cx:pt>
          <cx:pt idx="14860">37.159999999999997</cx:pt>
          <cx:pt idx="14861">37.159999999999997</cx:pt>
          <cx:pt idx="14862">37.149999999999999</cx:pt>
          <cx:pt idx="14863">37.149999999999999</cx:pt>
          <cx:pt idx="14864">37.149999999999999</cx:pt>
          <cx:pt idx="14865">37.149999999999999</cx:pt>
          <cx:pt idx="14866">37.149999999999999</cx:pt>
          <cx:pt idx="14867">37.140000000000001</cx:pt>
          <cx:pt idx="14868">37.140000000000001</cx:pt>
          <cx:pt idx="14869">37.140000000000001</cx:pt>
          <cx:pt idx="14870">37.140000000000001</cx:pt>
          <cx:pt idx="14871">37.140000000000001</cx:pt>
          <cx:pt idx="14872">37.140000000000001</cx:pt>
          <cx:pt idx="14873">37.140000000000001</cx:pt>
          <cx:pt idx="14874">37.140000000000001</cx:pt>
          <cx:pt idx="14875">37.140000000000001</cx:pt>
          <cx:pt idx="14876">37.140000000000001</cx:pt>
          <cx:pt idx="14877">37.140000000000001</cx:pt>
          <cx:pt idx="14878">37.140000000000001</cx:pt>
          <cx:pt idx="14879">37.140000000000001</cx:pt>
          <cx:pt idx="14880">37.140000000000001</cx:pt>
          <cx:pt idx="14881">37.130000000000003</cx:pt>
          <cx:pt idx="14882">37.130000000000003</cx:pt>
          <cx:pt idx="14883">37.130000000000003</cx:pt>
          <cx:pt idx="14884">37.130000000000003</cx:pt>
          <cx:pt idx="14885">37.130000000000003</cx:pt>
          <cx:pt idx="14886">37.130000000000003</cx:pt>
          <cx:pt idx="14887">37.119999999999997</cx:pt>
          <cx:pt idx="14888">37.119999999999997</cx:pt>
          <cx:pt idx="14889">37.109999999999999</cx:pt>
          <cx:pt idx="14890">37.109999999999999</cx:pt>
          <cx:pt idx="14891">37.109999999999999</cx:pt>
          <cx:pt idx="14892">37.109999999999999</cx:pt>
          <cx:pt idx="14893">37.109999999999999</cx:pt>
          <cx:pt idx="14894">37.109999999999999</cx:pt>
          <cx:pt idx="14895">37.100000000000001</cx:pt>
          <cx:pt idx="14896">37.100000000000001</cx:pt>
          <cx:pt idx="14897">37.100000000000001</cx:pt>
          <cx:pt idx="14898">37.100000000000001</cx:pt>
          <cx:pt idx="14899">37.100000000000001</cx:pt>
          <cx:pt idx="14900">37.100000000000001</cx:pt>
          <cx:pt idx="14901">37.090000000000003</cx:pt>
          <cx:pt idx="14902">37.090000000000003</cx:pt>
          <cx:pt idx="14903">37.090000000000003</cx:pt>
          <cx:pt idx="14904">37.090000000000003</cx:pt>
          <cx:pt idx="14905">37.079999999999998</cx:pt>
          <cx:pt idx="14906">37.079999999999998</cx:pt>
          <cx:pt idx="14907">37.079999999999998</cx:pt>
          <cx:pt idx="14908">37.079999999999998</cx:pt>
          <cx:pt idx="14909">37.079999999999998</cx:pt>
          <cx:pt idx="14910">37.07</cx:pt>
          <cx:pt idx="14911">37.060000000000002</cx:pt>
          <cx:pt idx="14912">37.060000000000002</cx:pt>
          <cx:pt idx="14913">37.060000000000002</cx:pt>
          <cx:pt idx="14914">37.060000000000002</cx:pt>
          <cx:pt idx="14915">37.060000000000002</cx:pt>
          <cx:pt idx="14916">37.049999999999997</cx:pt>
          <cx:pt idx="14917">37.049999999999997</cx:pt>
          <cx:pt idx="14918">37.049999999999997</cx:pt>
          <cx:pt idx="14919">37.049999999999997</cx:pt>
          <cx:pt idx="14920">37.039999999999999</cx:pt>
          <cx:pt idx="14921">37.039999999999999</cx:pt>
          <cx:pt idx="14922">37.039999999999999</cx:pt>
          <cx:pt idx="14923">37.039999999999999</cx:pt>
          <cx:pt idx="14924">37.039999999999999</cx:pt>
          <cx:pt idx="14925">37.039999999999999</cx:pt>
          <cx:pt idx="14926">37.039999999999999</cx:pt>
          <cx:pt idx="14927">37.039999999999999</cx:pt>
          <cx:pt idx="14928">37.039999999999999</cx:pt>
          <cx:pt idx="14929">37.039999999999999</cx:pt>
          <cx:pt idx="14930">37.039999999999999</cx:pt>
          <cx:pt idx="14931">37.039999999999999</cx:pt>
          <cx:pt idx="14932">37.039999999999999</cx:pt>
          <cx:pt idx="14933">37.039999999999999</cx:pt>
          <cx:pt idx="14934">37.039999999999999</cx:pt>
          <cx:pt idx="14935">37.039999999999999</cx:pt>
          <cx:pt idx="14936">37.039999999999999</cx:pt>
          <cx:pt idx="14937">37.039999999999999</cx:pt>
          <cx:pt idx="14938">37.039999999999999</cx:pt>
          <cx:pt idx="14939">37.039999999999999</cx:pt>
          <cx:pt idx="14940">37.039999999999999</cx:pt>
          <cx:pt idx="14941">37.039999999999999</cx:pt>
          <cx:pt idx="14942">37.039999999999999</cx:pt>
          <cx:pt idx="14943">37.039999999999999</cx:pt>
          <cx:pt idx="14944">37.039999999999999</cx:pt>
          <cx:pt idx="14945">37.039999999999999</cx:pt>
          <cx:pt idx="14946">37.039999999999999</cx:pt>
          <cx:pt idx="14947">37.030000000000001</cx:pt>
          <cx:pt idx="14948">37.020000000000003</cx:pt>
          <cx:pt idx="14949">37.020000000000003</cx:pt>
          <cx:pt idx="14950">37.009999999999998</cx:pt>
          <cx:pt idx="14951">37.009999999999998</cx:pt>
          <cx:pt idx="14952">37.009999999999998</cx:pt>
          <cx:pt idx="14953">37.009999999999998</cx:pt>
          <cx:pt idx="14954">37.009999999999998</cx:pt>
          <cx:pt idx="14955">37.009999999999998</cx:pt>
          <cx:pt idx="14956">37.009999999999998</cx:pt>
          <cx:pt idx="14957">37.009999999999998</cx:pt>
          <cx:pt idx="14958">37.009999999999998</cx:pt>
          <cx:pt idx="14959">37.009999999999998</cx:pt>
          <cx:pt idx="14960">37.009999999999998</cx:pt>
          <cx:pt idx="14961">37.009999999999998</cx:pt>
          <cx:pt idx="14962">37</cx:pt>
          <cx:pt idx="14963">37</cx:pt>
          <cx:pt idx="14964">37</cx:pt>
          <cx:pt idx="14965">37</cx:pt>
          <cx:pt idx="14966">36.990000000000002</cx:pt>
          <cx:pt idx="14967">36.990000000000002</cx:pt>
          <cx:pt idx="14968">36.990000000000002</cx:pt>
          <cx:pt idx="14969">36.990000000000002</cx:pt>
          <cx:pt idx="14970">36.990000000000002</cx:pt>
          <cx:pt idx="14971">36.990000000000002</cx:pt>
          <cx:pt idx="14972">36.990000000000002</cx:pt>
          <cx:pt idx="14973">36.969999999999999</cx:pt>
          <cx:pt idx="14974">36.969999999999999</cx:pt>
          <cx:pt idx="14975">36.969999999999999</cx:pt>
          <cx:pt idx="14976">36.969999999999999</cx:pt>
          <cx:pt idx="14977">36.969999999999999</cx:pt>
          <cx:pt idx="14978">36.969999999999999</cx:pt>
          <cx:pt idx="14979">36.969999999999999</cx:pt>
          <cx:pt idx="14980">36.969999999999999</cx:pt>
          <cx:pt idx="14981">36.960000000000001</cx:pt>
          <cx:pt idx="14982">36.960000000000001</cx:pt>
          <cx:pt idx="14983">36.960000000000001</cx:pt>
          <cx:pt idx="14984">36.960000000000001</cx:pt>
          <cx:pt idx="14985">36.960000000000001</cx:pt>
          <cx:pt idx="14986">36.960000000000001</cx:pt>
          <cx:pt idx="14987">36.960000000000001</cx:pt>
          <cx:pt idx="14988">36.960000000000001</cx:pt>
          <cx:pt idx="14989">36.960000000000001</cx:pt>
          <cx:pt idx="14990">36.960000000000001</cx:pt>
          <cx:pt idx="14991">36.960000000000001</cx:pt>
          <cx:pt idx="14992">36.960000000000001</cx:pt>
          <cx:pt idx="14993">36.960000000000001</cx:pt>
          <cx:pt idx="14994">36.960000000000001</cx:pt>
          <cx:pt idx="14995">36.950000000000003</cx:pt>
          <cx:pt idx="14996">36.950000000000003</cx:pt>
          <cx:pt idx="14997">36.950000000000003</cx:pt>
          <cx:pt idx="14998">36.939999999999998</cx:pt>
          <cx:pt idx="14999">36.939999999999998</cx:pt>
          <cx:pt idx="15000">36.939999999999998</cx:pt>
          <cx:pt idx="15001">36.93</cx:pt>
          <cx:pt idx="15002">36.93</cx:pt>
          <cx:pt idx="15003">36.93</cx:pt>
          <cx:pt idx="15004">36.93</cx:pt>
          <cx:pt idx="15005">36.920000000000002</cx:pt>
          <cx:pt idx="15006">36.920000000000002</cx:pt>
          <cx:pt idx="15007">36.920000000000002</cx:pt>
          <cx:pt idx="15008">36.920000000000002</cx:pt>
          <cx:pt idx="15009">36.920000000000002</cx:pt>
          <cx:pt idx="15010">36.920000000000002</cx:pt>
          <cx:pt idx="15011">36.920000000000002</cx:pt>
          <cx:pt idx="15012">36.920000000000002</cx:pt>
          <cx:pt idx="15013">36.920000000000002</cx:pt>
          <cx:pt idx="15014">36.920000000000002</cx:pt>
          <cx:pt idx="15015">36.920000000000002</cx:pt>
          <cx:pt idx="15016">36.920000000000002</cx:pt>
          <cx:pt idx="15017">36.920000000000002</cx:pt>
          <cx:pt idx="15018">36.909999999999997</cx:pt>
          <cx:pt idx="15019">36.909999999999997</cx:pt>
          <cx:pt idx="15020">36.909999999999997</cx:pt>
          <cx:pt idx="15021">36.909999999999997</cx:pt>
          <cx:pt idx="15022">36.909999999999997</cx:pt>
          <cx:pt idx="15023">36.909999999999997</cx:pt>
          <cx:pt idx="15024">36.909999999999997</cx:pt>
          <cx:pt idx="15025">36.899999999999999</cx:pt>
          <cx:pt idx="15026">36.899999999999999</cx:pt>
          <cx:pt idx="15027">36.899999999999999</cx:pt>
          <cx:pt idx="15028">36.899999999999999</cx:pt>
          <cx:pt idx="15029">36.899999999999999</cx:pt>
          <cx:pt idx="15030">36.899999999999999</cx:pt>
          <cx:pt idx="15031">36.890000000000001</cx:pt>
          <cx:pt idx="15032">36.890000000000001</cx:pt>
          <cx:pt idx="15033">36.890000000000001</cx:pt>
          <cx:pt idx="15034">36.890000000000001</cx:pt>
          <cx:pt idx="15035">36.880000000000003</cx:pt>
          <cx:pt idx="15036">36.880000000000003</cx:pt>
          <cx:pt idx="15037">36.880000000000003</cx:pt>
          <cx:pt idx="15038">36.880000000000003</cx:pt>
          <cx:pt idx="15039">36.880000000000003</cx:pt>
          <cx:pt idx="15040">36.869999999999997</cx:pt>
          <cx:pt idx="15041">36.869999999999997</cx:pt>
          <cx:pt idx="15042">36.869999999999997</cx:pt>
          <cx:pt idx="15043">36.859999999999999</cx:pt>
          <cx:pt idx="15044">36.859999999999999</cx:pt>
          <cx:pt idx="15045">36.859999999999999</cx:pt>
          <cx:pt idx="15046">36.859999999999999</cx:pt>
          <cx:pt idx="15047">36.859999999999999</cx:pt>
          <cx:pt idx="15048">36.850000000000001</cx:pt>
          <cx:pt idx="15049">36.850000000000001</cx:pt>
          <cx:pt idx="15050">36.840000000000003</cx:pt>
          <cx:pt idx="15051">36.840000000000003</cx:pt>
          <cx:pt idx="15052">36.840000000000003</cx:pt>
          <cx:pt idx="15053">36.840000000000003</cx:pt>
          <cx:pt idx="15054">36.840000000000003</cx:pt>
          <cx:pt idx="15055">36.840000000000003</cx:pt>
          <cx:pt idx="15056">36.840000000000003</cx:pt>
          <cx:pt idx="15057">36.840000000000003</cx:pt>
          <cx:pt idx="15058">36.840000000000003</cx:pt>
          <cx:pt idx="15059">36.840000000000003</cx:pt>
          <cx:pt idx="15060">36.840000000000003</cx:pt>
          <cx:pt idx="15061">36.840000000000003</cx:pt>
          <cx:pt idx="15062">36.840000000000003</cx:pt>
          <cx:pt idx="15063">36.840000000000003</cx:pt>
          <cx:pt idx="15064">36.840000000000003</cx:pt>
          <cx:pt idx="15065">36.840000000000003</cx:pt>
          <cx:pt idx="15066">36.840000000000003</cx:pt>
          <cx:pt idx="15067">36.840000000000003</cx:pt>
          <cx:pt idx="15068">36.840000000000003</cx:pt>
          <cx:pt idx="15069">36.840000000000003</cx:pt>
          <cx:pt idx="15070">36.840000000000003</cx:pt>
          <cx:pt idx="15071">36.840000000000003</cx:pt>
          <cx:pt idx="15072">36.840000000000003</cx:pt>
          <cx:pt idx="15073">36.840000000000003</cx:pt>
          <cx:pt idx="15074">36.840000000000003</cx:pt>
          <cx:pt idx="15075">36.840000000000003</cx:pt>
          <cx:pt idx="15076">36.840000000000003</cx:pt>
          <cx:pt idx="15077">36.840000000000003</cx:pt>
          <cx:pt idx="15078">36.840000000000003</cx:pt>
          <cx:pt idx="15079">36.840000000000003</cx:pt>
          <cx:pt idx="15080">36.840000000000003</cx:pt>
          <cx:pt idx="15081">36.840000000000003</cx:pt>
          <cx:pt idx="15082">36.840000000000003</cx:pt>
          <cx:pt idx="15083">36.840000000000003</cx:pt>
          <cx:pt idx="15084">36.840000000000003</cx:pt>
          <cx:pt idx="15085">36.840000000000003</cx:pt>
          <cx:pt idx="15086">36.840000000000003</cx:pt>
          <cx:pt idx="15087">36.840000000000003</cx:pt>
          <cx:pt idx="15088">36.840000000000003</cx:pt>
          <cx:pt idx="15089">36.840000000000003</cx:pt>
          <cx:pt idx="15090">36.840000000000003</cx:pt>
          <cx:pt idx="15091">36.840000000000003</cx:pt>
          <cx:pt idx="15092">36.840000000000003</cx:pt>
          <cx:pt idx="15093">36.840000000000003</cx:pt>
          <cx:pt idx="15094">36.829999999999998</cx:pt>
          <cx:pt idx="15095">36.829999999999998</cx:pt>
          <cx:pt idx="15096">36.829999999999998</cx:pt>
          <cx:pt idx="15097">36.829999999999998</cx:pt>
          <cx:pt idx="15098">36.82</cx:pt>
          <cx:pt idx="15099">36.82</cx:pt>
          <cx:pt idx="15100">36.82</cx:pt>
          <cx:pt idx="15101">36.82</cx:pt>
          <cx:pt idx="15102">36.810000000000002</cx:pt>
          <cx:pt idx="15103">36.810000000000002</cx:pt>
          <cx:pt idx="15104">36.810000000000002</cx:pt>
          <cx:pt idx="15105">36.810000000000002</cx:pt>
          <cx:pt idx="15106">36.810000000000002</cx:pt>
          <cx:pt idx="15107">36.810000000000002</cx:pt>
          <cx:pt idx="15108">36.799999999999997</cx:pt>
          <cx:pt idx="15109">36.799999999999997</cx:pt>
          <cx:pt idx="15110">36.799999999999997</cx:pt>
          <cx:pt idx="15111">36.799999999999997</cx:pt>
          <cx:pt idx="15112">36.799999999999997</cx:pt>
          <cx:pt idx="15113">36.789999999999999</cx:pt>
          <cx:pt idx="15114">36.789999999999999</cx:pt>
          <cx:pt idx="15115">36.789999999999999</cx:pt>
          <cx:pt idx="15116">36.789999999999999</cx:pt>
          <cx:pt idx="15117">36.789999999999999</cx:pt>
          <cx:pt idx="15118">36.789999999999999</cx:pt>
          <cx:pt idx="15119">36.789999999999999</cx:pt>
          <cx:pt idx="15120">36.780000000000001</cx:pt>
          <cx:pt idx="15121">36.780000000000001</cx:pt>
          <cx:pt idx="15122">36.780000000000001</cx:pt>
          <cx:pt idx="15123">36.780000000000001</cx:pt>
          <cx:pt idx="15124">36.780000000000001</cx:pt>
          <cx:pt idx="15125">36.770000000000003</cx:pt>
          <cx:pt idx="15126">36.770000000000003</cx:pt>
          <cx:pt idx="15127">36.770000000000003</cx:pt>
          <cx:pt idx="15128">36.770000000000003</cx:pt>
          <cx:pt idx="15129">36.759999999999998</cx:pt>
          <cx:pt idx="15130">36.759999999999998</cx:pt>
          <cx:pt idx="15131">36.759999999999998</cx:pt>
          <cx:pt idx="15132">36.759999999999998</cx:pt>
          <cx:pt idx="15133">36.759999999999998</cx:pt>
          <cx:pt idx="15134">36.759999999999998</cx:pt>
          <cx:pt idx="15135">36.75</cx:pt>
          <cx:pt idx="15136">36.75</cx:pt>
          <cx:pt idx="15137">36.75</cx:pt>
          <cx:pt idx="15138">36.75</cx:pt>
          <cx:pt idx="15139">36.740000000000002</cx:pt>
          <cx:pt idx="15140">36.729999999999997</cx:pt>
          <cx:pt idx="15141">36.729999999999997</cx:pt>
          <cx:pt idx="15142">36.729999999999997</cx:pt>
          <cx:pt idx="15143">36.729999999999997</cx:pt>
          <cx:pt idx="15144">36.729999999999997</cx:pt>
          <cx:pt idx="15145">36.729999999999997</cx:pt>
          <cx:pt idx="15146">36.729999999999997</cx:pt>
          <cx:pt idx="15147">36.729999999999997</cx:pt>
          <cx:pt idx="15148">36.729999999999997</cx:pt>
          <cx:pt idx="15149">36.729999999999997</cx:pt>
          <cx:pt idx="15150">36.729999999999997</cx:pt>
          <cx:pt idx="15151">36.729999999999997</cx:pt>
          <cx:pt idx="15152">36.729999999999997</cx:pt>
          <cx:pt idx="15153">36.719999999999999</cx:pt>
          <cx:pt idx="15154">36.719999999999999</cx:pt>
          <cx:pt idx="15155">36.719999999999999</cx:pt>
          <cx:pt idx="15156">36.710000000000001</cx:pt>
          <cx:pt idx="15157">36.710000000000001</cx:pt>
          <cx:pt idx="15158">36.710000000000001</cx:pt>
          <cx:pt idx="15159">36.710000000000001</cx:pt>
          <cx:pt idx="15160">36.710000000000001</cx:pt>
          <cx:pt idx="15161">36.710000000000001</cx:pt>
          <cx:pt idx="15162">36.700000000000003</cx:pt>
          <cx:pt idx="15163">36.700000000000003</cx:pt>
          <cx:pt idx="15164">36.700000000000003</cx:pt>
          <cx:pt idx="15165">36.700000000000003</cx:pt>
          <cx:pt idx="15166">36.700000000000003</cx:pt>
          <cx:pt idx="15167">36.689999999999998</cx:pt>
          <cx:pt idx="15168">36.689999999999998</cx:pt>
          <cx:pt idx="15169">36.689999999999998</cx:pt>
          <cx:pt idx="15170">36.689999999999998</cx:pt>
          <cx:pt idx="15171">36.689999999999998</cx:pt>
          <cx:pt idx="15172">36.670000000000002</cx:pt>
          <cx:pt idx="15173">36.670000000000002</cx:pt>
          <cx:pt idx="15174">36.670000000000002</cx:pt>
          <cx:pt idx="15175">36.670000000000002</cx:pt>
          <cx:pt idx="15176">36.670000000000002</cx:pt>
          <cx:pt idx="15177">36.670000000000002</cx:pt>
          <cx:pt idx="15178">36.670000000000002</cx:pt>
          <cx:pt idx="15179">36.670000000000002</cx:pt>
          <cx:pt idx="15180">36.670000000000002</cx:pt>
          <cx:pt idx="15181">36.670000000000002</cx:pt>
          <cx:pt idx="15182">36.670000000000002</cx:pt>
          <cx:pt idx="15183">36.670000000000002</cx:pt>
          <cx:pt idx="15184">36.670000000000002</cx:pt>
          <cx:pt idx="15185">36.670000000000002</cx:pt>
          <cx:pt idx="15186">36.670000000000002</cx:pt>
          <cx:pt idx="15187">36.670000000000002</cx:pt>
          <cx:pt idx="15188">36.670000000000002</cx:pt>
          <cx:pt idx="15189">36.670000000000002</cx:pt>
          <cx:pt idx="15190">36.670000000000002</cx:pt>
          <cx:pt idx="15191">36.670000000000002</cx:pt>
          <cx:pt idx="15192">36.670000000000002</cx:pt>
          <cx:pt idx="15193">36.670000000000002</cx:pt>
          <cx:pt idx="15194">36.670000000000002</cx:pt>
          <cx:pt idx="15195">36.670000000000002</cx:pt>
          <cx:pt idx="15196">36.670000000000002</cx:pt>
          <cx:pt idx="15197">36.670000000000002</cx:pt>
          <cx:pt idx="15198">36.670000000000002</cx:pt>
          <cx:pt idx="15199">36.649999999999999</cx:pt>
          <cx:pt idx="15200">36.649999999999999</cx:pt>
          <cx:pt idx="15201">36.649999999999999</cx:pt>
          <cx:pt idx="15202">36.649999999999999</cx:pt>
          <cx:pt idx="15203">36.649999999999999</cx:pt>
          <cx:pt idx="15204">36.649999999999999</cx:pt>
          <cx:pt idx="15205">36.640000000000001</cx:pt>
          <cx:pt idx="15206">36.640000000000001</cx:pt>
          <cx:pt idx="15207">36.640000000000001</cx:pt>
          <cx:pt idx="15208">36.640000000000001</cx:pt>
          <cx:pt idx="15209">36.640000000000001</cx:pt>
          <cx:pt idx="15210">36.640000000000001</cx:pt>
          <cx:pt idx="15211">36.640000000000001</cx:pt>
          <cx:pt idx="15212">36.640000000000001</cx:pt>
          <cx:pt idx="15213">36.630000000000003</cx:pt>
          <cx:pt idx="15214">36.630000000000003</cx:pt>
          <cx:pt idx="15215">36.630000000000003</cx:pt>
          <cx:pt idx="15216">36.619999999999997</cx:pt>
          <cx:pt idx="15217">36.619999999999997</cx:pt>
          <cx:pt idx="15218">36.619999999999997</cx:pt>
          <cx:pt idx="15219">36.619999999999997</cx:pt>
          <cx:pt idx="15220">36.619999999999997</cx:pt>
          <cx:pt idx="15221">36.619999999999997</cx:pt>
          <cx:pt idx="15222">36.619999999999997</cx:pt>
          <cx:pt idx="15223">36.619999999999997</cx:pt>
          <cx:pt idx="15224">36.619999999999997</cx:pt>
          <cx:pt idx="15225">36.609999999999999</cx:pt>
          <cx:pt idx="15226">36.609999999999999</cx:pt>
          <cx:pt idx="15227">36.609999999999999</cx:pt>
          <cx:pt idx="15228">36.609999999999999</cx:pt>
          <cx:pt idx="15229">36.600000000000001</cx:pt>
          <cx:pt idx="15230">36.600000000000001</cx:pt>
          <cx:pt idx="15231">36.600000000000001</cx:pt>
          <cx:pt idx="15232">36.600000000000001</cx:pt>
          <cx:pt idx="15233">36.590000000000003</cx:pt>
          <cx:pt idx="15234">36.590000000000003</cx:pt>
          <cx:pt idx="15235">36.590000000000003</cx:pt>
          <cx:pt idx="15236">36.590000000000003</cx:pt>
          <cx:pt idx="15237">36.590000000000003</cx:pt>
          <cx:pt idx="15238">36.590000000000003</cx:pt>
          <cx:pt idx="15239">36.590000000000003</cx:pt>
          <cx:pt idx="15240">36.579999999999998</cx:pt>
          <cx:pt idx="15241">36.57</cx:pt>
          <cx:pt idx="15242">36.57</cx:pt>
          <cx:pt idx="15243">36.57</cx:pt>
          <cx:pt idx="15244">36.57</cx:pt>
          <cx:pt idx="15245">36.560000000000002</cx:pt>
          <cx:pt idx="15246">36.560000000000002</cx:pt>
          <cx:pt idx="15247">36.560000000000002</cx:pt>
          <cx:pt idx="15248">36.560000000000002</cx:pt>
          <cx:pt idx="15249">36.549999999999997</cx:pt>
          <cx:pt idx="15250">36.549999999999997</cx:pt>
          <cx:pt idx="15251">36.549999999999997</cx:pt>
          <cx:pt idx="15252">36.549999999999997</cx:pt>
          <cx:pt idx="15253">36.539999999999999</cx:pt>
          <cx:pt idx="15254">36.539999999999999</cx:pt>
          <cx:pt idx="15255">36.539999999999999</cx:pt>
          <cx:pt idx="15256">36.539999999999999</cx:pt>
          <cx:pt idx="15257">36.539999999999999</cx:pt>
          <cx:pt idx="15258">36.539999999999999</cx:pt>
          <cx:pt idx="15259">36.539999999999999</cx:pt>
          <cx:pt idx="15260">36.539999999999999</cx:pt>
          <cx:pt idx="15261">36.539999999999999</cx:pt>
          <cx:pt idx="15262">36.539999999999999</cx:pt>
          <cx:pt idx="15263">36.539999999999999</cx:pt>
          <cx:pt idx="15264">36.539999999999999</cx:pt>
          <cx:pt idx="15265">36.539999999999999</cx:pt>
          <cx:pt idx="15266">36.539999999999999</cx:pt>
          <cx:pt idx="15267">36.539999999999999</cx:pt>
          <cx:pt idx="15268">36.539999999999999</cx:pt>
          <cx:pt idx="15269">36.539999999999999</cx:pt>
          <cx:pt idx="15270">36.530000000000001</cx:pt>
          <cx:pt idx="15271">36.530000000000001</cx:pt>
          <cx:pt idx="15272">36.520000000000003</cx:pt>
          <cx:pt idx="15273">36.520000000000003</cx:pt>
          <cx:pt idx="15274">36.520000000000003</cx:pt>
          <cx:pt idx="15275">36.520000000000003</cx:pt>
          <cx:pt idx="15276">36.520000000000003</cx:pt>
          <cx:pt idx="15277">36.520000000000003</cx:pt>
          <cx:pt idx="15278">36.509999999999998</cx:pt>
          <cx:pt idx="15279">36.509999999999998</cx:pt>
          <cx:pt idx="15280">36.509999999999998</cx:pt>
          <cx:pt idx="15281">36.509999999999998</cx:pt>
          <cx:pt idx="15282">36.509999999999998</cx:pt>
          <cx:pt idx="15283">36.509999999999998</cx:pt>
          <cx:pt idx="15284">36.490000000000002</cx:pt>
          <cx:pt idx="15285">36.490000000000002</cx:pt>
          <cx:pt idx="15286">36.490000000000002</cx:pt>
          <cx:pt idx="15287">36.490000000000002</cx:pt>
          <cx:pt idx="15288">36.490000000000002</cx:pt>
          <cx:pt idx="15289">36.490000000000002</cx:pt>
          <cx:pt idx="15290">36.490000000000002</cx:pt>
          <cx:pt idx="15291">36.490000000000002</cx:pt>
          <cx:pt idx="15292">36.490000000000002</cx:pt>
          <cx:pt idx="15293">36.479999999999997</cx:pt>
          <cx:pt idx="15294">36.479999999999997</cx:pt>
          <cx:pt idx="15295">36.479999999999997</cx:pt>
          <cx:pt idx="15296">36.479999999999997</cx:pt>
          <cx:pt idx="15297">36.469999999999999</cx:pt>
          <cx:pt idx="15298">36.469999999999999</cx:pt>
          <cx:pt idx="15299">36.469999999999999</cx:pt>
          <cx:pt idx="15300">36.469999999999999</cx:pt>
          <cx:pt idx="15301">36.469999999999999</cx:pt>
          <cx:pt idx="15302">36.460000000000001</cx:pt>
          <cx:pt idx="15303">36.460000000000001</cx:pt>
          <cx:pt idx="15304">36.450000000000003</cx:pt>
          <cx:pt idx="15305">36.450000000000003</cx:pt>
          <cx:pt idx="15306">36.450000000000003</cx:pt>
          <cx:pt idx="15307">36.450000000000003</cx:pt>
          <cx:pt idx="15308">36.450000000000003</cx:pt>
          <cx:pt idx="15309">36.439999999999998</cx:pt>
          <cx:pt idx="15310">36.439999999999998</cx:pt>
          <cx:pt idx="15311">36.439999999999998</cx:pt>
          <cx:pt idx="15312">36.439999999999998</cx:pt>
          <cx:pt idx="15313">36.439999999999998</cx:pt>
          <cx:pt idx="15314">36.439999999999998</cx:pt>
          <cx:pt idx="15315">36.439999999999998</cx:pt>
          <cx:pt idx="15316">36.439999999999998</cx:pt>
          <cx:pt idx="15317">36.43</cx:pt>
          <cx:pt idx="15318">36.43</cx:pt>
          <cx:pt idx="15319">36.43</cx:pt>
          <cx:pt idx="15320">36.43</cx:pt>
          <cx:pt idx="15321">36.43</cx:pt>
          <cx:pt idx="15322">36.43</cx:pt>
          <cx:pt idx="15323">36.43</cx:pt>
          <cx:pt idx="15324">36.43</cx:pt>
          <cx:pt idx="15325">36.420000000000002</cx:pt>
          <cx:pt idx="15326">36.420000000000002</cx:pt>
          <cx:pt idx="15327">36.420000000000002</cx:pt>
          <cx:pt idx="15328">36.420000000000002</cx:pt>
          <cx:pt idx="15329">36.409999999999997</cx:pt>
          <cx:pt idx="15330">36.409999999999997</cx:pt>
          <cx:pt idx="15331">36.409999999999997</cx:pt>
          <cx:pt idx="15332">36.399999999999999</cx:pt>
          <cx:pt idx="15333">36.399999999999999</cx:pt>
          <cx:pt idx="15334">36.399999999999999</cx:pt>
          <cx:pt idx="15335">36.399999999999999</cx:pt>
          <cx:pt idx="15336">36.399999999999999</cx:pt>
          <cx:pt idx="15337">36.390000000000001</cx:pt>
          <cx:pt idx="15338">36.390000000000001</cx:pt>
          <cx:pt idx="15339">36.380000000000003</cx:pt>
          <cx:pt idx="15340">36.380000000000003</cx:pt>
          <cx:pt idx="15341">36.380000000000003</cx:pt>
          <cx:pt idx="15342">36.380000000000003</cx:pt>
          <cx:pt idx="15343">36.380000000000003</cx:pt>
          <cx:pt idx="15344">36.369999999999997</cx:pt>
          <cx:pt idx="15345">36.359999999999999</cx:pt>
          <cx:pt idx="15346">36.359999999999999</cx:pt>
          <cx:pt idx="15347">36.359999999999999</cx:pt>
          <cx:pt idx="15348">36.359999999999999</cx:pt>
          <cx:pt idx="15349">36.359999999999999</cx:pt>
          <cx:pt idx="15350">36.359999999999999</cx:pt>
          <cx:pt idx="15351">36.359999999999999</cx:pt>
          <cx:pt idx="15352">36.359999999999999</cx:pt>
          <cx:pt idx="15353">36.359999999999999</cx:pt>
          <cx:pt idx="15354">36.359999999999999</cx:pt>
          <cx:pt idx="15355">36.359999999999999</cx:pt>
          <cx:pt idx="15356">36.359999999999999</cx:pt>
          <cx:pt idx="15357">36.359999999999999</cx:pt>
          <cx:pt idx="15358">36.359999999999999</cx:pt>
          <cx:pt idx="15359">36.359999999999999</cx:pt>
          <cx:pt idx="15360">36.359999999999999</cx:pt>
          <cx:pt idx="15361">36.359999999999999</cx:pt>
          <cx:pt idx="15362">36.359999999999999</cx:pt>
          <cx:pt idx="15363">36.359999999999999</cx:pt>
          <cx:pt idx="15364">36.359999999999999</cx:pt>
          <cx:pt idx="15365">36.359999999999999</cx:pt>
          <cx:pt idx="15366">36.359999999999999</cx:pt>
          <cx:pt idx="15367">36.359999999999999</cx:pt>
          <cx:pt idx="15368">36.359999999999999</cx:pt>
          <cx:pt idx="15369">36.359999999999999</cx:pt>
          <cx:pt idx="15370">36.359999999999999</cx:pt>
          <cx:pt idx="15371">36.359999999999999</cx:pt>
          <cx:pt idx="15372">36.359999999999999</cx:pt>
          <cx:pt idx="15373">36.359999999999999</cx:pt>
          <cx:pt idx="15374">36.359999999999999</cx:pt>
          <cx:pt idx="15375">36.359999999999999</cx:pt>
          <cx:pt idx="15376">36.359999999999999</cx:pt>
          <cx:pt idx="15377">36.359999999999999</cx:pt>
          <cx:pt idx="15378">36.359999999999999</cx:pt>
          <cx:pt idx="15379">36.359999999999999</cx:pt>
          <cx:pt idx="15380">36.359999999999999</cx:pt>
          <cx:pt idx="15381">36.359999999999999</cx:pt>
          <cx:pt idx="15382">36.359999999999999</cx:pt>
          <cx:pt idx="15383">36.359999999999999</cx:pt>
          <cx:pt idx="15384">36.359999999999999</cx:pt>
          <cx:pt idx="15385">36.359999999999999</cx:pt>
          <cx:pt idx="15386">36.359999999999999</cx:pt>
          <cx:pt idx="15387">36.359999999999999</cx:pt>
          <cx:pt idx="15388">36.359999999999999</cx:pt>
          <cx:pt idx="15389">36.359999999999999</cx:pt>
          <cx:pt idx="15390">36.359999999999999</cx:pt>
          <cx:pt idx="15391">36.359999999999999</cx:pt>
          <cx:pt idx="15392">36.359999999999999</cx:pt>
          <cx:pt idx="15393">36.359999999999999</cx:pt>
          <cx:pt idx="15394">36.359999999999999</cx:pt>
          <cx:pt idx="15395">36.359999999999999</cx:pt>
          <cx:pt idx="15396">36.359999999999999</cx:pt>
          <cx:pt idx="15397">36.359999999999999</cx:pt>
          <cx:pt idx="15398">36.359999999999999</cx:pt>
          <cx:pt idx="15399">36.359999999999999</cx:pt>
          <cx:pt idx="15400">36.359999999999999</cx:pt>
          <cx:pt idx="15401">36.359999999999999</cx:pt>
          <cx:pt idx="15402">36.359999999999999</cx:pt>
          <cx:pt idx="15403">36.359999999999999</cx:pt>
          <cx:pt idx="15404">36.359999999999999</cx:pt>
          <cx:pt idx="15405">36.359999999999999</cx:pt>
          <cx:pt idx="15406">36.359999999999999</cx:pt>
          <cx:pt idx="15407">36.359999999999999</cx:pt>
          <cx:pt idx="15408">36.359999999999999</cx:pt>
          <cx:pt idx="15409">36.359999999999999</cx:pt>
          <cx:pt idx="15410">36.359999999999999</cx:pt>
          <cx:pt idx="15411">36.359999999999999</cx:pt>
          <cx:pt idx="15412">36.359999999999999</cx:pt>
          <cx:pt idx="15413">36.359999999999999</cx:pt>
          <cx:pt idx="15414">36.359999999999999</cx:pt>
          <cx:pt idx="15415">36.359999999999999</cx:pt>
          <cx:pt idx="15416">36.359999999999999</cx:pt>
          <cx:pt idx="15417">36.359999999999999</cx:pt>
          <cx:pt idx="15418">36.359999999999999</cx:pt>
          <cx:pt idx="15419">36.359999999999999</cx:pt>
          <cx:pt idx="15420">36.359999999999999</cx:pt>
          <cx:pt idx="15421">36.359999999999999</cx:pt>
          <cx:pt idx="15422">36.359999999999999</cx:pt>
          <cx:pt idx="15423">36.359999999999999</cx:pt>
          <cx:pt idx="15424">36.359999999999999</cx:pt>
          <cx:pt idx="15425">36.359999999999999</cx:pt>
          <cx:pt idx="15426">36.359999999999999</cx:pt>
          <cx:pt idx="15427">36.350000000000001</cx:pt>
          <cx:pt idx="15428">36.350000000000001</cx:pt>
          <cx:pt idx="15429">36.340000000000003</cx:pt>
          <cx:pt idx="15430">36.340000000000003</cx:pt>
          <cx:pt idx="15431">36.340000000000003</cx:pt>
          <cx:pt idx="15432">36.329999999999998</cx:pt>
          <cx:pt idx="15433">36.32</cx:pt>
          <cx:pt idx="15434">36.32</cx:pt>
          <cx:pt idx="15435">36.32</cx:pt>
          <cx:pt idx="15436">36.32</cx:pt>
          <cx:pt idx="15437">36.32</cx:pt>
          <cx:pt idx="15438">36.310000000000002</cx:pt>
          <cx:pt idx="15439">36.310000000000002</cx:pt>
          <cx:pt idx="15440">36.310000000000002</cx:pt>
          <cx:pt idx="15441">36.310000000000002</cx:pt>
          <cx:pt idx="15442">36.310000000000002</cx:pt>
          <cx:pt idx="15443">36.310000000000002</cx:pt>
          <cx:pt idx="15444">36.299999999999997</cx:pt>
          <cx:pt idx="15445">36.299999999999997</cx:pt>
          <cx:pt idx="15446">36.299999999999997</cx:pt>
          <cx:pt idx="15447">36.299999999999997</cx:pt>
          <cx:pt idx="15448">36.299999999999997</cx:pt>
          <cx:pt idx="15449">36.299999999999997</cx:pt>
          <cx:pt idx="15450">36.289999999999999</cx:pt>
          <cx:pt idx="15451">36.289999999999999</cx:pt>
          <cx:pt idx="15452">36.289999999999999</cx:pt>
          <cx:pt idx="15453">36.289999999999999</cx:pt>
          <cx:pt idx="15454">36.280000000000001</cx:pt>
          <cx:pt idx="15455">36.280000000000001</cx:pt>
          <cx:pt idx="15456">36.280000000000001</cx:pt>
          <cx:pt idx="15457">36.270000000000003</cx:pt>
          <cx:pt idx="15458">36.270000000000003</cx:pt>
          <cx:pt idx="15459">36.270000000000003</cx:pt>
          <cx:pt idx="15460">36.270000000000003</cx:pt>
          <cx:pt idx="15461">36.270000000000003</cx:pt>
          <cx:pt idx="15462">36.270000000000003</cx:pt>
          <cx:pt idx="15463">36.259999999999998</cx:pt>
          <cx:pt idx="15464">36.259999999999998</cx:pt>
          <cx:pt idx="15465">36.259999999999998</cx:pt>
          <cx:pt idx="15466">36.259999999999998</cx:pt>
          <cx:pt idx="15467">36.25</cx:pt>
          <cx:pt idx="15468">36.25</cx:pt>
          <cx:pt idx="15469">36.25</cx:pt>
          <cx:pt idx="15470">36.25</cx:pt>
          <cx:pt idx="15471">36.25</cx:pt>
          <cx:pt idx="15472">36.25</cx:pt>
          <cx:pt idx="15473">36.25</cx:pt>
          <cx:pt idx="15474">36.25</cx:pt>
          <cx:pt idx="15475">36.240000000000002</cx:pt>
          <cx:pt idx="15476">36.240000000000002</cx:pt>
          <cx:pt idx="15477">36.240000000000002</cx:pt>
          <cx:pt idx="15478">36.240000000000002</cx:pt>
          <cx:pt idx="15479">36.229999999999997</cx:pt>
          <cx:pt idx="15480">36.229999999999997</cx:pt>
          <cx:pt idx="15481">36.229999999999997</cx:pt>
          <cx:pt idx="15482">36.229999999999997</cx:pt>
          <cx:pt idx="15483">36.229999999999997</cx:pt>
          <cx:pt idx="15484">36.229999999999997</cx:pt>
          <cx:pt idx="15485">36.229999999999997</cx:pt>
          <cx:pt idx="15486">36.229999999999997</cx:pt>
          <cx:pt idx="15487">36.229999999999997</cx:pt>
          <cx:pt idx="15488">36.219999999999999</cx:pt>
          <cx:pt idx="15489">36.219999999999999</cx:pt>
          <cx:pt idx="15490">36.219999999999999</cx:pt>
          <cx:pt idx="15491">36.219999999999999</cx:pt>
          <cx:pt idx="15492">36.210000000000001</cx:pt>
          <cx:pt idx="15493">36.210000000000001</cx:pt>
          <cx:pt idx="15494">36.210000000000001</cx:pt>
          <cx:pt idx="15495">36.210000000000001</cx:pt>
          <cx:pt idx="15496">36.200000000000003</cx:pt>
          <cx:pt idx="15497">36.200000000000003</cx:pt>
          <cx:pt idx="15498">36.189999999999998</cx:pt>
          <cx:pt idx="15499">36.189999999999998</cx:pt>
          <cx:pt idx="15500">36.189999999999998</cx:pt>
          <cx:pt idx="15501">36.189999999999998</cx:pt>
          <cx:pt idx="15502">36.189999999999998</cx:pt>
          <cx:pt idx="15503">36.189999999999998</cx:pt>
          <cx:pt idx="15504">36.189999999999998</cx:pt>
          <cx:pt idx="15505">36.189999999999998</cx:pt>
          <cx:pt idx="15506">36.18</cx:pt>
          <cx:pt idx="15507">36.18</cx:pt>
          <cx:pt idx="15508">36.18</cx:pt>
          <cx:pt idx="15509">36.170000000000002</cx:pt>
          <cx:pt idx="15510">36.170000000000002</cx:pt>
          <cx:pt idx="15511">36.170000000000002</cx:pt>
          <cx:pt idx="15512">36.170000000000002</cx:pt>
          <cx:pt idx="15513">36.170000000000002</cx:pt>
          <cx:pt idx="15514">36.170000000000002</cx:pt>
          <cx:pt idx="15515">36.170000000000002</cx:pt>
          <cx:pt idx="15516">36.170000000000002</cx:pt>
          <cx:pt idx="15517">36.170000000000002</cx:pt>
          <cx:pt idx="15518">36.170000000000002</cx:pt>
          <cx:pt idx="15519">36.170000000000002</cx:pt>
          <cx:pt idx="15520">36.170000000000002</cx:pt>
          <cx:pt idx="15521">36.170000000000002</cx:pt>
          <cx:pt idx="15522">36.170000000000002</cx:pt>
          <cx:pt idx="15523">36.159999999999997</cx:pt>
          <cx:pt idx="15524">36.159999999999997</cx:pt>
          <cx:pt idx="15525">36.149999999999999</cx:pt>
          <cx:pt idx="15526">36.149999999999999</cx:pt>
          <cx:pt idx="15527">36.149999999999999</cx:pt>
          <cx:pt idx="15528">36.149999999999999</cx:pt>
          <cx:pt idx="15529">36.140000000000001</cx:pt>
          <cx:pt idx="15530">36.140000000000001</cx:pt>
          <cx:pt idx="15531">36.130000000000003</cx:pt>
          <cx:pt idx="15532">36.130000000000003</cx:pt>
          <cx:pt idx="15533">36.130000000000003</cx:pt>
          <cx:pt idx="15534">36.119999999999997</cx:pt>
          <cx:pt idx="15535">36.119999999999997</cx:pt>
          <cx:pt idx="15536">36.109999999999999</cx:pt>
          <cx:pt idx="15537">36.109999999999999</cx:pt>
          <cx:pt idx="15538">36.109999999999999</cx:pt>
          <cx:pt idx="15539">36.109999999999999</cx:pt>
          <cx:pt idx="15540">36.109999999999999</cx:pt>
          <cx:pt idx="15541">36.109999999999999</cx:pt>
          <cx:pt idx="15542">36.109999999999999</cx:pt>
          <cx:pt idx="15543">36.109999999999999</cx:pt>
          <cx:pt idx="15544">36.109999999999999</cx:pt>
          <cx:pt idx="15545">36.109999999999999</cx:pt>
          <cx:pt idx="15546">36.109999999999999</cx:pt>
          <cx:pt idx="15547">36.109999999999999</cx:pt>
          <cx:pt idx="15548">36.109999999999999</cx:pt>
          <cx:pt idx="15549">36.109999999999999</cx:pt>
          <cx:pt idx="15550">36.109999999999999</cx:pt>
          <cx:pt idx="15551">36.100000000000001</cx:pt>
          <cx:pt idx="15552">36.100000000000001</cx:pt>
          <cx:pt idx="15553">36.100000000000001</cx:pt>
          <cx:pt idx="15554">36.100000000000001</cx:pt>
          <cx:pt idx="15555">36.090000000000003</cx:pt>
          <cx:pt idx="15556">36.090000000000003</cx:pt>
          <cx:pt idx="15557">36.090000000000003</cx:pt>
          <cx:pt idx="15558">36.090000000000003</cx:pt>
          <cx:pt idx="15559">36.079999999999998</cx:pt>
          <cx:pt idx="15560">36.079999999999998</cx:pt>
          <cx:pt idx="15561">36.079999999999998</cx:pt>
          <cx:pt idx="15562">36.079999999999998</cx:pt>
          <cx:pt idx="15563">36.079999999999998</cx:pt>
          <cx:pt idx="15564">36.07</cx:pt>
          <cx:pt idx="15565">36.07</cx:pt>
          <cx:pt idx="15566">36.07</cx:pt>
          <cx:pt idx="15567">36.07</cx:pt>
          <cx:pt idx="15568">36.07</cx:pt>
          <cx:pt idx="15569">36.07</cx:pt>
          <cx:pt idx="15570">36.07</cx:pt>
          <cx:pt idx="15571">36.07</cx:pt>
          <cx:pt idx="15572">36.060000000000002</cx:pt>
          <cx:pt idx="15573">36.049999999999997</cx:pt>
          <cx:pt idx="15574">36.049999999999997</cx:pt>
          <cx:pt idx="15575">36.039999999999999</cx:pt>
          <cx:pt idx="15576">36.039999999999999</cx:pt>
          <cx:pt idx="15577">36.039999999999999</cx:pt>
          <cx:pt idx="15578">36.039999999999999</cx:pt>
          <cx:pt idx="15579">36.039999999999999</cx:pt>
          <cx:pt idx="15580">36.039999999999999</cx:pt>
          <cx:pt idx="15581">36.030000000000001</cx:pt>
          <cx:pt idx="15582">36.030000000000001</cx:pt>
          <cx:pt idx="15583">36.030000000000001</cx:pt>
          <cx:pt idx="15584">36.020000000000003</cx:pt>
          <cx:pt idx="15585">36.020000000000003</cx:pt>
          <cx:pt idx="15586">36.020000000000003</cx:pt>
          <cx:pt idx="15587">36.020000000000003</cx:pt>
          <cx:pt idx="15588">36.020000000000003</cx:pt>
          <cx:pt idx="15589">36.020000000000003</cx:pt>
          <cx:pt idx="15590">36.020000000000003</cx:pt>
          <cx:pt idx="15591">36.020000000000003</cx:pt>
          <cx:pt idx="15592">36.009999999999998</cx:pt>
          <cx:pt idx="15593">36.009999999999998</cx:pt>
          <cx:pt idx="15594">36</cx:pt>
          <cx:pt idx="15595">36</cx:pt>
          <cx:pt idx="15596">36</cx:pt>
          <cx:pt idx="15597">36</cx:pt>
          <cx:pt idx="15598">36</cx:pt>
          <cx:pt idx="15599">36</cx:pt>
          <cx:pt idx="15600">36</cx:pt>
          <cx:pt idx="15601">36</cx:pt>
          <cx:pt idx="15602">36</cx:pt>
          <cx:pt idx="15603">36</cx:pt>
          <cx:pt idx="15604">36</cx:pt>
          <cx:pt idx="15605">36</cx:pt>
          <cx:pt idx="15606">36</cx:pt>
          <cx:pt idx="15607">36</cx:pt>
          <cx:pt idx="15608">36</cx:pt>
          <cx:pt idx="15609">36</cx:pt>
          <cx:pt idx="15610">36</cx:pt>
          <cx:pt idx="15611">36</cx:pt>
          <cx:pt idx="15612">36</cx:pt>
          <cx:pt idx="15613">36</cx:pt>
          <cx:pt idx="15614">36</cx:pt>
          <cx:pt idx="15615">36</cx:pt>
          <cx:pt idx="15616">36</cx:pt>
          <cx:pt idx="15617">36</cx:pt>
          <cx:pt idx="15618">36</cx:pt>
          <cx:pt idx="15619">36</cx:pt>
          <cx:pt idx="15620">36</cx:pt>
          <cx:pt idx="15621">36</cx:pt>
          <cx:pt idx="15622">36</cx:pt>
          <cx:pt idx="15623">36</cx:pt>
          <cx:pt idx="15624">35.990000000000002</cx:pt>
          <cx:pt idx="15625">35.990000000000002</cx:pt>
          <cx:pt idx="15626">35.990000000000002</cx:pt>
          <cx:pt idx="15627">35.990000000000002</cx:pt>
          <cx:pt idx="15628">35.990000000000002</cx:pt>
          <cx:pt idx="15629">35.979999999999997</cx:pt>
          <cx:pt idx="15630">35.979999999999997</cx:pt>
          <cx:pt idx="15631">35.979999999999997</cx:pt>
          <cx:pt idx="15632">35.979999999999997</cx:pt>
          <cx:pt idx="15633">35.979999999999997</cx:pt>
          <cx:pt idx="15634">35.979999999999997</cx:pt>
          <cx:pt idx="15635">35.969999999999999</cx:pt>
          <cx:pt idx="15636">35.960000000000001</cx:pt>
          <cx:pt idx="15637">35.960000000000001</cx:pt>
          <cx:pt idx="15638">35.960000000000001</cx:pt>
          <cx:pt idx="15639">35.960000000000001</cx:pt>
          <cx:pt idx="15640">35.960000000000001</cx:pt>
          <cx:pt idx="15641">35.960000000000001</cx:pt>
          <cx:pt idx="15642">35.950000000000003</cx:pt>
          <cx:pt idx="15643">35.950000000000003</cx:pt>
          <cx:pt idx="15644">35.939999999999998</cx:pt>
          <cx:pt idx="15645">35.939999999999998</cx:pt>
          <cx:pt idx="15646">35.939999999999998</cx:pt>
          <cx:pt idx="15647">35.939999999999998</cx:pt>
          <cx:pt idx="15648">35.939999999999998</cx:pt>
          <cx:pt idx="15649">35.939999999999998</cx:pt>
          <cx:pt idx="15650">35.939999999999998</cx:pt>
          <cx:pt idx="15651">35.939999999999998</cx:pt>
          <cx:pt idx="15652">35.939999999999998</cx:pt>
          <cx:pt idx="15653">35.939999999999998</cx:pt>
          <cx:pt idx="15654">35.939999999999998</cx:pt>
          <cx:pt idx="15655">35.939999999999998</cx:pt>
          <cx:pt idx="15656">35.939999999999998</cx:pt>
          <cx:pt idx="15657">35.939999999999998</cx:pt>
          <cx:pt idx="15658">35.93</cx:pt>
          <cx:pt idx="15659">35.93</cx:pt>
          <cx:pt idx="15660">35.920000000000002</cx:pt>
          <cx:pt idx="15661">35.920000000000002</cx:pt>
          <cx:pt idx="15662">35.920000000000002</cx:pt>
          <cx:pt idx="15663">35.920000000000002</cx:pt>
          <cx:pt idx="15664">35.920000000000002</cx:pt>
          <cx:pt idx="15665">35.920000000000002</cx:pt>
          <cx:pt idx="15666">35.909999999999997</cx:pt>
          <cx:pt idx="15667">35.909999999999997</cx:pt>
          <cx:pt idx="15668">35.909999999999997</cx:pt>
          <cx:pt idx="15669">35.909999999999997</cx:pt>
          <cx:pt idx="15670">35.899999999999999</cx:pt>
          <cx:pt idx="15671">35.899999999999999</cx:pt>
          <cx:pt idx="15672">35.899999999999999</cx:pt>
          <cx:pt idx="15673">35.899999999999999</cx:pt>
          <cx:pt idx="15674">35.899999999999999</cx:pt>
          <cx:pt idx="15675">35.899999999999999</cx:pt>
          <cx:pt idx="15676">35.899999999999999</cx:pt>
          <cx:pt idx="15677">35.899999999999999</cx:pt>
          <cx:pt idx="15678">35.890000000000001</cx:pt>
          <cx:pt idx="15679">35.890000000000001</cx:pt>
          <cx:pt idx="15680">35.890000000000001</cx:pt>
          <cx:pt idx="15681">35.890000000000001</cx:pt>
          <cx:pt idx="15682">35.880000000000003</cx:pt>
          <cx:pt idx="15683">35.880000000000003</cx:pt>
          <cx:pt idx="15684">35.880000000000003</cx:pt>
          <cx:pt idx="15685">35.880000000000003</cx:pt>
          <cx:pt idx="15686">35.880000000000003</cx:pt>
          <cx:pt idx="15687">35.869999999999997</cx:pt>
          <cx:pt idx="15688">35.869999999999997</cx:pt>
          <cx:pt idx="15689">35.869999999999997</cx:pt>
          <cx:pt idx="15690">35.869999999999997</cx:pt>
          <cx:pt idx="15691">35.869999999999997</cx:pt>
          <cx:pt idx="15692">35.869999999999997</cx:pt>
          <cx:pt idx="15693">35.859999999999999</cx:pt>
          <cx:pt idx="15694">35.859999999999999</cx:pt>
          <cx:pt idx="15695">35.859999999999999</cx:pt>
          <cx:pt idx="15696">35.859999999999999</cx:pt>
          <cx:pt idx="15697">35.859999999999999</cx:pt>
          <cx:pt idx="15698">35.850000000000001</cx:pt>
          <cx:pt idx="15699">35.850000000000001</cx:pt>
          <cx:pt idx="15700">35.850000000000001</cx:pt>
          <cx:pt idx="15701">35.850000000000001</cx:pt>
          <cx:pt idx="15702">35.850000000000001</cx:pt>
          <cx:pt idx="15703">35.850000000000001</cx:pt>
          <cx:pt idx="15704">35.850000000000001</cx:pt>
          <cx:pt idx="15705">35.850000000000001</cx:pt>
          <cx:pt idx="15706">35.850000000000001</cx:pt>
          <cx:pt idx="15707">35.850000000000001</cx:pt>
          <cx:pt idx="15708">35.850000000000001</cx:pt>
          <cx:pt idx="15709">35.840000000000003</cx:pt>
          <cx:pt idx="15710">35.840000000000003</cx:pt>
          <cx:pt idx="15711">35.840000000000003</cx:pt>
          <cx:pt idx="15712">35.829999999999998</cx:pt>
          <cx:pt idx="15713">35.829999999999998</cx:pt>
          <cx:pt idx="15714">35.829999999999998</cx:pt>
          <cx:pt idx="15715">35.829999999999998</cx:pt>
          <cx:pt idx="15716">35.82</cx:pt>
          <cx:pt idx="15717">35.82</cx:pt>
          <cx:pt idx="15718">35.82</cx:pt>
          <cx:pt idx="15719">35.82</cx:pt>
          <cx:pt idx="15720">35.82</cx:pt>
          <cx:pt idx="15721">35.82</cx:pt>
          <cx:pt idx="15722">35.82</cx:pt>
          <cx:pt idx="15723">35.82</cx:pt>
          <cx:pt idx="15724">35.810000000000002</cx:pt>
          <cx:pt idx="15725">35.810000000000002</cx:pt>
          <cx:pt idx="15726">35.810000000000002</cx:pt>
          <cx:pt idx="15727">35.810000000000002</cx:pt>
          <cx:pt idx="15728">35.810000000000002</cx:pt>
          <cx:pt idx="15729">35.810000000000002</cx:pt>
          <cx:pt idx="15730">35.799999999999997</cx:pt>
          <cx:pt idx="15731">35.799999999999997</cx:pt>
          <cx:pt idx="15732">35.799999999999997</cx:pt>
          <cx:pt idx="15733">35.799999999999997</cx:pt>
          <cx:pt idx="15734">35.799999999999997</cx:pt>
          <cx:pt idx="15735">35.799999999999997</cx:pt>
          <cx:pt idx="15736">35.789999999999999</cx:pt>
          <cx:pt idx="15737">35.789999999999999</cx:pt>
          <cx:pt idx="15738">35.789999999999999</cx:pt>
          <cx:pt idx="15739">35.789999999999999</cx:pt>
          <cx:pt idx="15740">35.789999999999999</cx:pt>
          <cx:pt idx="15741">35.789999999999999</cx:pt>
          <cx:pt idx="15742">35.789999999999999</cx:pt>
          <cx:pt idx="15743">35.780000000000001</cx:pt>
          <cx:pt idx="15744">35.780000000000001</cx:pt>
          <cx:pt idx="15745">35.780000000000001</cx:pt>
          <cx:pt idx="15746">35.780000000000001</cx:pt>
          <cx:pt idx="15747">35.770000000000003</cx:pt>
          <cx:pt idx="15748">35.770000000000003</cx:pt>
          <cx:pt idx="15749">35.770000000000003</cx:pt>
          <cx:pt idx="15750">35.770000000000003</cx:pt>
          <cx:pt idx="15751">35.770000000000003</cx:pt>
          <cx:pt idx="15752">35.770000000000003</cx:pt>
          <cx:pt idx="15753">35.770000000000003</cx:pt>
          <cx:pt idx="15754">35.770000000000003</cx:pt>
          <cx:pt idx="15755">35.759999999999998</cx:pt>
          <cx:pt idx="15756">35.759999999999998</cx:pt>
          <cx:pt idx="15757">35.759999999999998</cx:pt>
          <cx:pt idx="15758">35.759999999999998</cx:pt>
          <cx:pt idx="15759">35.75</cx:pt>
          <cx:pt idx="15760">35.75</cx:pt>
          <cx:pt idx="15761">35.75</cx:pt>
          <cx:pt idx="15762">35.75</cx:pt>
          <cx:pt idx="15763">35.75</cx:pt>
          <cx:pt idx="15764">35.75</cx:pt>
          <cx:pt idx="15765">35.740000000000002</cx:pt>
          <cx:pt idx="15766">35.740000000000002</cx:pt>
          <cx:pt idx="15767">35.740000000000002</cx:pt>
          <cx:pt idx="15768">35.740000000000002</cx:pt>
          <cx:pt idx="15769">35.729999999999997</cx:pt>
          <cx:pt idx="15770">35.729999999999997</cx:pt>
          <cx:pt idx="15771">35.729999999999997</cx:pt>
          <cx:pt idx="15772">35.729999999999997</cx:pt>
          <cx:pt idx="15773">35.729999999999997</cx:pt>
          <cx:pt idx="15774">35.719999999999999</cx:pt>
          <cx:pt idx="15775">35.710000000000001</cx:pt>
          <cx:pt idx="15776">35.710000000000001</cx:pt>
          <cx:pt idx="15777">35.710000000000001</cx:pt>
          <cx:pt idx="15778">35.710000000000001</cx:pt>
          <cx:pt idx="15779">35.710000000000001</cx:pt>
          <cx:pt idx="15780">35.710000000000001</cx:pt>
          <cx:pt idx="15781">35.710000000000001</cx:pt>
          <cx:pt idx="15782">35.710000000000001</cx:pt>
          <cx:pt idx="15783">35.710000000000001</cx:pt>
          <cx:pt idx="15784">35.710000000000001</cx:pt>
          <cx:pt idx="15785">35.710000000000001</cx:pt>
          <cx:pt idx="15786">35.710000000000001</cx:pt>
          <cx:pt idx="15787">35.710000000000001</cx:pt>
          <cx:pt idx="15788">35.710000000000001</cx:pt>
          <cx:pt idx="15789">35.710000000000001</cx:pt>
          <cx:pt idx="15790">35.710000000000001</cx:pt>
          <cx:pt idx="15791">35.710000000000001</cx:pt>
          <cx:pt idx="15792">35.710000000000001</cx:pt>
          <cx:pt idx="15793">35.710000000000001</cx:pt>
          <cx:pt idx="15794">35.710000000000001</cx:pt>
          <cx:pt idx="15795">35.710000000000001</cx:pt>
          <cx:pt idx="15796">35.710000000000001</cx:pt>
          <cx:pt idx="15797">35.710000000000001</cx:pt>
          <cx:pt idx="15798">35.710000000000001</cx:pt>
          <cx:pt idx="15799">35.710000000000001</cx:pt>
          <cx:pt idx="15800">35.710000000000001</cx:pt>
          <cx:pt idx="15801">35.710000000000001</cx:pt>
          <cx:pt idx="15802">35.710000000000001</cx:pt>
          <cx:pt idx="15803">35.710000000000001</cx:pt>
          <cx:pt idx="15804">35.710000000000001</cx:pt>
          <cx:pt idx="15805">35.710000000000001</cx:pt>
          <cx:pt idx="15806">35.710000000000001</cx:pt>
          <cx:pt idx="15807">35.710000000000001</cx:pt>
          <cx:pt idx="15808">35.710000000000001</cx:pt>
          <cx:pt idx="15809">35.710000000000001</cx:pt>
          <cx:pt idx="15810">35.710000000000001</cx:pt>
          <cx:pt idx="15811">35.710000000000001</cx:pt>
          <cx:pt idx="15812">35.710000000000001</cx:pt>
          <cx:pt idx="15813">35.710000000000001</cx:pt>
          <cx:pt idx="15814">35.710000000000001</cx:pt>
          <cx:pt idx="15815">35.710000000000001</cx:pt>
          <cx:pt idx="15816">35.710000000000001</cx:pt>
          <cx:pt idx="15817">35.710000000000001</cx:pt>
          <cx:pt idx="15818">35.710000000000001</cx:pt>
          <cx:pt idx="15819">35.710000000000001</cx:pt>
          <cx:pt idx="15820">35.710000000000001</cx:pt>
          <cx:pt idx="15821">35.710000000000001</cx:pt>
          <cx:pt idx="15822">35.710000000000001</cx:pt>
          <cx:pt idx="15823">35.710000000000001</cx:pt>
          <cx:pt idx="15824">35.710000000000001</cx:pt>
          <cx:pt idx="15825">35.710000000000001</cx:pt>
          <cx:pt idx="15826">35.710000000000001</cx:pt>
          <cx:pt idx="15827">35.710000000000001</cx:pt>
          <cx:pt idx="15828">35.710000000000001</cx:pt>
          <cx:pt idx="15829">35.710000000000001</cx:pt>
          <cx:pt idx="15830">35.710000000000001</cx:pt>
          <cx:pt idx="15831">35.710000000000001</cx:pt>
          <cx:pt idx="15832">35.710000000000001</cx:pt>
          <cx:pt idx="15833">35.710000000000001</cx:pt>
          <cx:pt idx="15834">35.710000000000001</cx:pt>
          <cx:pt idx="15835">35.710000000000001</cx:pt>
          <cx:pt idx="15836">35.700000000000003</cx:pt>
          <cx:pt idx="15837">35.689999999999998</cx:pt>
          <cx:pt idx="15838">35.689999999999998</cx:pt>
          <cx:pt idx="15839">35.689999999999998</cx:pt>
          <cx:pt idx="15840">35.689999999999998</cx:pt>
          <cx:pt idx="15841">35.689999999999998</cx:pt>
          <cx:pt idx="15842">35.689999999999998</cx:pt>
          <cx:pt idx="15843">35.68</cx:pt>
          <cx:pt idx="15844">35.68</cx:pt>
          <cx:pt idx="15845">35.68</cx:pt>
          <cx:pt idx="15846">35.670000000000002</cx:pt>
          <cx:pt idx="15847">35.670000000000002</cx:pt>
          <cx:pt idx="15848">35.659999999999997</cx:pt>
          <cx:pt idx="15849">35.659999999999997</cx:pt>
          <cx:pt idx="15850">35.659999999999997</cx:pt>
          <cx:pt idx="15851">35.659999999999997</cx:pt>
          <cx:pt idx="15852">35.659999999999997</cx:pt>
          <cx:pt idx="15853">35.659999999999997</cx:pt>
          <cx:pt idx="15854">35.659999999999997</cx:pt>
          <cx:pt idx="15855">35.649999999999999</cx:pt>
          <cx:pt idx="15856">35.649999999999999</cx:pt>
          <cx:pt idx="15857">35.649999999999999</cx:pt>
          <cx:pt idx="15858">35.649999999999999</cx:pt>
          <cx:pt idx="15859">35.649999999999999</cx:pt>
          <cx:pt idx="15860">35.640000000000001</cx:pt>
          <cx:pt idx="15861">35.640000000000001</cx:pt>
          <cx:pt idx="15862">35.630000000000003</cx:pt>
          <cx:pt idx="15863">35.630000000000003</cx:pt>
          <cx:pt idx="15864">35.630000000000003</cx:pt>
          <cx:pt idx="15865">35.630000000000003</cx:pt>
          <cx:pt idx="15866">35.630000000000003</cx:pt>
          <cx:pt idx="15867">35.630000000000003</cx:pt>
          <cx:pt idx="15868">35.630000000000003</cx:pt>
          <cx:pt idx="15869">35.630000000000003</cx:pt>
          <cx:pt idx="15870">35.619999999999997</cx:pt>
          <cx:pt idx="15871">35.619999999999997</cx:pt>
          <cx:pt idx="15872">35.619999999999997</cx:pt>
          <cx:pt idx="15873">35.609999999999999</cx:pt>
          <cx:pt idx="15874">35.609999999999999</cx:pt>
          <cx:pt idx="15875">35.609999999999999</cx:pt>
          <cx:pt idx="15876">35.600000000000001</cx:pt>
          <cx:pt idx="15877">35.600000000000001</cx:pt>
          <cx:pt idx="15878">35.600000000000001</cx:pt>
          <cx:pt idx="15879">35.600000000000001</cx:pt>
          <cx:pt idx="15880">35.590000000000003</cx:pt>
          <cx:pt idx="15881">35.590000000000003</cx:pt>
          <cx:pt idx="15882">35.579999999999998</cx:pt>
          <cx:pt idx="15883">35.579999999999998</cx:pt>
          <cx:pt idx="15884">35.579999999999998</cx:pt>
          <cx:pt idx="15885">35.579999999999998</cx:pt>
          <cx:pt idx="15886">35.579999999999998</cx:pt>
          <cx:pt idx="15887">35.57</cx:pt>
          <cx:pt idx="15888">35.57</cx:pt>
          <cx:pt idx="15889">35.57</cx:pt>
          <cx:pt idx="15890">35.57</cx:pt>
          <cx:pt idx="15891">35.560000000000002</cx:pt>
          <cx:pt idx="15892">35.560000000000002</cx:pt>
          <cx:pt idx="15893">35.560000000000002</cx:pt>
          <cx:pt idx="15894">35.560000000000002</cx:pt>
          <cx:pt idx="15895">35.560000000000002</cx:pt>
          <cx:pt idx="15896">35.560000000000002</cx:pt>
          <cx:pt idx="15897">35.560000000000002</cx:pt>
          <cx:pt idx="15898">35.560000000000002</cx:pt>
          <cx:pt idx="15899">35.560000000000002</cx:pt>
          <cx:pt idx="15900">35.560000000000002</cx:pt>
          <cx:pt idx="15901">35.560000000000002</cx:pt>
          <cx:pt idx="15902">35.560000000000002</cx:pt>
          <cx:pt idx="15903">35.560000000000002</cx:pt>
          <cx:pt idx="15904">35.560000000000002</cx:pt>
          <cx:pt idx="15905">35.560000000000002</cx:pt>
          <cx:pt idx="15906">35.560000000000002</cx:pt>
          <cx:pt idx="15907">35.560000000000002</cx:pt>
          <cx:pt idx="15908">35.560000000000002</cx:pt>
          <cx:pt idx="15909">35.549999999999997</cx:pt>
          <cx:pt idx="15910">35.549999999999997</cx:pt>
          <cx:pt idx="15911">35.539999999999999</cx:pt>
          <cx:pt idx="15912">35.539999999999999</cx:pt>
          <cx:pt idx="15913">35.539999999999999</cx:pt>
          <cx:pt idx="15914">35.539999999999999</cx:pt>
          <cx:pt idx="15915">35.539999999999999</cx:pt>
          <cx:pt idx="15916">35.539999999999999</cx:pt>
          <cx:pt idx="15917">35.539999999999999</cx:pt>
          <cx:pt idx="15918">35.539999999999999</cx:pt>
          <cx:pt idx="15919">35.530000000000001</cx:pt>
          <cx:pt idx="15920">35.530000000000001</cx:pt>
          <cx:pt idx="15921">35.530000000000001</cx:pt>
          <cx:pt idx="15922">35.530000000000001</cx:pt>
          <cx:pt idx="15923">35.530000000000001</cx:pt>
          <cx:pt idx="15924">35.530000000000001</cx:pt>
          <cx:pt idx="15925">35.530000000000001</cx:pt>
          <cx:pt idx="15926">35.530000000000001</cx:pt>
          <cx:pt idx="15927">35.530000000000001</cx:pt>
          <cx:pt idx="15928">35.530000000000001</cx:pt>
          <cx:pt idx="15929">35.520000000000003</cx:pt>
          <cx:pt idx="15930">35.520000000000003</cx:pt>
          <cx:pt idx="15931">35.509999999999998</cx:pt>
          <cx:pt idx="15932">35.509999999999998</cx:pt>
          <cx:pt idx="15933">35.509999999999998</cx:pt>
          <cx:pt idx="15934">35.509999999999998</cx:pt>
          <cx:pt idx="15935">35.509999999999998</cx:pt>
          <cx:pt idx="15936">35.509999999999998</cx:pt>
          <cx:pt idx="15937">35.509999999999998</cx:pt>
          <cx:pt idx="15938">35.5</cx:pt>
          <cx:pt idx="15939">35.5</cx:pt>
          <cx:pt idx="15940">35.5</cx:pt>
          <cx:pt idx="15941">35.5</cx:pt>
          <cx:pt idx="15942">35.5</cx:pt>
          <cx:pt idx="15943">35.490000000000002</cx:pt>
          <cx:pt idx="15944">35.479999999999997</cx:pt>
          <cx:pt idx="15945">35.479999999999997</cx:pt>
          <cx:pt idx="15946">35.479999999999997</cx:pt>
          <cx:pt idx="15947">35.479999999999997</cx:pt>
          <cx:pt idx="15948">35.479999999999997</cx:pt>
          <cx:pt idx="15949">35.479999999999997</cx:pt>
          <cx:pt idx="15950">35.479999999999997</cx:pt>
          <cx:pt idx="15951">35.479999999999997</cx:pt>
          <cx:pt idx="15952">35.479999999999997</cx:pt>
          <cx:pt idx="15953">35.479999999999997</cx:pt>
          <cx:pt idx="15954">35.479999999999997</cx:pt>
          <cx:pt idx="15955">35.479999999999997</cx:pt>
          <cx:pt idx="15956">35.479999999999997</cx:pt>
          <cx:pt idx="15957">35.479999999999997</cx:pt>
          <cx:pt idx="15958">35.479999999999997</cx:pt>
          <cx:pt idx="15959">35.479999999999997</cx:pt>
          <cx:pt idx="15960">35.479999999999997</cx:pt>
          <cx:pt idx="15961">35.479999999999997</cx:pt>
          <cx:pt idx="15962">35.479999999999997</cx:pt>
          <cx:pt idx="15963">35.479999999999997</cx:pt>
          <cx:pt idx="15964">35.479999999999997</cx:pt>
          <cx:pt idx="15965">35.479999999999997</cx:pt>
          <cx:pt idx="15966">35.479999999999997</cx:pt>
          <cx:pt idx="15967">35.479999999999997</cx:pt>
          <cx:pt idx="15968">35.479999999999997</cx:pt>
          <cx:pt idx="15969">35.479999999999997</cx:pt>
          <cx:pt idx="15970">35.479999999999997</cx:pt>
          <cx:pt idx="15971">35.479999999999997</cx:pt>
          <cx:pt idx="15972">35.469999999999999</cx:pt>
          <cx:pt idx="15973">35.469999999999999</cx:pt>
          <cx:pt idx="15974">35.469999999999999</cx:pt>
          <cx:pt idx="15975">35.469999999999999</cx:pt>
          <cx:pt idx="15976">35.460000000000001</cx:pt>
          <cx:pt idx="15977">35.460000000000001</cx:pt>
          <cx:pt idx="15978">35.460000000000001</cx:pt>
          <cx:pt idx="15979">35.460000000000001</cx:pt>
          <cx:pt idx="15980">35.460000000000001</cx:pt>
          <cx:pt idx="15981">35.450000000000003</cx:pt>
          <cx:pt idx="15982">35.450000000000003</cx:pt>
          <cx:pt idx="15983">35.450000000000003</cx:pt>
          <cx:pt idx="15984">35.439999999999998</cx:pt>
          <cx:pt idx="15985">35.439999999999998</cx:pt>
          <cx:pt idx="15986">35.439999999999998</cx:pt>
          <cx:pt idx="15987">35.439999999999998</cx:pt>
          <cx:pt idx="15988">35.43</cx:pt>
          <cx:pt idx="15989">35.43</cx:pt>
          <cx:pt idx="15990">35.43</cx:pt>
          <cx:pt idx="15991">35.43</cx:pt>
          <cx:pt idx="15992">35.420000000000002</cx:pt>
          <cx:pt idx="15993">35.420000000000002</cx:pt>
          <cx:pt idx="15994">35.420000000000002</cx:pt>
          <cx:pt idx="15995">35.420000000000002</cx:pt>
          <cx:pt idx="15996">35.420000000000002</cx:pt>
          <cx:pt idx="15997">35.420000000000002</cx:pt>
          <cx:pt idx="15998">35.420000000000002</cx:pt>
          <cx:pt idx="15999">35.420000000000002</cx:pt>
          <cx:pt idx="16000">35.409999999999997</cx:pt>
          <cx:pt idx="16001">35.409999999999997</cx:pt>
          <cx:pt idx="16002">35.409999999999997</cx:pt>
          <cx:pt idx="16003">35.409999999999997</cx:pt>
          <cx:pt idx="16004">35.409999999999997</cx:pt>
          <cx:pt idx="16005">35.409999999999997</cx:pt>
          <cx:pt idx="16006">35.409999999999997</cx:pt>
          <cx:pt idx="16007">35.409999999999997</cx:pt>
          <cx:pt idx="16008">35.399999999999999</cx:pt>
          <cx:pt idx="16009">35.399999999999999</cx:pt>
          <cx:pt idx="16010">35.399999999999999</cx:pt>
          <cx:pt idx="16011">35.390000000000001</cx:pt>
          <cx:pt idx="16012">35.390000000000001</cx:pt>
          <cx:pt idx="16013">35.380000000000003</cx:pt>
          <cx:pt idx="16014">35.380000000000003</cx:pt>
          <cx:pt idx="16015">35.380000000000003</cx:pt>
          <cx:pt idx="16016">35.380000000000003</cx:pt>
          <cx:pt idx="16017">35.380000000000003</cx:pt>
          <cx:pt idx="16018">35.380000000000003</cx:pt>
          <cx:pt idx="16019">35.380000000000003</cx:pt>
          <cx:pt idx="16020">35.380000000000003</cx:pt>
          <cx:pt idx="16021">35.380000000000003</cx:pt>
          <cx:pt idx="16022">35.369999999999997</cx:pt>
          <cx:pt idx="16023">35.369999999999997</cx:pt>
          <cx:pt idx="16024">35.369999999999997</cx:pt>
          <cx:pt idx="16025">35.369999999999997</cx:pt>
          <cx:pt idx="16026">35.369999999999997</cx:pt>
          <cx:pt idx="16027">35.369999999999997</cx:pt>
          <cx:pt idx="16028">35.369999999999997</cx:pt>
          <cx:pt idx="16029">35.369999999999997</cx:pt>
          <cx:pt idx="16030">35.369999999999997</cx:pt>
          <cx:pt idx="16031">35.369999999999997</cx:pt>
          <cx:pt idx="16032">35.369999999999997</cx:pt>
          <cx:pt idx="16033">35.369999999999997</cx:pt>
          <cx:pt idx="16034">35.359999999999999</cx:pt>
          <cx:pt idx="16035">35.359999999999999</cx:pt>
          <cx:pt idx="16036">35.359999999999999</cx:pt>
          <cx:pt idx="16037">35.359999999999999</cx:pt>
          <cx:pt idx="16038">35.350000000000001</cx:pt>
          <cx:pt idx="16039">35.350000000000001</cx:pt>
          <cx:pt idx="16040">35.350000000000001</cx:pt>
          <cx:pt idx="16041">35.350000000000001</cx:pt>
          <cx:pt idx="16042">35.350000000000001</cx:pt>
          <cx:pt idx="16043">35.350000000000001</cx:pt>
          <cx:pt idx="16044">35.350000000000001</cx:pt>
          <cx:pt idx="16045">35.340000000000003</cx:pt>
          <cx:pt idx="16046">35.340000000000003</cx:pt>
          <cx:pt idx="16047">35.340000000000003</cx:pt>
          <cx:pt idx="16048">35.329999999999998</cx:pt>
          <cx:pt idx="16049">35.329999999999998</cx:pt>
          <cx:pt idx="16050">35.329999999999998</cx:pt>
          <cx:pt idx="16051">35.329999999999998</cx:pt>
          <cx:pt idx="16052">35.32</cx:pt>
          <cx:pt idx="16053">35.32</cx:pt>
          <cx:pt idx="16054">35.32</cx:pt>
          <cx:pt idx="16055">35.32</cx:pt>
          <cx:pt idx="16056">35.310000000000002</cx:pt>
          <cx:pt idx="16057">35.310000000000002</cx:pt>
          <cx:pt idx="16058">35.310000000000002</cx:pt>
          <cx:pt idx="16059">35.289999999999999</cx:pt>
          <cx:pt idx="16060">35.289999999999999</cx:pt>
          <cx:pt idx="16061">35.289999999999999</cx:pt>
          <cx:pt idx="16062">35.289999999999999</cx:pt>
          <cx:pt idx="16063">35.289999999999999</cx:pt>
          <cx:pt idx="16064">35.289999999999999</cx:pt>
          <cx:pt idx="16065">35.289999999999999</cx:pt>
          <cx:pt idx="16066">35.289999999999999</cx:pt>
          <cx:pt idx="16067">35.289999999999999</cx:pt>
          <cx:pt idx="16068">35.289999999999999</cx:pt>
          <cx:pt idx="16069">35.289999999999999</cx:pt>
          <cx:pt idx="16070">35.289999999999999</cx:pt>
          <cx:pt idx="16071">35.289999999999999</cx:pt>
          <cx:pt idx="16072">35.289999999999999</cx:pt>
          <cx:pt idx="16073">35.289999999999999</cx:pt>
          <cx:pt idx="16074">35.289999999999999</cx:pt>
          <cx:pt idx="16075">35.289999999999999</cx:pt>
          <cx:pt idx="16076">35.289999999999999</cx:pt>
          <cx:pt idx="16077">35.289999999999999</cx:pt>
          <cx:pt idx="16078">35.289999999999999</cx:pt>
          <cx:pt idx="16079">35.289999999999999</cx:pt>
          <cx:pt idx="16080">35.289999999999999</cx:pt>
          <cx:pt idx="16081">35.289999999999999</cx:pt>
          <cx:pt idx="16082">35.289999999999999</cx:pt>
          <cx:pt idx="16083">35.289999999999999</cx:pt>
          <cx:pt idx="16084">35.289999999999999</cx:pt>
          <cx:pt idx="16085">35.289999999999999</cx:pt>
          <cx:pt idx="16086">35.289999999999999</cx:pt>
          <cx:pt idx="16087">35.289999999999999</cx:pt>
          <cx:pt idx="16088">35.289999999999999</cx:pt>
          <cx:pt idx="16089">35.289999999999999</cx:pt>
          <cx:pt idx="16090">35.289999999999999</cx:pt>
          <cx:pt idx="16091">35.289999999999999</cx:pt>
          <cx:pt idx="16092">35.289999999999999</cx:pt>
          <cx:pt idx="16093">35.289999999999999</cx:pt>
          <cx:pt idx="16094">35.289999999999999</cx:pt>
          <cx:pt idx="16095">35.289999999999999</cx:pt>
          <cx:pt idx="16096">35.289999999999999</cx:pt>
          <cx:pt idx="16097">35.289999999999999</cx:pt>
          <cx:pt idx="16098">35.289999999999999</cx:pt>
          <cx:pt idx="16099">35.289999999999999</cx:pt>
          <cx:pt idx="16100">35.289999999999999</cx:pt>
          <cx:pt idx="16101">35.289999999999999</cx:pt>
          <cx:pt idx="16102">35.289999999999999</cx:pt>
          <cx:pt idx="16103">35.289999999999999</cx:pt>
          <cx:pt idx="16104">35.289999999999999</cx:pt>
          <cx:pt idx="16105">35.289999999999999</cx:pt>
          <cx:pt idx="16106">35.289999999999999</cx:pt>
          <cx:pt idx="16107">35.289999999999999</cx:pt>
          <cx:pt idx="16108">35.289999999999999</cx:pt>
          <cx:pt idx="16109">35.289999999999999</cx:pt>
          <cx:pt idx="16110">35.289999999999999</cx:pt>
          <cx:pt idx="16111">35.289999999999999</cx:pt>
          <cx:pt idx="16112">35.289999999999999</cx:pt>
          <cx:pt idx="16113">35.280000000000001</cx:pt>
          <cx:pt idx="16114">35.280000000000001</cx:pt>
          <cx:pt idx="16115">35.280000000000001</cx:pt>
          <cx:pt idx="16116">35.280000000000001</cx:pt>
          <cx:pt idx="16117">35.270000000000003</cx:pt>
          <cx:pt idx="16118">35.259999999999998</cx:pt>
          <cx:pt idx="16119">35.259999999999998</cx:pt>
          <cx:pt idx="16120">35.259999999999998</cx:pt>
          <cx:pt idx="16121">35.259999999999998</cx:pt>
          <cx:pt idx="16122">35.25</cx:pt>
          <cx:pt idx="16123">35.25</cx:pt>
          <cx:pt idx="16124">35.25</cx:pt>
          <cx:pt idx="16125">35.25</cx:pt>
          <cx:pt idx="16126">35.25</cx:pt>
          <cx:pt idx="16127">35.25</cx:pt>
          <cx:pt idx="16128">35.25</cx:pt>
          <cx:pt idx="16129">35.25</cx:pt>
          <cx:pt idx="16130">35.25</cx:pt>
          <cx:pt idx="16131">35.25</cx:pt>
          <cx:pt idx="16132">35.25</cx:pt>
          <cx:pt idx="16133">35.240000000000002</cx:pt>
          <cx:pt idx="16134">35.240000000000002</cx:pt>
          <cx:pt idx="16135">35.240000000000002</cx:pt>
          <cx:pt idx="16136">35.240000000000002</cx:pt>
          <cx:pt idx="16137">35.240000000000002</cx:pt>
          <cx:pt idx="16138">35.240000000000002</cx:pt>
          <cx:pt idx="16139">35.240000000000002</cx:pt>
          <cx:pt idx="16140">35.240000000000002</cx:pt>
          <cx:pt idx="16141">35.229999999999997</cx:pt>
          <cx:pt idx="16142">35.229999999999997</cx:pt>
          <cx:pt idx="16143">35.229999999999997</cx:pt>
          <cx:pt idx="16144">35.219999999999999</cx:pt>
          <cx:pt idx="16145">35.219999999999999</cx:pt>
          <cx:pt idx="16146">35.210000000000001</cx:pt>
          <cx:pt idx="16147">35.210000000000001</cx:pt>
          <cx:pt idx="16148">35.210000000000001</cx:pt>
          <cx:pt idx="16149">35.210000000000001</cx:pt>
          <cx:pt idx="16150">35.210000000000001</cx:pt>
          <cx:pt idx="16151">35.210000000000001</cx:pt>
          <cx:pt idx="16152">35.210000000000001</cx:pt>
          <cx:pt idx="16153">35.210000000000001</cx:pt>
          <cx:pt idx="16154">35.200000000000003</cx:pt>
          <cx:pt idx="16155">35.200000000000003</cx:pt>
          <cx:pt idx="16156">35.200000000000003</cx:pt>
          <cx:pt idx="16157">35.200000000000003</cx:pt>
          <cx:pt idx="16158">35.189999999999998</cx:pt>
          <cx:pt idx="16159">35.189999999999998</cx:pt>
          <cx:pt idx="16160">35.189999999999998</cx:pt>
          <cx:pt idx="16161">35.189999999999998</cx:pt>
          <cx:pt idx="16162">35.189999999999998</cx:pt>
          <cx:pt idx="16163">35.189999999999998</cx:pt>
          <cx:pt idx="16164">35.189999999999998</cx:pt>
          <cx:pt idx="16165">35.189999999999998</cx:pt>
          <cx:pt idx="16166">35.189999999999998</cx:pt>
          <cx:pt idx="16167">35.170000000000002</cx:pt>
          <cx:pt idx="16168">35.170000000000002</cx:pt>
          <cx:pt idx="16169">35.170000000000002</cx:pt>
          <cx:pt idx="16170">35.170000000000002</cx:pt>
          <cx:pt idx="16171">35.170000000000002</cx:pt>
          <cx:pt idx="16172">35.170000000000002</cx:pt>
          <cx:pt idx="16173">35.159999999999997</cx:pt>
          <cx:pt idx="16174">35.149999999999999</cx:pt>
          <cx:pt idx="16175">35.140000000000001</cx:pt>
          <cx:pt idx="16176">35.140000000000001</cx:pt>
          <cx:pt idx="16177">35.140000000000001</cx:pt>
          <cx:pt idx="16178">35.140000000000001</cx:pt>
          <cx:pt idx="16179">35.140000000000001</cx:pt>
          <cx:pt idx="16180">35.140000000000001</cx:pt>
          <cx:pt idx="16181">35.140000000000001</cx:pt>
          <cx:pt idx="16182">35.140000000000001</cx:pt>
          <cx:pt idx="16183">35.140000000000001</cx:pt>
          <cx:pt idx="16184">35.140000000000001</cx:pt>
          <cx:pt idx="16185">35.140000000000001</cx:pt>
          <cx:pt idx="16186">35.140000000000001</cx:pt>
          <cx:pt idx="16187">35.140000000000001</cx:pt>
          <cx:pt idx="16188">35.140000000000001</cx:pt>
          <cx:pt idx="16189">35.140000000000001</cx:pt>
          <cx:pt idx="16190">35.140000000000001</cx:pt>
          <cx:pt idx="16191">35.140000000000001</cx:pt>
          <cx:pt idx="16192">35.130000000000003</cx:pt>
          <cx:pt idx="16193">35.130000000000003</cx:pt>
          <cx:pt idx="16194">35.130000000000003</cx:pt>
          <cx:pt idx="16195">35.130000000000003</cx:pt>
          <cx:pt idx="16196">35.119999999999997</cx:pt>
          <cx:pt idx="16197">35.119999999999997</cx:pt>
          <cx:pt idx="16198">35.109999999999999</cx:pt>
          <cx:pt idx="16199">35.109999999999999</cx:pt>
          <cx:pt idx="16200">35.109999999999999</cx:pt>
          <cx:pt idx="16201">35.109999999999999</cx:pt>
          <cx:pt idx="16202">35.109999999999999</cx:pt>
          <cx:pt idx="16203">35.109999999999999</cx:pt>
          <cx:pt idx="16204">35.100000000000001</cx:pt>
          <cx:pt idx="16205">35.100000000000001</cx:pt>
          <cx:pt idx="16206">35.100000000000001</cx:pt>
          <cx:pt idx="16207">35.100000000000001</cx:pt>
          <cx:pt idx="16208">35.100000000000001</cx:pt>
          <cx:pt idx="16209">35.090000000000003</cx:pt>
          <cx:pt idx="16210">35.090000000000003</cx:pt>
          <cx:pt idx="16211">35.090000000000003</cx:pt>
          <cx:pt idx="16212">35.090000000000003</cx:pt>
          <cx:pt idx="16213">35.090000000000003</cx:pt>
          <cx:pt idx="16214">35.090000000000003</cx:pt>
          <cx:pt idx="16215">35.090000000000003</cx:pt>
          <cx:pt idx="16216">35.090000000000003</cx:pt>
          <cx:pt idx="16217">35.090000000000003</cx:pt>
          <cx:pt idx="16218">35.090000000000003</cx:pt>
          <cx:pt idx="16219">35.090000000000003</cx:pt>
          <cx:pt idx="16220">35.079999999999998</cx:pt>
          <cx:pt idx="16221">35.07</cx:pt>
          <cx:pt idx="16222">35.07</cx:pt>
          <cx:pt idx="16223">35.07</cx:pt>
          <cx:pt idx="16224">35.07</cx:pt>
          <cx:pt idx="16225">35.060000000000002</cx:pt>
          <cx:pt idx="16226">35.060000000000002</cx:pt>
          <cx:pt idx="16227">35.060000000000002</cx:pt>
          <cx:pt idx="16228">35.060000000000002</cx:pt>
          <cx:pt idx="16229">35.049999999999997</cx:pt>
          <cx:pt idx="16230">35.049999999999997</cx:pt>
          <cx:pt idx="16231">35.049999999999997</cx:pt>
          <cx:pt idx="16232">35.049999999999997</cx:pt>
          <cx:pt idx="16233">35.049999999999997</cx:pt>
          <cx:pt idx="16234">35.049999999999997</cx:pt>
          <cx:pt idx="16235">35.049999999999997</cx:pt>
          <cx:pt idx="16236">35.039999999999999</cx:pt>
          <cx:pt idx="16237">35.030000000000001</cx:pt>
          <cx:pt idx="16238">35.030000000000001</cx:pt>
          <cx:pt idx="16239">35.030000000000001</cx:pt>
          <cx:pt idx="16240">35.030000000000001</cx:pt>
          <cx:pt idx="16241">35.020000000000003</cx:pt>
          <cx:pt idx="16242">35.020000000000003</cx:pt>
          <cx:pt idx="16243">35.020000000000003</cx:pt>
          <cx:pt idx="16244">35.009999999999998</cx:pt>
          <cx:pt idx="16245">35.009999999999998</cx:pt>
          <cx:pt idx="16246">35.009999999999998</cx:pt>
          <cx:pt idx="16247">35.009999999999998</cx:pt>
          <cx:pt idx="16248">35.009999999999998</cx:pt>
          <cx:pt idx="16249">35</cx:pt>
          <cx:pt idx="16250">35</cx:pt>
          <cx:pt idx="16251">35</cx:pt>
          <cx:pt idx="16252">35</cx:pt>
          <cx:pt idx="16253">35</cx:pt>
          <cx:pt idx="16254">35</cx:pt>
          <cx:pt idx="16255">35</cx:pt>
          <cx:pt idx="16256">35</cx:pt>
          <cx:pt idx="16257">35</cx:pt>
          <cx:pt idx="16258">35</cx:pt>
          <cx:pt idx="16259">35</cx:pt>
          <cx:pt idx="16260">35</cx:pt>
          <cx:pt idx="16261">35</cx:pt>
          <cx:pt idx="16262">35</cx:pt>
          <cx:pt idx="16263">35</cx:pt>
          <cx:pt idx="16264">35</cx:pt>
          <cx:pt idx="16265">35</cx:pt>
          <cx:pt idx="16266">35</cx:pt>
          <cx:pt idx="16267">35</cx:pt>
          <cx:pt idx="16268">35</cx:pt>
          <cx:pt idx="16269">35</cx:pt>
          <cx:pt idx="16270">35</cx:pt>
          <cx:pt idx="16271">35</cx:pt>
          <cx:pt idx="16272">35</cx:pt>
          <cx:pt idx="16273">35</cx:pt>
          <cx:pt idx="16274">35</cx:pt>
          <cx:pt idx="16275">35</cx:pt>
          <cx:pt idx="16276">35</cx:pt>
          <cx:pt idx="16277">35</cx:pt>
          <cx:pt idx="16278">35</cx:pt>
          <cx:pt idx="16279">35</cx:pt>
          <cx:pt idx="16280">35</cx:pt>
          <cx:pt idx="16281">35</cx:pt>
          <cx:pt idx="16282">35</cx:pt>
          <cx:pt idx="16283">35</cx:pt>
          <cx:pt idx="16284">35</cx:pt>
          <cx:pt idx="16285">35</cx:pt>
          <cx:pt idx="16286">35</cx:pt>
          <cx:pt idx="16287">35</cx:pt>
          <cx:pt idx="16288">35</cx:pt>
          <cx:pt idx="16289">35</cx:pt>
          <cx:pt idx="16290">34.990000000000002</cx:pt>
          <cx:pt idx="16291">34.990000000000002</cx:pt>
          <cx:pt idx="16292">34.990000000000002</cx:pt>
          <cx:pt idx="16293">34.979999999999997</cx:pt>
          <cx:pt idx="16294">34.969999999999999</cx:pt>
          <cx:pt idx="16295">34.969999999999999</cx:pt>
          <cx:pt idx="16296">34.969999999999999</cx:pt>
          <cx:pt idx="16297">34.969999999999999</cx:pt>
          <cx:pt idx="16298">34.969999999999999</cx:pt>
          <cx:pt idx="16299">34.969999999999999</cx:pt>
          <cx:pt idx="16300">34.969999999999999</cx:pt>
          <cx:pt idx="16301">34.969999999999999</cx:pt>
          <cx:pt idx="16302">34.969999999999999</cx:pt>
          <cx:pt idx="16303">34.960000000000001</cx:pt>
          <cx:pt idx="16304">34.960000000000001</cx:pt>
          <cx:pt idx="16305">34.960000000000001</cx:pt>
          <cx:pt idx="16306">34.960000000000001</cx:pt>
          <cx:pt idx="16307">34.960000000000001</cx:pt>
          <cx:pt idx="16308">34.960000000000001</cx:pt>
          <cx:pt idx="16309">34.960000000000001</cx:pt>
          <cx:pt idx="16310">34.950000000000003</cx:pt>
          <cx:pt idx="16311">34.950000000000003</cx:pt>
          <cx:pt idx="16312">34.950000000000003</cx:pt>
          <cx:pt idx="16313">34.950000000000003</cx:pt>
          <cx:pt idx="16314">34.950000000000003</cx:pt>
          <cx:pt idx="16315">34.950000000000003</cx:pt>
          <cx:pt idx="16316">34.950000000000003</cx:pt>
          <cx:pt idx="16317">34.939999999999998</cx:pt>
          <cx:pt idx="16318">34.939999999999998</cx:pt>
          <cx:pt idx="16319">34.939999999999998</cx:pt>
          <cx:pt idx="16320">34.939999999999998</cx:pt>
          <cx:pt idx="16321">34.939999999999998</cx:pt>
          <cx:pt idx="16322">34.939999999999998</cx:pt>
          <cx:pt idx="16323">34.93</cx:pt>
          <cx:pt idx="16324">34.93</cx:pt>
          <cx:pt idx="16325">34.93</cx:pt>
          <cx:pt idx="16326">34.93</cx:pt>
          <cx:pt idx="16327">34.93</cx:pt>
          <cx:pt idx="16328">34.93</cx:pt>
          <cx:pt idx="16329">34.93</cx:pt>
          <cx:pt idx="16330">34.93</cx:pt>
          <cx:pt idx="16331">34.93</cx:pt>
          <cx:pt idx="16332">34.93</cx:pt>
          <cx:pt idx="16333">34.920000000000002</cx:pt>
          <cx:pt idx="16334">34.920000000000002</cx:pt>
          <cx:pt idx="16335">34.920000000000002</cx:pt>
          <cx:pt idx="16336">34.920000000000002</cx:pt>
          <cx:pt idx="16337">34.920000000000002</cx:pt>
          <cx:pt idx="16338">34.920000000000002</cx:pt>
          <cx:pt idx="16339">34.920000000000002</cx:pt>
          <cx:pt idx="16340">34.920000000000002</cx:pt>
          <cx:pt idx="16341">34.920000000000002</cx:pt>
          <cx:pt idx="16342">34.920000000000002</cx:pt>
          <cx:pt idx="16343">34.920000000000002</cx:pt>
          <cx:pt idx="16344">34.920000000000002</cx:pt>
          <cx:pt idx="16345">34.909999999999997</cx:pt>
          <cx:pt idx="16346">34.909999999999997</cx:pt>
          <cx:pt idx="16347">34.909999999999997</cx:pt>
          <cx:pt idx="16348">34.909999999999997</cx:pt>
          <cx:pt idx="16349">34.909999999999997</cx:pt>
          <cx:pt idx="16350">34.909999999999997</cx:pt>
          <cx:pt idx="16351">34.909999999999997</cx:pt>
          <cx:pt idx="16352">34.909999999999997</cx:pt>
          <cx:pt idx="16353">34.899999999999999</cx:pt>
          <cx:pt idx="16354">34.890000000000001</cx:pt>
          <cx:pt idx="16355">34.880000000000003</cx:pt>
          <cx:pt idx="16356">34.880000000000003</cx:pt>
          <cx:pt idx="16357">34.880000000000003</cx:pt>
          <cx:pt idx="16358">34.880000000000003</cx:pt>
          <cx:pt idx="16359">34.880000000000003</cx:pt>
          <cx:pt idx="16360">34.880000000000003</cx:pt>
          <cx:pt idx="16361">34.880000000000003</cx:pt>
          <cx:pt idx="16362">34.880000000000003</cx:pt>
          <cx:pt idx="16363">34.880000000000003</cx:pt>
          <cx:pt idx="16364">34.880000000000003</cx:pt>
          <cx:pt idx="16365">34.869999999999997</cx:pt>
          <cx:pt idx="16366">34.869999999999997</cx:pt>
          <cx:pt idx="16367">34.869999999999997</cx:pt>
          <cx:pt idx="16368">34.869999999999997</cx:pt>
          <cx:pt idx="16369">34.869999999999997</cx:pt>
          <cx:pt idx="16370">34.869999999999997</cx:pt>
          <cx:pt idx="16371">34.869999999999997</cx:pt>
          <cx:pt idx="16372">34.859999999999999</cx:pt>
          <cx:pt idx="16373">34.850000000000001</cx:pt>
          <cx:pt idx="16374">34.850000000000001</cx:pt>
          <cx:pt idx="16375">34.850000000000001</cx:pt>
          <cx:pt idx="16376">34.850000000000001</cx:pt>
          <cx:pt idx="16377">34.850000000000001</cx:pt>
          <cx:pt idx="16378">34.850000000000001</cx:pt>
          <cx:pt idx="16379">34.850000000000001</cx:pt>
          <cx:pt idx="16380">34.840000000000003</cx:pt>
          <cx:pt idx="16381">34.840000000000003</cx:pt>
          <cx:pt idx="16382">34.829999999999998</cx:pt>
          <cx:pt idx="16383">34.829999999999998</cx:pt>
          <cx:pt idx="16384">34.829999999999998</cx:pt>
          <cx:pt idx="16385">34.829999999999998</cx:pt>
          <cx:pt idx="16386">34.82</cx:pt>
          <cx:pt idx="16387">34.82</cx:pt>
          <cx:pt idx="16388">34.810000000000002</cx:pt>
          <cx:pt idx="16389">34.810000000000002</cx:pt>
          <cx:pt idx="16390">34.810000000000002</cx:pt>
          <cx:pt idx="16391">34.810000000000002</cx:pt>
          <cx:pt idx="16392">34.799999999999997</cx:pt>
          <cx:pt idx="16393">34.799999999999997</cx:pt>
          <cx:pt idx="16394">34.799999999999997</cx:pt>
          <cx:pt idx="16395">34.799999999999997</cx:pt>
          <cx:pt idx="16396">34.799999999999997</cx:pt>
          <cx:pt idx="16397">34.799999999999997</cx:pt>
          <cx:pt idx="16398">34.780000000000001</cx:pt>
          <cx:pt idx="16399">34.780000000000001</cx:pt>
          <cx:pt idx="16400">34.780000000000001</cx:pt>
          <cx:pt idx="16401">34.780000000000001</cx:pt>
          <cx:pt idx="16402">34.780000000000001</cx:pt>
          <cx:pt idx="16403">34.780000000000001</cx:pt>
          <cx:pt idx="16404">34.780000000000001</cx:pt>
          <cx:pt idx="16405">34.780000000000001</cx:pt>
          <cx:pt idx="16406">34.780000000000001</cx:pt>
          <cx:pt idx="16407">34.780000000000001</cx:pt>
          <cx:pt idx="16408">34.780000000000001</cx:pt>
          <cx:pt idx="16409">34.780000000000001</cx:pt>
          <cx:pt idx="16410">34.780000000000001</cx:pt>
          <cx:pt idx="16411">34.780000000000001</cx:pt>
          <cx:pt idx="16412">34.780000000000001</cx:pt>
          <cx:pt idx="16413">34.780000000000001</cx:pt>
          <cx:pt idx="16414">34.780000000000001</cx:pt>
          <cx:pt idx="16415">34.780000000000001</cx:pt>
          <cx:pt idx="16416">34.780000000000001</cx:pt>
          <cx:pt idx="16417">34.780000000000001</cx:pt>
          <cx:pt idx="16418">34.780000000000001</cx:pt>
          <cx:pt idx="16419">34.780000000000001</cx:pt>
          <cx:pt idx="16420">34.780000000000001</cx:pt>
          <cx:pt idx="16421">34.780000000000001</cx:pt>
          <cx:pt idx="16422">34.780000000000001</cx:pt>
          <cx:pt idx="16423">34.780000000000001</cx:pt>
          <cx:pt idx="16424">34.770000000000003</cx:pt>
          <cx:pt idx="16425">34.770000000000003</cx:pt>
          <cx:pt idx="16426">34.770000000000003</cx:pt>
          <cx:pt idx="16427">34.759999999999998</cx:pt>
          <cx:pt idx="16428">34.759999999999998</cx:pt>
          <cx:pt idx="16429">34.759999999999998</cx:pt>
          <cx:pt idx="16430">34.75</cx:pt>
          <cx:pt idx="16431">34.75</cx:pt>
          <cx:pt idx="16432">34.75</cx:pt>
          <cx:pt idx="16433">34.75</cx:pt>
          <cx:pt idx="16434">34.75</cx:pt>
          <cx:pt idx="16435">34.75</cx:pt>
          <cx:pt idx="16436">34.75</cx:pt>
          <cx:pt idx="16437">34.740000000000002</cx:pt>
          <cx:pt idx="16438">34.740000000000002</cx:pt>
          <cx:pt idx="16439">34.740000000000002</cx:pt>
          <cx:pt idx="16440">34.740000000000002</cx:pt>
          <cx:pt idx="16441">34.740000000000002</cx:pt>
          <cx:pt idx="16442">34.740000000000002</cx:pt>
          <cx:pt idx="16443">34.740000000000002</cx:pt>
          <cx:pt idx="16444">34.740000000000002</cx:pt>
          <cx:pt idx="16445">34.740000000000002</cx:pt>
          <cx:pt idx="16446">34.740000000000002</cx:pt>
          <cx:pt idx="16447">34.740000000000002</cx:pt>
          <cx:pt idx="16448">34.729999999999997</cx:pt>
          <cx:pt idx="16449">34.729999999999997</cx:pt>
          <cx:pt idx="16450">34.729999999999997</cx:pt>
          <cx:pt idx="16451">34.719999999999999</cx:pt>
          <cx:pt idx="16452">34.719999999999999</cx:pt>
          <cx:pt idx="16453">34.719999999999999</cx:pt>
          <cx:pt idx="16454">34.719999999999999</cx:pt>
          <cx:pt idx="16455">34.719999999999999</cx:pt>
          <cx:pt idx="16456">34.719999999999999</cx:pt>
          <cx:pt idx="16457">34.719999999999999</cx:pt>
          <cx:pt idx="16458">34.719999999999999</cx:pt>
          <cx:pt idx="16459">34.710000000000001</cx:pt>
          <cx:pt idx="16460">34.710000000000001</cx:pt>
          <cx:pt idx="16461">34.710000000000001</cx:pt>
          <cx:pt idx="16462">34.710000000000001</cx:pt>
          <cx:pt idx="16463">34.710000000000001</cx:pt>
          <cx:pt idx="16464">34.710000000000001</cx:pt>
          <cx:pt idx="16465">34.700000000000003</cx:pt>
          <cx:pt idx="16466">34.700000000000003</cx:pt>
          <cx:pt idx="16467">34.689999999999998</cx:pt>
          <cx:pt idx="16468">34.689999999999998</cx:pt>
          <cx:pt idx="16469">34.689999999999998</cx:pt>
          <cx:pt idx="16470">34.689999999999998</cx:pt>
          <cx:pt idx="16471">34.689999999999998</cx:pt>
          <cx:pt idx="16472">34.689999999999998</cx:pt>
          <cx:pt idx="16473">34.689999999999998</cx:pt>
          <cx:pt idx="16474">34.689999999999998</cx:pt>
          <cx:pt idx="16475">34.68</cx:pt>
          <cx:pt idx="16476">34.68</cx:pt>
          <cx:pt idx="16477">34.68</cx:pt>
          <cx:pt idx="16478">34.68</cx:pt>
          <cx:pt idx="16479">34.670000000000002</cx:pt>
          <cx:pt idx="16480">34.670000000000002</cx:pt>
          <cx:pt idx="16481">34.670000000000002</cx:pt>
          <cx:pt idx="16482">34.670000000000002</cx:pt>
          <cx:pt idx="16483">34.670000000000002</cx:pt>
          <cx:pt idx="16484">34.670000000000002</cx:pt>
          <cx:pt idx="16485">34.670000000000002</cx:pt>
          <cx:pt idx="16486">34.670000000000002</cx:pt>
          <cx:pt idx="16487">34.670000000000002</cx:pt>
          <cx:pt idx="16488">34.659999999999997</cx:pt>
          <cx:pt idx="16489">34.659999999999997</cx:pt>
          <cx:pt idx="16490">34.649999999999999</cx:pt>
          <cx:pt idx="16491">34.649999999999999</cx:pt>
          <cx:pt idx="16492">34.649999999999999</cx:pt>
          <cx:pt idx="16493">34.640000000000001</cx:pt>
          <cx:pt idx="16494">34.640000000000001</cx:pt>
          <cx:pt idx="16495">34.640000000000001</cx:pt>
          <cx:pt idx="16496">34.630000000000003</cx:pt>
          <cx:pt idx="16497">34.630000000000003</cx:pt>
          <cx:pt idx="16498">34.619999999999997</cx:pt>
          <cx:pt idx="16499">34.619999999999997</cx:pt>
          <cx:pt idx="16500">34.619999999999997</cx:pt>
          <cx:pt idx="16501">34.619999999999997</cx:pt>
          <cx:pt idx="16502">34.619999999999997</cx:pt>
          <cx:pt idx="16503">34.619999999999997</cx:pt>
          <cx:pt idx="16504">34.619999999999997</cx:pt>
          <cx:pt idx="16505">34.619999999999997</cx:pt>
          <cx:pt idx="16506">34.619999999999997</cx:pt>
          <cx:pt idx="16507">34.619999999999997</cx:pt>
          <cx:pt idx="16508">34.619999999999997</cx:pt>
          <cx:pt idx="16509">34.619999999999997</cx:pt>
          <cx:pt idx="16510">34.619999999999997</cx:pt>
          <cx:pt idx="16511">34.619999999999997</cx:pt>
          <cx:pt idx="16512">34.619999999999997</cx:pt>
          <cx:pt idx="16513">34.619999999999997</cx:pt>
          <cx:pt idx="16514">34.619999999999997</cx:pt>
          <cx:pt idx="16515">34.619999999999997</cx:pt>
          <cx:pt idx="16516">34.619999999999997</cx:pt>
          <cx:pt idx="16517">34.619999999999997</cx:pt>
          <cx:pt idx="16518">34.619999999999997</cx:pt>
          <cx:pt idx="16519">34.619999999999997</cx:pt>
          <cx:pt idx="16520">34.619999999999997</cx:pt>
          <cx:pt idx="16521">34.619999999999997</cx:pt>
          <cx:pt idx="16522">34.619999999999997</cx:pt>
          <cx:pt idx="16523">34.619999999999997</cx:pt>
          <cx:pt idx="16524">34.619999999999997</cx:pt>
          <cx:pt idx="16525">34.619999999999997</cx:pt>
          <cx:pt idx="16526">34.619999999999997</cx:pt>
          <cx:pt idx="16527">34.619999999999997</cx:pt>
          <cx:pt idx="16528">34.619999999999997</cx:pt>
          <cx:pt idx="16529">34.619999999999997</cx:pt>
          <cx:pt idx="16530">34.609999999999999</cx:pt>
          <cx:pt idx="16531">34.609999999999999</cx:pt>
          <cx:pt idx="16532">34.600000000000001</cx:pt>
          <cx:pt idx="16533">34.600000000000001</cx:pt>
          <cx:pt idx="16534">34.600000000000001</cx:pt>
          <cx:pt idx="16535">34.600000000000001</cx:pt>
          <cx:pt idx="16536">34.600000000000001</cx:pt>
          <cx:pt idx="16537">34.590000000000003</cx:pt>
          <cx:pt idx="16538">34.590000000000003</cx:pt>
          <cx:pt idx="16539">34.590000000000003</cx:pt>
          <cx:pt idx="16540">34.579999999999998</cx:pt>
          <cx:pt idx="16541">34.579999999999998</cx:pt>
          <cx:pt idx="16542">34.579999999999998</cx:pt>
          <cx:pt idx="16543">34.579999999999998</cx:pt>
          <cx:pt idx="16544">34.57</cx:pt>
          <cx:pt idx="16545">34.57</cx:pt>
          <cx:pt idx="16546">34.57</cx:pt>
          <cx:pt idx="16547">34.57</cx:pt>
          <cx:pt idx="16548">34.57</cx:pt>
          <cx:pt idx="16549">34.57</cx:pt>
          <cx:pt idx="16550">34.57</cx:pt>
          <cx:pt idx="16551">34.57</cx:pt>
          <cx:pt idx="16552">34.57</cx:pt>
          <cx:pt idx="16553">34.560000000000002</cx:pt>
          <cx:pt idx="16554">34.560000000000002</cx:pt>
          <cx:pt idx="16555">34.560000000000002</cx:pt>
          <cx:pt idx="16556">34.560000000000002</cx:pt>
          <cx:pt idx="16557">34.560000000000002</cx:pt>
          <cx:pt idx="16558">34.549999999999997</cx:pt>
          <cx:pt idx="16559">34.549999999999997</cx:pt>
          <cx:pt idx="16560">34.549999999999997</cx:pt>
          <cx:pt idx="16561">34.549999999999997</cx:pt>
          <cx:pt idx="16562">34.549999999999997</cx:pt>
          <cx:pt idx="16563">34.549999999999997</cx:pt>
          <cx:pt idx="16564">34.549999999999997</cx:pt>
          <cx:pt idx="16565">34.549999999999997</cx:pt>
          <cx:pt idx="16566">34.549999999999997</cx:pt>
          <cx:pt idx="16567">34.549999999999997</cx:pt>
          <cx:pt idx="16568">34.549999999999997</cx:pt>
          <cx:pt idx="16569">34.549999999999997</cx:pt>
          <cx:pt idx="16570">34.549999999999997</cx:pt>
          <cx:pt idx="16571">34.549999999999997</cx:pt>
          <cx:pt idx="16572">34.549999999999997</cx:pt>
          <cx:pt idx="16573">34.549999999999997</cx:pt>
          <cx:pt idx="16574">34.549999999999997</cx:pt>
          <cx:pt idx="16575">34.549999999999997</cx:pt>
          <cx:pt idx="16576">34.549999999999997</cx:pt>
          <cx:pt idx="16577">34.549999999999997</cx:pt>
          <cx:pt idx="16578">34.539999999999999</cx:pt>
          <cx:pt idx="16579">34.539999999999999</cx:pt>
          <cx:pt idx="16580">34.539999999999999</cx:pt>
          <cx:pt idx="16581">34.539999999999999</cx:pt>
          <cx:pt idx="16582">34.530000000000001</cx:pt>
          <cx:pt idx="16583">34.530000000000001</cx:pt>
          <cx:pt idx="16584">34.530000000000001</cx:pt>
          <cx:pt idx="16585">34.520000000000003</cx:pt>
          <cx:pt idx="16586">34.520000000000003</cx:pt>
          <cx:pt idx="16587">34.520000000000003</cx:pt>
          <cx:pt idx="16588">34.520000000000003</cx:pt>
          <cx:pt idx="16589">34.520000000000003</cx:pt>
          <cx:pt idx="16590">34.509999999999998</cx:pt>
          <cx:pt idx="16591">34.509999999999998</cx:pt>
          <cx:pt idx="16592">34.509999999999998</cx:pt>
          <cx:pt idx="16593">34.509999999999998</cx:pt>
          <cx:pt idx="16594">34.509999999999998</cx:pt>
          <cx:pt idx="16595">34.509999999999998</cx:pt>
          <cx:pt idx="16596">34.509999999999998</cx:pt>
          <cx:pt idx="16597">34.509999999999998</cx:pt>
          <cx:pt idx="16598">34.509999999999998</cx:pt>
          <cx:pt idx="16599">34.509999999999998</cx:pt>
          <cx:pt idx="16600">34.5</cx:pt>
          <cx:pt idx="16601">34.5</cx:pt>
          <cx:pt idx="16602">34.5</cx:pt>
          <cx:pt idx="16603">34.5</cx:pt>
          <cx:pt idx="16604">34.5</cx:pt>
          <cx:pt idx="16605">34.5</cx:pt>
          <cx:pt idx="16606">34.5</cx:pt>
          <cx:pt idx="16607">34.5</cx:pt>
          <cx:pt idx="16608">34.5</cx:pt>
          <cx:pt idx="16609">34.5</cx:pt>
          <cx:pt idx="16610">34.490000000000002</cx:pt>
          <cx:pt idx="16611">34.490000000000002</cx:pt>
          <cx:pt idx="16612">34.490000000000002</cx:pt>
          <cx:pt idx="16613">34.479999999999997</cx:pt>
          <cx:pt idx="16614">34.479999999999997</cx:pt>
          <cx:pt idx="16615">34.479999999999997</cx:pt>
          <cx:pt idx="16616">34.479999999999997</cx:pt>
          <cx:pt idx="16617">34.479999999999997</cx:pt>
          <cx:pt idx="16618">34.479999999999997</cx:pt>
          <cx:pt idx="16619">34.479999999999997</cx:pt>
          <cx:pt idx="16620">34.479999999999997</cx:pt>
          <cx:pt idx="16621">34.479999999999997</cx:pt>
          <cx:pt idx="16622">34.479999999999997</cx:pt>
          <cx:pt idx="16623">34.479999999999997</cx:pt>
          <cx:pt idx="16624">34.479999999999997</cx:pt>
          <cx:pt idx="16625">34.479999999999997</cx:pt>
          <cx:pt idx="16626">34.479999999999997</cx:pt>
          <cx:pt idx="16627">34.479999999999997</cx:pt>
          <cx:pt idx="16628">34.479999999999997</cx:pt>
          <cx:pt idx="16629">34.469999999999999</cx:pt>
          <cx:pt idx="16630">34.469999999999999</cx:pt>
          <cx:pt idx="16631">34.460000000000001</cx:pt>
          <cx:pt idx="16632">34.450000000000003</cx:pt>
          <cx:pt idx="16633">34.450000000000003</cx:pt>
          <cx:pt idx="16634">34.450000000000003</cx:pt>
          <cx:pt idx="16635">34.450000000000003</cx:pt>
          <cx:pt idx="16636">34.450000000000003</cx:pt>
          <cx:pt idx="16637">34.439999999999998</cx:pt>
          <cx:pt idx="16638">34.439999999999998</cx:pt>
          <cx:pt idx="16639">34.439999999999998</cx:pt>
          <cx:pt idx="16640">34.439999999999998</cx:pt>
          <cx:pt idx="16641">34.43</cx:pt>
          <cx:pt idx="16642">34.43</cx:pt>
          <cx:pt idx="16643">34.43</cx:pt>
          <cx:pt idx="16644">34.43</cx:pt>
          <cx:pt idx="16645">34.43</cx:pt>
          <cx:pt idx="16646">34.43</cx:pt>
          <cx:pt idx="16647">34.420000000000002</cx:pt>
          <cx:pt idx="16648">34.420000000000002</cx:pt>
          <cx:pt idx="16649">34.420000000000002</cx:pt>
          <cx:pt idx="16650">34.420000000000002</cx:pt>
          <cx:pt idx="16651">34.420000000000002</cx:pt>
          <cx:pt idx="16652">34.420000000000002</cx:pt>
          <cx:pt idx="16653">34.420000000000002</cx:pt>
          <cx:pt idx="16654">34.420000000000002</cx:pt>
          <cx:pt idx="16655">34.409999999999997</cx:pt>
          <cx:pt idx="16656">34.409999999999997</cx:pt>
          <cx:pt idx="16657">34.409999999999997</cx:pt>
          <cx:pt idx="16658">34.409999999999997</cx:pt>
          <cx:pt idx="16659">34.409999999999997</cx:pt>
          <cx:pt idx="16660">34.399999999999999</cx:pt>
          <cx:pt idx="16661">34.399999999999999</cx:pt>
          <cx:pt idx="16662">34.399999999999999</cx:pt>
          <cx:pt idx="16663">34.399999999999999</cx:pt>
          <cx:pt idx="16664">34.399999999999999</cx:pt>
          <cx:pt idx="16665">34.399999999999999</cx:pt>
          <cx:pt idx="16666">34.399999999999999</cx:pt>
          <cx:pt idx="16667">34.399999999999999</cx:pt>
          <cx:pt idx="16668">34.399999999999999</cx:pt>
          <cx:pt idx="16669">34.390000000000001</cx:pt>
          <cx:pt idx="16670">34.380000000000003</cx:pt>
          <cx:pt idx="16671">34.380000000000003</cx:pt>
          <cx:pt idx="16672">34.380000000000003</cx:pt>
          <cx:pt idx="16673">34.380000000000003</cx:pt>
          <cx:pt idx="16674">34.380000000000003</cx:pt>
          <cx:pt idx="16675">34.380000000000003</cx:pt>
          <cx:pt idx="16676">34.380000000000003</cx:pt>
          <cx:pt idx="16677">34.380000000000003</cx:pt>
          <cx:pt idx="16678">34.380000000000003</cx:pt>
          <cx:pt idx="16679">34.380000000000003</cx:pt>
          <cx:pt idx="16680">34.380000000000003</cx:pt>
          <cx:pt idx="16681">34.380000000000003</cx:pt>
          <cx:pt idx="16682">34.380000000000003</cx:pt>
          <cx:pt idx="16683">34.380000000000003</cx:pt>
          <cx:pt idx="16684">34.380000000000003</cx:pt>
          <cx:pt idx="16685">34.380000000000003</cx:pt>
          <cx:pt idx="16686">34.380000000000003</cx:pt>
          <cx:pt idx="16687">34.380000000000003</cx:pt>
          <cx:pt idx="16688">34.380000000000003</cx:pt>
          <cx:pt idx="16689">34.380000000000003</cx:pt>
          <cx:pt idx="16690">34.380000000000003</cx:pt>
          <cx:pt idx="16691">34.380000000000003</cx:pt>
          <cx:pt idx="16692">34.380000000000003</cx:pt>
          <cx:pt idx="16693">34.380000000000003</cx:pt>
          <cx:pt idx="16694">34.380000000000003</cx:pt>
          <cx:pt idx="16695">34.380000000000003</cx:pt>
          <cx:pt idx="16696">34.380000000000003</cx:pt>
          <cx:pt idx="16697">34.380000000000003</cx:pt>
          <cx:pt idx="16698">34.380000000000003</cx:pt>
          <cx:pt idx="16699">34.380000000000003</cx:pt>
          <cx:pt idx="16700">34.380000000000003</cx:pt>
          <cx:pt idx="16701">34.380000000000003</cx:pt>
          <cx:pt idx="16702">34.380000000000003</cx:pt>
          <cx:pt idx="16703">34.380000000000003</cx:pt>
          <cx:pt idx="16704">34.380000000000003</cx:pt>
          <cx:pt idx="16705">34.380000000000003</cx:pt>
          <cx:pt idx="16706">34.380000000000003</cx:pt>
          <cx:pt idx="16707">34.369999999999997</cx:pt>
          <cx:pt idx="16708">34.359999999999999</cx:pt>
          <cx:pt idx="16709">34.359999999999999</cx:pt>
          <cx:pt idx="16710">34.359999999999999</cx:pt>
          <cx:pt idx="16711">34.359999999999999</cx:pt>
          <cx:pt idx="16712">34.359999999999999</cx:pt>
          <cx:pt idx="16713">34.359999999999999</cx:pt>
          <cx:pt idx="16714">34.359999999999999</cx:pt>
          <cx:pt idx="16715">34.350000000000001</cx:pt>
          <cx:pt idx="16716">34.350000000000001</cx:pt>
          <cx:pt idx="16717">34.350000000000001</cx:pt>
          <cx:pt idx="16718">34.340000000000003</cx:pt>
          <cx:pt idx="16719">34.340000000000003</cx:pt>
          <cx:pt idx="16720">34.329999999999998</cx:pt>
          <cx:pt idx="16721">34.329999999999998</cx:pt>
          <cx:pt idx="16722">34.329999999999998</cx:pt>
          <cx:pt idx="16723">34.329999999999998</cx:pt>
          <cx:pt idx="16724">34.329999999999998</cx:pt>
          <cx:pt idx="16725">34.32</cx:pt>
          <cx:pt idx="16726">34.32</cx:pt>
          <cx:pt idx="16727">34.32</cx:pt>
          <cx:pt idx="16728">34.32</cx:pt>
          <cx:pt idx="16729">34.310000000000002</cx:pt>
          <cx:pt idx="16730">34.310000000000002</cx:pt>
          <cx:pt idx="16731">34.299999999999997</cx:pt>
          <cx:pt idx="16732">34.299999999999997</cx:pt>
          <cx:pt idx="16733">34.299999999999997</cx:pt>
          <cx:pt idx="16734">34.289999999999999</cx:pt>
          <cx:pt idx="16735">34.289999999999999</cx:pt>
          <cx:pt idx="16736">34.289999999999999</cx:pt>
          <cx:pt idx="16737">34.289999999999999</cx:pt>
          <cx:pt idx="16738">34.289999999999999</cx:pt>
          <cx:pt idx="16739">34.289999999999999</cx:pt>
          <cx:pt idx="16740">34.289999999999999</cx:pt>
          <cx:pt idx="16741">34.289999999999999</cx:pt>
          <cx:pt idx="16742">34.289999999999999</cx:pt>
          <cx:pt idx="16743">34.289999999999999</cx:pt>
          <cx:pt idx="16744">34.289999999999999</cx:pt>
          <cx:pt idx="16745">34.289999999999999</cx:pt>
          <cx:pt idx="16746">34.289999999999999</cx:pt>
          <cx:pt idx="16747">34.289999999999999</cx:pt>
          <cx:pt idx="16748">34.289999999999999</cx:pt>
          <cx:pt idx="16749">34.289999999999999</cx:pt>
          <cx:pt idx="16750">34.289999999999999</cx:pt>
          <cx:pt idx="16751">34.289999999999999</cx:pt>
          <cx:pt idx="16752">34.289999999999999</cx:pt>
          <cx:pt idx="16753">34.289999999999999</cx:pt>
          <cx:pt idx="16754">34.289999999999999</cx:pt>
          <cx:pt idx="16755">34.280000000000001</cx:pt>
          <cx:pt idx="16756">34.280000000000001</cx:pt>
          <cx:pt idx="16757">34.270000000000003</cx:pt>
          <cx:pt idx="16758">34.270000000000003</cx:pt>
          <cx:pt idx="16759">34.270000000000003</cx:pt>
          <cx:pt idx="16760">34.270000000000003</cx:pt>
          <cx:pt idx="16761">34.270000000000003</cx:pt>
          <cx:pt idx="16762">34.259999999999998</cx:pt>
          <cx:pt idx="16763">34.259999999999998</cx:pt>
          <cx:pt idx="16764">34.259999999999998</cx:pt>
          <cx:pt idx="16765">34.259999999999998</cx:pt>
          <cx:pt idx="16766">34.259999999999998</cx:pt>
          <cx:pt idx="16767">34.25</cx:pt>
          <cx:pt idx="16768">34.25</cx:pt>
          <cx:pt idx="16769">34.25</cx:pt>
          <cx:pt idx="16770">34.25</cx:pt>
          <cx:pt idx="16771">34.25</cx:pt>
          <cx:pt idx="16772">34.25</cx:pt>
          <cx:pt idx="16773">34.25</cx:pt>
          <cx:pt idx="16774">34.25</cx:pt>
          <cx:pt idx="16775">34.240000000000002</cx:pt>
          <cx:pt idx="16776">34.240000000000002</cx:pt>
          <cx:pt idx="16777">34.229999999999997</cx:pt>
          <cx:pt idx="16778">34.229999999999997</cx:pt>
          <cx:pt idx="16779">34.229999999999997</cx:pt>
          <cx:pt idx="16780">34.229999999999997</cx:pt>
          <cx:pt idx="16781">34.229999999999997</cx:pt>
          <cx:pt idx="16782">34.229999999999997</cx:pt>
          <cx:pt idx="16783">34.219999999999999</cx:pt>
          <cx:pt idx="16784">34.219999999999999</cx:pt>
          <cx:pt idx="16785">34.219999999999999</cx:pt>
          <cx:pt idx="16786">34.219999999999999</cx:pt>
          <cx:pt idx="16787">34.219999999999999</cx:pt>
          <cx:pt idx="16788">34.210000000000001</cx:pt>
          <cx:pt idx="16789">34.210000000000001</cx:pt>
          <cx:pt idx="16790">34.210000000000001</cx:pt>
          <cx:pt idx="16791">34.210000000000001</cx:pt>
          <cx:pt idx="16792">34.210000000000001</cx:pt>
          <cx:pt idx="16793">34.210000000000001</cx:pt>
          <cx:pt idx="16794">34.210000000000001</cx:pt>
          <cx:pt idx="16795">34.210000000000001</cx:pt>
          <cx:pt idx="16796">34.210000000000001</cx:pt>
          <cx:pt idx="16797">34.210000000000001</cx:pt>
          <cx:pt idx="16798">34.210000000000001</cx:pt>
          <cx:pt idx="16799">34.210000000000001</cx:pt>
          <cx:pt idx="16800">34.210000000000001</cx:pt>
          <cx:pt idx="16801">34.210000000000001</cx:pt>
          <cx:pt idx="16802">34.210000000000001</cx:pt>
          <cx:pt idx="16803">34.210000000000001</cx:pt>
          <cx:pt idx="16804">34.210000000000001</cx:pt>
          <cx:pt idx="16805">34.210000000000001</cx:pt>
          <cx:pt idx="16806">34.200000000000003</cx:pt>
          <cx:pt idx="16807">34.189999999999998</cx:pt>
          <cx:pt idx="16808">34.189999999999998</cx:pt>
          <cx:pt idx="16809">34.18</cx:pt>
          <cx:pt idx="16810">34.18</cx:pt>
          <cx:pt idx="16811">34.18</cx:pt>
          <cx:pt idx="16812">34.18</cx:pt>
          <cx:pt idx="16813">34.18</cx:pt>
          <cx:pt idx="16814">34.170000000000002</cx:pt>
          <cx:pt idx="16815">34.170000000000002</cx:pt>
          <cx:pt idx="16816">34.170000000000002</cx:pt>
          <cx:pt idx="16817">34.170000000000002</cx:pt>
          <cx:pt idx="16818">34.159999999999997</cx:pt>
          <cx:pt idx="16819">34.159999999999997</cx:pt>
          <cx:pt idx="16820">34.159999999999997</cx:pt>
          <cx:pt idx="16821">34.149999999999999</cx:pt>
          <cx:pt idx="16822">34.149999999999999</cx:pt>
          <cx:pt idx="16823">34.149999999999999</cx:pt>
          <cx:pt idx="16824">34.149999999999999</cx:pt>
          <cx:pt idx="16825">34.149999999999999</cx:pt>
          <cx:pt idx="16826">34.149999999999999</cx:pt>
          <cx:pt idx="16827">34.149999999999999</cx:pt>
          <cx:pt idx="16828">34.149999999999999</cx:pt>
          <cx:pt idx="16829">34.149999999999999</cx:pt>
          <cx:pt idx="16830">34.149999999999999</cx:pt>
          <cx:pt idx="16831">34.149999999999999</cx:pt>
          <cx:pt idx="16832">34.149999999999999</cx:pt>
          <cx:pt idx="16833">34.149999999999999</cx:pt>
          <cx:pt idx="16834">34.149999999999999</cx:pt>
          <cx:pt idx="16835">34.149999999999999</cx:pt>
          <cx:pt idx="16836">34.149999999999999</cx:pt>
          <cx:pt idx="16837">34.149999999999999</cx:pt>
          <cx:pt idx="16838">34.149999999999999</cx:pt>
          <cx:pt idx="16839">34.149999999999999</cx:pt>
          <cx:pt idx="16840">34.140000000000001</cx:pt>
          <cx:pt idx="16841">34.140000000000001</cx:pt>
          <cx:pt idx="16842">34.140000000000001</cx:pt>
          <cx:pt idx="16843">34.130000000000003</cx:pt>
          <cx:pt idx="16844">34.130000000000003</cx:pt>
          <cx:pt idx="16845">34.130000000000003</cx:pt>
          <cx:pt idx="16846">34.130000000000003</cx:pt>
          <cx:pt idx="16847">34.130000000000003</cx:pt>
          <cx:pt idx="16848">34.119999999999997</cx:pt>
          <cx:pt idx="16849">34.119999999999997</cx:pt>
          <cx:pt idx="16850">34.119999999999997</cx:pt>
          <cx:pt idx="16851">34.119999999999997</cx:pt>
          <cx:pt idx="16852">34.119999999999997</cx:pt>
          <cx:pt idx="16853">34.119999999999997</cx:pt>
          <cx:pt idx="16854">34.119999999999997</cx:pt>
          <cx:pt idx="16855">34.119999999999997</cx:pt>
          <cx:pt idx="16856">34.119999999999997</cx:pt>
          <cx:pt idx="16857">34.119999999999997</cx:pt>
          <cx:pt idx="16858">34.109999999999999</cx:pt>
          <cx:pt idx="16859">34.109999999999999</cx:pt>
          <cx:pt idx="16860">34.109999999999999</cx:pt>
          <cx:pt idx="16861">34.109999999999999</cx:pt>
          <cx:pt idx="16862">34.109999999999999</cx:pt>
          <cx:pt idx="16863">34.109999999999999</cx:pt>
          <cx:pt idx="16864">34.109999999999999</cx:pt>
          <cx:pt idx="16865">34.100000000000001</cx:pt>
          <cx:pt idx="16866">34.100000000000001</cx:pt>
          <cx:pt idx="16867">34.100000000000001</cx:pt>
          <cx:pt idx="16868">34.090000000000003</cx:pt>
          <cx:pt idx="16869">34.090000000000003</cx:pt>
          <cx:pt idx="16870">34.090000000000003</cx:pt>
          <cx:pt idx="16871">34.090000000000003</cx:pt>
          <cx:pt idx="16872">34.090000000000003</cx:pt>
          <cx:pt idx="16873">34.090000000000003</cx:pt>
          <cx:pt idx="16874">34.090000000000003</cx:pt>
          <cx:pt idx="16875">34.090000000000003</cx:pt>
          <cx:pt idx="16876">34.090000000000003</cx:pt>
          <cx:pt idx="16877">34.090000000000003</cx:pt>
          <cx:pt idx="16878">34.090000000000003</cx:pt>
          <cx:pt idx="16879">34.090000000000003</cx:pt>
          <cx:pt idx="16880">34.090000000000003</cx:pt>
          <cx:pt idx="16881">34.079999999999998</cx:pt>
          <cx:pt idx="16882">34.079999999999998</cx:pt>
          <cx:pt idx="16883">34.079999999999998</cx:pt>
          <cx:pt idx="16884">34.079999999999998</cx:pt>
          <cx:pt idx="16885">34.07</cx:pt>
          <cx:pt idx="16886">34.07</cx:pt>
          <cx:pt idx="16887">34.07</cx:pt>
          <cx:pt idx="16888">34.07</cx:pt>
          <cx:pt idx="16889">34.07</cx:pt>
          <cx:pt idx="16890">34.07</cx:pt>
          <cx:pt idx="16891">34.07</cx:pt>
          <cx:pt idx="16892">34.07</cx:pt>
          <cx:pt idx="16893">34.060000000000002</cx:pt>
          <cx:pt idx="16894">34.060000000000002</cx:pt>
          <cx:pt idx="16895">34.049999999999997</cx:pt>
          <cx:pt idx="16896">34.049999999999997</cx:pt>
          <cx:pt idx="16897">34.049999999999997</cx:pt>
          <cx:pt idx="16898">34.049999999999997</cx:pt>
          <cx:pt idx="16899">34.039999999999999</cx:pt>
          <cx:pt idx="16900">34.039999999999999</cx:pt>
          <cx:pt idx="16901">34.039999999999999</cx:pt>
          <cx:pt idx="16902">34.039999999999999</cx:pt>
          <cx:pt idx="16903">34.039999999999999</cx:pt>
          <cx:pt idx="16904">34.039999999999999</cx:pt>
          <cx:pt idx="16905">34.039999999999999</cx:pt>
          <cx:pt idx="16906">34.039999999999999</cx:pt>
          <cx:pt idx="16907">34.039999999999999</cx:pt>
          <cx:pt idx="16908">34.039999999999999</cx:pt>
          <cx:pt idx="16909">34.039999999999999</cx:pt>
          <cx:pt idx="16910">34.039999999999999</cx:pt>
          <cx:pt idx="16911">34.030000000000001</cx:pt>
          <cx:pt idx="16912">34.030000000000001</cx:pt>
          <cx:pt idx="16913">34.030000000000001</cx:pt>
          <cx:pt idx="16914">34.030000000000001</cx:pt>
          <cx:pt idx="16915">34.030000000000001</cx:pt>
          <cx:pt idx="16916">34.020000000000003</cx:pt>
          <cx:pt idx="16917">34.020000000000003</cx:pt>
          <cx:pt idx="16918">34.020000000000003</cx:pt>
          <cx:pt idx="16919">34.020000000000003</cx:pt>
          <cx:pt idx="16920">34.020000000000003</cx:pt>
          <cx:pt idx="16921">34.020000000000003</cx:pt>
          <cx:pt idx="16922">34.009999999999998</cx:pt>
          <cx:pt idx="16923">34.009999999999998</cx:pt>
          <cx:pt idx="16924">34.009999999999998</cx:pt>
          <cx:pt idx="16925">34.009999999999998</cx:pt>
          <cx:pt idx="16926">34</cx:pt>
          <cx:pt idx="16927">34</cx:pt>
          <cx:pt idx="16928">34</cx:pt>
          <cx:pt idx="16929">34</cx:pt>
          <cx:pt idx="16930">34</cx:pt>
          <cx:pt idx="16931">34</cx:pt>
          <cx:pt idx="16932">34</cx:pt>
          <cx:pt idx="16933">34</cx:pt>
          <cx:pt idx="16934">34</cx:pt>
          <cx:pt idx="16935">33.990000000000002</cx:pt>
          <cx:pt idx="16936">33.990000000000002</cx:pt>
          <cx:pt idx="16937">33.990000000000002</cx:pt>
          <cx:pt idx="16938">33.990000000000002</cx:pt>
          <cx:pt idx="16939">33.979999999999997</cx:pt>
          <cx:pt idx="16940">33.979999999999997</cx:pt>
          <cx:pt idx="16941">33.979999999999997</cx:pt>
          <cx:pt idx="16942">33.979999999999997</cx:pt>
          <cx:pt idx="16943">33.979999999999997</cx:pt>
          <cx:pt idx="16944">33.979999999999997</cx:pt>
          <cx:pt idx="16945">33.979999999999997</cx:pt>
          <cx:pt idx="16946">33.969999999999999</cx:pt>
          <cx:pt idx="16947">33.969999999999999</cx:pt>
          <cx:pt idx="16948">33.969999999999999</cx:pt>
          <cx:pt idx="16949">33.960000000000001</cx:pt>
          <cx:pt idx="16950">33.960000000000001</cx:pt>
          <cx:pt idx="16951">33.960000000000001</cx:pt>
          <cx:pt idx="16952">33.960000000000001</cx:pt>
          <cx:pt idx="16953">33.960000000000001</cx:pt>
          <cx:pt idx="16954">33.960000000000001</cx:pt>
          <cx:pt idx="16955">33.960000000000001</cx:pt>
          <cx:pt idx="16956">33.960000000000001</cx:pt>
          <cx:pt idx="16957">33.960000000000001</cx:pt>
          <cx:pt idx="16958">33.960000000000001</cx:pt>
          <cx:pt idx="16959">33.960000000000001</cx:pt>
          <cx:pt idx="16960">33.960000000000001</cx:pt>
          <cx:pt idx="16961">33.950000000000003</cx:pt>
          <cx:pt idx="16962">33.950000000000003</cx:pt>
          <cx:pt idx="16963">33.950000000000003</cx:pt>
          <cx:pt idx="16964">33.950000000000003</cx:pt>
          <cx:pt idx="16965">33.939999999999998</cx:pt>
          <cx:pt idx="16966">33.939999999999998</cx:pt>
          <cx:pt idx="16967">33.939999999999998</cx:pt>
          <cx:pt idx="16968">33.939999999999998</cx:pt>
          <cx:pt idx="16969">33.93</cx:pt>
          <cx:pt idx="16970">33.93</cx:pt>
          <cx:pt idx="16971">33.93</cx:pt>
          <cx:pt idx="16972">33.93</cx:pt>
          <cx:pt idx="16973">33.93</cx:pt>
          <cx:pt idx="16974">33.93</cx:pt>
          <cx:pt idx="16975">33.93</cx:pt>
          <cx:pt idx="16976">33.920000000000002</cx:pt>
          <cx:pt idx="16977">33.920000000000002</cx:pt>
          <cx:pt idx="16978">33.920000000000002</cx:pt>
          <cx:pt idx="16979">33.920000000000002</cx:pt>
          <cx:pt idx="16980">33.909999999999997</cx:pt>
          <cx:pt idx="16981">33.909999999999997</cx:pt>
          <cx:pt idx="16982">33.899999999999999</cx:pt>
          <cx:pt idx="16983">33.899999999999999</cx:pt>
          <cx:pt idx="16984">33.899999999999999</cx:pt>
          <cx:pt idx="16985">33.899999999999999</cx:pt>
          <cx:pt idx="16986">33.899999999999999</cx:pt>
          <cx:pt idx="16987">33.899999999999999</cx:pt>
          <cx:pt idx="16988">33.899999999999999</cx:pt>
          <cx:pt idx="16989">33.899999999999999</cx:pt>
          <cx:pt idx="16990">33.899999999999999</cx:pt>
          <cx:pt idx="16991">33.899999999999999</cx:pt>
          <cx:pt idx="16992">33.890000000000001</cx:pt>
          <cx:pt idx="16993">33.880000000000003</cx:pt>
          <cx:pt idx="16994">33.869999999999997</cx:pt>
          <cx:pt idx="16995">33.869999999999997</cx:pt>
          <cx:pt idx="16996">33.869999999999997</cx:pt>
          <cx:pt idx="16997">33.869999999999997</cx:pt>
          <cx:pt idx="16998">33.869999999999997</cx:pt>
          <cx:pt idx="16999">33.869999999999997</cx:pt>
          <cx:pt idx="17000">33.859999999999999</cx:pt>
          <cx:pt idx="17001">33.859999999999999</cx:pt>
          <cx:pt idx="17002">33.859999999999999</cx:pt>
          <cx:pt idx="17003">33.859999999999999</cx:pt>
          <cx:pt idx="17004">33.859999999999999</cx:pt>
          <cx:pt idx="17005">33.859999999999999</cx:pt>
          <cx:pt idx="17006">33.850000000000001</cx:pt>
          <cx:pt idx="17007">33.850000000000001</cx:pt>
          <cx:pt idx="17008">33.850000000000001</cx:pt>
          <cx:pt idx="17009">33.850000000000001</cx:pt>
          <cx:pt idx="17010">33.840000000000003</cx:pt>
          <cx:pt idx="17011">33.840000000000003</cx:pt>
          <cx:pt idx="17012">33.829999999999998</cx:pt>
          <cx:pt idx="17013">33.829999999999998</cx:pt>
          <cx:pt idx="17014">33.829999999999998</cx:pt>
          <cx:pt idx="17015">33.829999999999998</cx:pt>
          <cx:pt idx="17016">33.829999999999998</cx:pt>
          <cx:pt idx="17017">33.82</cx:pt>
          <cx:pt idx="17018">33.82</cx:pt>
          <cx:pt idx="17019">33.82</cx:pt>
          <cx:pt idx="17020">33.82</cx:pt>
          <cx:pt idx="17021">33.82</cx:pt>
          <cx:pt idx="17022">33.82</cx:pt>
          <cx:pt idx="17023">33.82</cx:pt>
          <cx:pt idx="17024">33.82</cx:pt>
          <cx:pt idx="17025">33.810000000000002</cx:pt>
          <cx:pt idx="17026">33.810000000000002</cx:pt>
          <cx:pt idx="17027">33.799999999999997</cx:pt>
          <cx:pt idx="17028">33.799999999999997</cx:pt>
          <cx:pt idx="17029">33.799999999999997</cx:pt>
          <cx:pt idx="17030">33.799999999999997</cx:pt>
          <cx:pt idx="17031">33.799999999999997</cx:pt>
          <cx:pt idx="17032">33.799999999999997</cx:pt>
          <cx:pt idx="17033">33.799999999999997</cx:pt>
          <cx:pt idx="17034">33.799999999999997</cx:pt>
          <cx:pt idx="17035">33.789999999999999</cx:pt>
          <cx:pt idx="17036">33.789999999999999</cx:pt>
          <cx:pt idx="17037">33.789999999999999</cx:pt>
          <cx:pt idx="17038">33.789999999999999</cx:pt>
          <cx:pt idx="17039">33.780000000000001</cx:pt>
          <cx:pt idx="17040">33.780000000000001</cx:pt>
          <cx:pt idx="17041">33.780000000000001</cx:pt>
          <cx:pt idx="17042">33.770000000000003</cx:pt>
          <cx:pt idx="17043">33.770000000000003</cx:pt>
          <cx:pt idx="17044">33.770000000000003</cx:pt>
          <cx:pt idx="17045">33.770000000000003</cx:pt>
          <cx:pt idx="17046">33.759999999999998</cx:pt>
          <cx:pt idx="17047">33.759999999999998</cx:pt>
          <cx:pt idx="17048">33.759999999999998</cx:pt>
          <cx:pt idx="17049">33.759999999999998</cx:pt>
          <cx:pt idx="17050">33.75</cx:pt>
          <cx:pt idx="17051">33.75</cx:pt>
          <cx:pt idx="17052">33.75</cx:pt>
          <cx:pt idx="17053">33.75</cx:pt>
          <cx:pt idx="17054">33.75</cx:pt>
          <cx:pt idx="17055">33.75</cx:pt>
          <cx:pt idx="17056">33.75</cx:pt>
          <cx:pt idx="17057">33.75</cx:pt>
          <cx:pt idx="17058">33.75</cx:pt>
          <cx:pt idx="17059">33.75</cx:pt>
          <cx:pt idx="17060">33.740000000000002</cx:pt>
          <cx:pt idx="17061">33.740000000000002</cx:pt>
          <cx:pt idx="17062">33.740000000000002</cx:pt>
          <cx:pt idx="17063">33.740000000000002</cx:pt>
          <cx:pt idx="17064">33.729999999999997</cx:pt>
          <cx:pt idx="17065">33.729999999999997</cx:pt>
          <cx:pt idx="17066">33.729999999999997</cx:pt>
          <cx:pt idx="17067">33.729999999999997</cx:pt>
          <cx:pt idx="17068">33.729999999999997</cx:pt>
          <cx:pt idx="17069">33.729999999999997</cx:pt>
          <cx:pt idx="17070">33.729999999999997</cx:pt>
          <cx:pt idx="17071">33.729999999999997</cx:pt>
          <cx:pt idx="17072">33.719999999999999</cx:pt>
          <cx:pt idx="17073">33.719999999999999</cx:pt>
          <cx:pt idx="17074">33.719999999999999</cx:pt>
          <cx:pt idx="17075">33.719999999999999</cx:pt>
          <cx:pt idx="17076">33.719999999999999</cx:pt>
          <cx:pt idx="17077">33.719999999999999</cx:pt>
          <cx:pt idx="17078">33.719999999999999</cx:pt>
          <cx:pt idx="17079">33.710000000000001</cx:pt>
          <cx:pt idx="17080">33.710000000000001</cx:pt>
          <cx:pt idx="17081">33.710000000000001</cx:pt>
          <cx:pt idx="17082">33.710000000000001</cx:pt>
          <cx:pt idx="17083">33.710000000000001</cx:pt>
          <cx:pt idx="17084">33.700000000000003</cx:pt>
          <cx:pt idx="17085">33.700000000000003</cx:pt>
          <cx:pt idx="17086">33.689999999999998</cx:pt>
          <cx:pt idx="17087">33.68</cx:pt>
          <cx:pt idx="17088">33.670000000000002</cx:pt>
          <cx:pt idx="17089">33.670000000000002</cx:pt>
          <cx:pt idx="17090">33.670000000000002</cx:pt>
          <cx:pt idx="17091">33.670000000000002</cx:pt>
          <cx:pt idx="17092">33.670000000000002</cx:pt>
          <cx:pt idx="17093">33.670000000000002</cx:pt>
          <cx:pt idx="17094">33.670000000000002</cx:pt>
          <cx:pt idx="17095">33.659999999999997</cx:pt>
          <cx:pt idx="17096">33.659999999999997</cx:pt>
          <cx:pt idx="17097">33.659999999999997</cx:pt>
          <cx:pt idx="17098">33.659999999999997</cx:pt>
          <cx:pt idx="17099">33.659999999999997</cx:pt>
          <cx:pt idx="17100">33.649999999999999</cx:pt>
          <cx:pt idx="17101">33.649999999999999</cx:pt>
          <cx:pt idx="17102">33.640000000000001</cx:pt>
          <cx:pt idx="17103">33.640000000000001</cx:pt>
          <cx:pt idx="17104">33.640000000000001</cx:pt>
          <cx:pt idx="17105">33.640000000000001</cx:pt>
          <cx:pt idx="17106">33.640000000000001</cx:pt>
          <cx:pt idx="17107">33.640000000000001</cx:pt>
          <cx:pt idx="17108">33.630000000000003</cx:pt>
          <cx:pt idx="17109">33.630000000000003</cx:pt>
          <cx:pt idx="17110">33.630000000000003</cx:pt>
          <cx:pt idx="17111">33.630000000000003</cx:pt>
          <cx:pt idx="17112">33.619999999999997</cx:pt>
          <cx:pt idx="17113">33.619999999999997</cx:pt>
          <cx:pt idx="17114">33.619999999999997</cx:pt>
          <cx:pt idx="17115">33.609999999999999</cx:pt>
          <cx:pt idx="17116">33.609999999999999</cx:pt>
          <cx:pt idx="17117">33.609999999999999</cx:pt>
          <cx:pt idx="17118">33.609999999999999</cx:pt>
          <cx:pt idx="17119">33.609999999999999</cx:pt>
          <cx:pt idx="17120">33.609999999999999</cx:pt>
          <cx:pt idx="17121">33.600000000000001</cx:pt>
          <cx:pt idx="17122">33.600000000000001</cx:pt>
          <cx:pt idx="17123">33.600000000000001</cx:pt>
          <cx:pt idx="17124">33.590000000000003</cx:pt>
          <cx:pt idx="17125">33.590000000000003</cx:pt>
          <cx:pt idx="17126">33.590000000000003</cx:pt>
          <cx:pt idx="17127">33.590000000000003</cx:pt>
          <cx:pt idx="17128">33.579999999999998</cx:pt>
          <cx:pt idx="17129">33.579999999999998</cx:pt>
          <cx:pt idx="17130">33.579999999999998</cx:pt>
          <cx:pt idx="17131">33.579999999999998</cx:pt>
          <cx:pt idx="17132">33.579999999999998</cx:pt>
          <cx:pt idx="17133">33.579999999999998</cx:pt>
          <cx:pt idx="17134">33.57</cx:pt>
          <cx:pt idx="17135">33.57</cx:pt>
          <cx:pt idx="17136">33.57</cx:pt>
          <cx:pt idx="17137">33.57</cx:pt>
          <cx:pt idx="17138">33.57</cx:pt>
          <cx:pt idx="17139">33.560000000000002</cx:pt>
          <cx:pt idx="17140">33.560000000000002</cx:pt>
          <cx:pt idx="17141">33.560000000000002</cx:pt>
          <cx:pt idx="17142">33.560000000000002</cx:pt>
          <cx:pt idx="17143">33.549999999999997</cx:pt>
          <cx:pt idx="17144">33.549999999999997</cx:pt>
          <cx:pt idx="17145">33.549999999999997</cx:pt>
          <cx:pt idx="17146">33.539999999999999</cx:pt>
          <cx:pt idx="17147">33.539999999999999</cx:pt>
          <cx:pt idx="17148">33.539999999999999</cx:pt>
          <cx:pt idx="17149">33.539999999999999</cx:pt>
          <cx:pt idx="17150">33.539999999999999</cx:pt>
          <cx:pt idx="17151">33.539999999999999</cx:pt>
          <cx:pt idx="17152">33.539999999999999</cx:pt>
          <cx:pt idx="17153">33.539999999999999</cx:pt>
          <cx:pt idx="17154">33.539999999999999</cx:pt>
          <cx:pt idx="17155">33.530000000000001</cx:pt>
          <cx:pt idx="17156">33.530000000000001</cx:pt>
          <cx:pt idx="17157">33.530000000000001</cx:pt>
          <cx:pt idx="17158">33.530000000000001</cx:pt>
          <cx:pt idx="17159">33.530000000000001</cx:pt>
          <cx:pt idx="17160">33.520000000000003</cx:pt>
          <cx:pt idx="17161">33.520000000000003</cx:pt>
          <cx:pt idx="17162">33.520000000000003</cx:pt>
          <cx:pt idx="17163">33.509999999999998</cx:pt>
          <cx:pt idx="17164">33.509999999999998</cx:pt>
          <cx:pt idx="17165">33.509999999999998</cx:pt>
          <cx:pt idx="17166">33.5</cx:pt>
          <cx:pt idx="17167">33.5</cx:pt>
          <cx:pt idx="17168">33.469999999999999</cx:pt>
          <cx:pt idx="17169">33.460000000000001</cx:pt>
          <cx:pt idx="17170">33.460000000000001</cx:pt>
          <cx:pt idx="17171">33.450000000000003</cx:pt>
          <cx:pt idx="17172">33.450000000000003</cx:pt>
          <cx:pt idx="17173">33.439999999999998</cx:pt>
          <cx:pt idx="17174">33.439999999999998</cx:pt>
          <cx:pt idx="17175">33.439999999999998</cx:pt>
          <cx:pt idx="17176">33.439999999999998</cx:pt>
          <cx:pt idx="17177">33.439999999999998</cx:pt>
          <cx:pt idx="17178">33.43</cx:pt>
          <cx:pt idx="17179">33.43</cx:pt>
          <cx:pt idx="17180">33.43</cx:pt>
          <cx:pt idx="17181">33.43</cx:pt>
          <cx:pt idx="17182">33.43</cx:pt>
          <cx:pt idx="17183">33.43</cx:pt>
          <cx:pt idx="17184">33.43</cx:pt>
          <cx:pt idx="17185">33.420000000000002</cx:pt>
          <cx:pt idx="17186">33.420000000000002</cx:pt>
          <cx:pt idx="17187">33.420000000000002</cx:pt>
          <cx:pt idx="17188">33.420000000000002</cx:pt>
          <cx:pt idx="17189">33.420000000000002</cx:pt>
          <cx:pt idx="17190">33.409999999999997</cx:pt>
          <cx:pt idx="17191">33.409999999999997</cx:pt>
          <cx:pt idx="17192">33.399999999999999</cx:pt>
          <cx:pt idx="17193">33.399999999999999</cx:pt>
          <cx:pt idx="17194">33.399999999999999</cx:pt>
          <cx:pt idx="17195">33.390000000000001</cx:pt>
          <cx:pt idx="17196">33.390000000000001</cx:pt>
          <cx:pt idx="17197">33.380000000000003</cx:pt>
          <cx:pt idx="17198">33.380000000000003</cx:pt>
          <cx:pt idx="17199">33.359999999999999</cx:pt>
          <cx:pt idx="17200">33.359999999999999</cx:pt>
          <cx:pt idx="17201">33.359999999999999</cx:pt>
          <cx:pt idx="17202">33.350000000000001</cx:pt>
          <cx:pt idx="17203">33.329999999999998</cx:pt>
          <cx:pt idx="17204">33.329999999999998</cx:pt>
          <cx:pt idx="17205">33.329999999999998</cx:pt>
          <cx:pt idx="17206">33.329999999999998</cx:pt>
          <cx:pt idx="17207">33.329999999999998</cx:pt>
          <cx:pt idx="17208">33.329999999999998</cx:pt>
          <cx:pt idx="17209">33.329999999999998</cx:pt>
          <cx:pt idx="17210">33.329999999999998</cx:pt>
          <cx:pt idx="17211">33.329999999999998</cx:pt>
          <cx:pt idx="17212">33.329999999999998</cx:pt>
          <cx:pt idx="17213">33.329999999999998</cx:pt>
          <cx:pt idx="17214">33.329999999999998</cx:pt>
          <cx:pt idx="17215">33.329999999999998</cx:pt>
          <cx:pt idx="17216">33.329999999999998</cx:pt>
          <cx:pt idx="17217">33.329999999999998</cx:pt>
          <cx:pt idx="17218">33.329999999999998</cx:pt>
          <cx:pt idx="17219">33.329999999999998</cx:pt>
          <cx:pt idx="17220">33.329999999999998</cx:pt>
          <cx:pt idx="17221">33.329999999999998</cx:pt>
          <cx:pt idx="17222">33.329999999999998</cx:pt>
          <cx:pt idx="17223">33.329999999999998</cx:pt>
          <cx:pt idx="17224">33.329999999999998</cx:pt>
          <cx:pt idx="17225">33.329999999999998</cx:pt>
          <cx:pt idx="17226">33.329999999999998</cx:pt>
          <cx:pt idx="17227">33.329999999999998</cx:pt>
          <cx:pt idx="17228">33.329999999999998</cx:pt>
          <cx:pt idx="17229">33.329999999999998</cx:pt>
          <cx:pt idx="17230">33.329999999999998</cx:pt>
          <cx:pt idx="17231">33.329999999999998</cx:pt>
          <cx:pt idx="17232">33.329999999999998</cx:pt>
          <cx:pt idx="17233">33.329999999999998</cx:pt>
          <cx:pt idx="17234">33.329999999999998</cx:pt>
          <cx:pt idx="17235">33.329999999999998</cx:pt>
          <cx:pt idx="17236">33.329999999999998</cx:pt>
          <cx:pt idx="17237">33.329999999999998</cx:pt>
          <cx:pt idx="17238">33.329999999999998</cx:pt>
          <cx:pt idx="17239">33.329999999999998</cx:pt>
          <cx:pt idx="17240">33.329999999999998</cx:pt>
          <cx:pt idx="17241">33.329999999999998</cx:pt>
          <cx:pt idx="17242">33.329999999999998</cx:pt>
          <cx:pt idx="17243">33.329999999999998</cx:pt>
          <cx:pt idx="17244">33.329999999999998</cx:pt>
          <cx:pt idx="17245">33.329999999999998</cx:pt>
          <cx:pt idx="17246">33.329999999999998</cx:pt>
          <cx:pt idx="17247">33.329999999999998</cx:pt>
          <cx:pt idx="17248">33.329999999999998</cx:pt>
          <cx:pt idx="17249">33.329999999999998</cx:pt>
          <cx:pt idx="17250">33.329999999999998</cx:pt>
          <cx:pt idx="17251">33.329999999999998</cx:pt>
          <cx:pt idx="17252">33.329999999999998</cx:pt>
          <cx:pt idx="17253">33.329999999999998</cx:pt>
          <cx:pt idx="17254">33.329999999999998</cx:pt>
          <cx:pt idx="17255">33.329999999999998</cx:pt>
          <cx:pt idx="17256">33.329999999999998</cx:pt>
          <cx:pt idx="17257">33.329999999999998</cx:pt>
          <cx:pt idx="17258">33.329999999999998</cx:pt>
          <cx:pt idx="17259">33.329999999999998</cx:pt>
          <cx:pt idx="17260">33.329999999999998</cx:pt>
          <cx:pt idx="17261">33.329999999999998</cx:pt>
          <cx:pt idx="17262">33.329999999999998</cx:pt>
          <cx:pt idx="17263">33.329999999999998</cx:pt>
          <cx:pt idx="17264">33.329999999999998</cx:pt>
          <cx:pt idx="17265">33.329999999999998</cx:pt>
          <cx:pt idx="17266">33.329999999999998</cx:pt>
          <cx:pt idx="17267">33.329999999999998</cx:pt>
          <cx:pt idx="17268">33.329999999999998</cx:pt>
          <cx:pt idx="17269">33.329999999999998</cx:pt>
          <cx:pt idx="17270">33.329999999999998</cx:pt>
          <cx:pt idx="17271">33.329999999999998</cx:pt>
          <cx:pt idx="17272">33.329999999999998</cx:pt>
          <cx:pt idx="17273">33.329999999999998</cx:pt>
          <cx:pt idx="17274">33.329999999999998</cx:pt>
          <cx:pt idx="17275">33.329999999999998</cx:pt>
          <cx:pt idx="17276">33.329999999999998</cx:pt>
          <cx:pt idx="17277">33.329999999999998</cx:pt>
          <cx:pt idx="17278">33.329999999999998</cx:pt>
          <cx:pt idx="17279">33.329999999999998</cx:pt>
          <cx:pt idx="17280">33.329999999999998</cx:pt>
          <cx:pt idx="17281">33.329999999999998</cx:pt>
          <cx:pt idx="17282">33.329999999999998</cx:pt>
          <cx:pt idx="17283">33.329999999999998</cx:pt>
          <cx:pt idx="17284">33.329999999999998</cx:pt>
          <cx:pt idx="17285">33.329999999999998</cx:pt>
          <cx:pt idx="17286">33.329999999999998</cx:pt>
          <cx:pt idx="17287">33.329999999999998</cx:pt>
          <cx:pt idx="17288">33.329999999999998</cx:pt>
          <cx:pt idx="17289">33.329999999999998</cx:pt>
          <cx:pt idx="17290">33.329999999999998</cx:pt>
          <cx:pt idx="17291">33.329999999999998</cx:pt>
          <cx:pt idx="17292">33.329999999999998</cx:pt>
          <cx:pt idx="17293">33.329999999999998</cx:pt>
          <cx:pt idx="17294">33.329999999999998</cx:pt>
          <cx:pt idx="17295">33.329999999999998</cx:pt>
          <cx:pt idx="17296">33.329999999999998</cx:pt>
          <cx:pt idx="17297">33.329999999999998</cx:pt>
          <cx:pt idx="17298">33.329999999999998</cx:pt>
          <cx:pt idx="17299">33.329999999999998</cx:pt>
          <cx:pt idx="17300">33.329999999999998</cx:pt>
          <cx:pt idx="17301">33.329999999999998</cx:pt>
          <cx:pt idx="17302">33.329999999999998</cx:pt>
          <cx:pt idx="17303">33.329999999999998</cx:pt>
          <cx:pt idx="17304">33.329999999999998</cx:pt>
          <cx:pt idx="17305">33.329999999999998</cx:pt>
          <cx:pt idx="17306">33.329999999999998</cx:pt>
          <cx:pt idx="17307">33.329999999999998</cx:pt>
          <cx:pt idx="17308">33.329999999999998</cx:pt>
          <cx:pt idx="17309">33.329999999999998</cx:pt>
          <cx:pt idx="17310">33.329999999999998</cx:pt>
          <cx:pt idx="17311">33.329999999999998</cx:pt>
          <cx:pt idx="17312">33.329999999999998</cx:pt>
          <cx:pt idx="17313">33.329999999999998</cx:pt>
          <cx:pt idx="17314">33.329999999999998</cx:pt>
          <cx:pt idx="17315">33.329999999999998</cx:pt>
          <cx:pt idx="17316">33.329999999999998</cx:pt>
          <cx:pt idx="17317">33.329999999999998</cx:pt>
          <cx:pt idx="17318">33.329999999999998</cx:pt>
          <cx:pt idx="17319">33.329999999999998</cx:pt>
          <cx:pt idx="17320">33.329999999999998</cx:pt>
          <cx:pt idx="17321">33.329999999999998</cx:pt>
          <cx:pt idx="17322">33.329999999999998</cx:pt>
          <cx:pt idx="17323">33.329999999999998</cx:pt>
          <cx:pt idx="17324">33.329999999999998</cx:pt>
          <cx:pt idx="17325">33.329999999999998</cx:pt>
          <cx:pt idx="17326">33.329999999999998</cx:pt>
          <cx:pt idx="17327">33.329999999999998</cx:pt>
          <cx:pt idx="17328">33.329999999999998</cx:pt>
          <cx:pt idx="17329">33.329999999999998</cx:pt>
          <cx:pt idx="17330">33.329999999999998</cx:pt>
          <cx:pt idx="17331">33.329999999999998</cx:pt>
          <cx:pt idx="17332">33.329999999999998</cx:pt>
          <cx:pt idx="17333">33.329999999999998</cx:pt>
          <cx:pt idx="17334">33.329999999999998</cx:pt>
          <cx:pt idx="17335">33.329999999999998</cx:pt>
          <cx:pt idx="17336">33.329999999999998</cx:pt>
          <cx:pt idx="17337">33.329999999999998</cx:pt>
          <cx:pt idx="17338">33.329999999999998</cx:pt>
          <cx:pt idx="17339">33.329999999999998</cx:pt>
          <cx:pt idx="17340">33.329999999999998</cx:pt>
          <cx:pt idx="17341">33.329999999999998</cx:pt>
          <cx:pt idx="17342">33.329999999999998</cx:pt>
          <cx:pt idx="17343">33.329999999999998</cx:pt>
          <cx:pt idx="17344">33.329999999999998</cx:pt>
          <cx:pt idx="17345">33.329999999999998</cx:pt>
          <cx:pt idx="17346">33.329999999999998</cx:pt>
          <cx:pt idx="17347">33.329999999999998</cx:pt>
          <cx:pt idx="17348">33.329999999999998</cx:pt>
          <cx:pt idx="17349">33.329999999999998</cx:pt>
          <cx:pt idx="17350">33.329999999999998</cx:pt>
          <cx:pt idx="17351">33.329999999999998</cx:pt>
          <cx:pt idx="17352">33.329999999999998</cx:pt>
          <cx:pt idx="17353">33.329999999999998</cx:pt>
          <cx:pt idx="17354">33.329999999999998</cx:pt>
          <cx:pt idx="17355">33.329999999999998</cx:pt>
          <cx:pt idx="17356">33.329999999999998</cx:pt>
          <cx:pt idx="17357">33.329999999999998</cx:pt>
          <cx:pt idx="17358">33.329999999999998</cx:pt>
          <cx:pt idx="17359">33.329999999999998</cx:pt>
          <cx:pt idx="17360">33.329999999999998</cx:pt>
          <cx:pt idx="17361">33.329999999999998</cx:pt>
          <cx:pt idx="17362">33.329999999999998</cx:pt>
          <cx:pt idx="17363">33.329999999999998</cx:pt>
          <cx:pt idx="17364">33.329999999999998</cx:pt>
          <cx:pt idx="17365">33.329999999999998</cx:pt>
          <cx:pt idx="17366">33.329999999999998</cx:pt>
          <cx:pt idx="17367">33.329999999999998</cx:pt>
          <cx:pt idx="17368">33.329999999999998</cx:pt>
          <cx:pt idx="17369">33.329999999999998</cx:pt>
          <cx:pt idx="17370">33.329999999999998</cx:pt>
          <cx:pt idx="17371">33.329999999999998</cx:pt>
          <cx:pt idx="17372">33.329999999999998</cx:pt>
          <cx:pt idx="17373">33.329999999999998</cx:pt>
          <cx:pt idx="17374">33.329999999999998</cx:pt>
          <cx:pt idx="17375">33.329999999999998</cx:pt>
          <cx:pt idx="17376">33.329999999999998</cx:pt>
          <cx:pt idx="17377">33.329999999999998</cx:pt>
          <cx:pt idx="17378">33.329999999999998</cx:pt>
          <cx:pt idx="17379">33.329999999999998</cx:pt>
          <cx:pt idx="17380">33.329999999999998</cx:pt>
          <cx:pt idx="17381">33.329999999999998</cx:pt>
          <cx:pt idx="17382">33.329999999999998</cx:pt>
          <cx:pt idx="17383">33.329999999999998</cx:pt>
          <cx:pt idx="17384">33.329999999999998</cx:pt>
          <cx:pt idx="17385">33.329999999999998</cx:pt>
          <cx:pt idx="17386">33.329999999999998</cx:pt>
          <cx:pt idx="17387">33.329999999999998</cx:pt>
          <cx:pt idx="17388">33.329999999999998</cx:pt>
          <cx:pt idx="17389">33.329999999999998</cx:pt>
          <cx:pt idx="17390">33.329999999999998</cx:pt>
          <cx:pt idx="17391">33.329999999999998</cx:pt>
          <cx:pt idx="17392">33.329999999999998</cx:pt>
          <cx:pt idx="17393">33.329999999999998</cx:pt>
          <cx:pt idx="17394">33.329999999999998</cx:pt>
          <cx:pt idx="17395">33.329999999999998</cx:pt>
          <cx:pt idx="17396">33.329999999999998</cx:pt>
          <cx:pt idx="17397">33.329999999999998</cx:pt>
          <cx:pt idx="17398">33.329999999999998</cx:pt>
          <cx:pt idx="17399">33.329999999999998</cx:pt>
          <cx:pt idx="17400">33.329999999999998</cx:pt>
          <cx:pt idx="17401">33.329999999999998</cx:pt>
          <cx:pt idx="17402">33.329999999999998</cx:pt>
          <cx:pt idx="17403">33.329999999999998</cx:pt>
          <cx:pt idx="17404">33.329999999999998</cx:pt>
          <cx:pt idx="17405">33.329999999999998</cx:pt>
          <cx:pt idx="17406">33.329999999999998</cx:pt>
          <cx:pt idx="17407">33.329999999999998</cx:pt>
          <cx:pt idx="17408">33.329999999999998</cx:pt>
          <cx:pt idx="17409">33.329999999999998</cx:pt>
          <cx:pt idx="17410">33.329999999999998</cx:pt>
          <cx:pt idx="17411">33.329999999999998</cx:pt>
          <cx:pt idx="17412">33.329999999999998</cx:pt>
          <cx:pt idx="17413">33.329999999999998</cx:pt>
          <cx:pt idx="17414">33.329999999999998</cx:pt>
          <cx:pt idx="17415">33.329999999999998</cx:pt>
          <cx:pt idx="17416">33.329999999999998</cx:pt>
          <cx:pt idx="17417">33.329999999999998</cx:pt>
          <cx:pt idx="17418">33.329999999999998</cx:pt>
          <cx:pt idx="17419">33.329999999999998</cx:pt>
          <cx:pt idx="17420">33.329999999999998</cx:pt>
          <cx:pt idx="17421">33.329999999999998</cx:pt>
          <cx:pt idx="17422">33.329999999999998</cx:pt>
          <cx:pt idx="17423">33.329999999999998</cx:pt>
          <cx:pt idx="17424">33.329999999999998</cx:pt>
          <cx:pt idx="17425">33.329999999999998</cx:pt>
          <cx:pt idx="17426">33.329999999999998</cx:pt>
          <cx:pt idx="17427">33.329999999999998</cx:pt>
          <cx:pt idx="17428">33.329999999999998</cx:pt>
          <cx:pt idx="17429">33.329999999999998</cx:pt>
          <cx:pt idx="17430">33.329999999999998</cx:pt>
          <cx:pt idx="17431">33.329999999999998</cx:pt>
          <cx:pt idx="17432">33.329999999999998</cx:pt>
          <cx:pt idx="17433">33.329999999999998</cx:pt>
          <cx:pt idx="17434">33.329999999999998</cx:pt>
          <cx:pt idx="17435">33.329999999999998</cx:pt>
          <cx:pt idx="17436">33.329999999999998</cx:pt>
          <cx:pt idx="17437">33.329999999999998</cx:pt>
          <cx:pt idx="17438">33.329999999999998</cx:pt>
          <cx:pt idx="17439">33.329999999999998</cx:pt>
          <cx:pt idx="17440">33.329999999999998</cx:pt>
          <cx:pt idx="17441">33.329999999999998</cx:pt>
          <cx:pt idx="17442">33.329999999999998</cx:pt>
          <cx:pt idx="17443">33.329999999999998</cx:pt>
          <cx:pt idx="17444">33.329999999999998</cx:pt>
          <cx:pt idx="17445">33.329999999999998</cx:pt>
          <cx:pt idx="17446">33.329999999999998</cx:pt>
          <cx:pt idx="17447">33.329999999999998</cx:pt>
          <cx:pt idx="17448">33.329999999999998</cx:pt>
          <cx:pt idx="17449">33.329999999999998</cx:pt>
          <cx:pt idx="17450">33.329999999999998</cx:pt>
          <cx:pt idx="17451">33.329999999999998</cx:pt>
          <cx:pt idx="17452">33.329999999999998</cx:pt>
          <cx:pt idx="17453">33.329999999999998</cx:pt>
          <cx:pt idx="17454">33.329999999999998</cx:pt>
          <cx:pt idx="17455">33.329999999999998</cx:pt>
          <cx:pt idx="17456">33.329999999999998</cx:pt>
          <cx:pt idx="17457">33.329999999999998</cx:pt>
          <cx:pt idx="17458">33.329999999999998</cx:pt>
          <cx:pt idx="17459">33.329999999999998</cx:pt>
          <cx:pt idx="17460">33.329999999999998</cx:pt>
          <cx:pt idx="17461">33.329999999999998</cx:pt>
          <cx:pt idx="17462">33.329999999999998</cx:pt>
          <cx:pt idx="17463">33.329999999999998</cx:pt>
          <cx:pt idx="17464">33.329999999999998</cx:pt>
          <cx:pt idx="17465">33.329999999999998</cx:pt>
          <cx:pt idx="17466">33.329999999999998</cx:pt>
          <cx:pt idx="17467">33.329999999999998</cx:pt>
          <cx:pt idx="17468">33.329999999999998</cx:pt>
          <cx:pt idx="17469">33.329999999999998</cx:pt>
          <cx:pt idx="17470">33.329999999999998</cx:pt>
          <cx:pt idx="17471">33.329999999999998</cx:pt>
          <cx:pt idx="17472">33.329999999999998</cx:pt>
          <cx:pt idx="17473">33.329999999999998</cx:pt>
          <cx:pt idx="17474">33.329999999999998</cx:pt>
          <cx:pt idx="17475">33.329999999999998</cx:pt>
          <cx:pt idx="17476">33.329999999999998</cx:pt>
          <cx:pt idx="17477">33.329999999999998</cx:pt>
          <cx:pt idx="17478">33.329999999999998</cx:pt>
          <cx:pt idx="17479">33.329999999999998</cx:pt>
          <cx:pt idx="17480">33.329999999999998</cx:pt>
          <cx:pt idx="17481">33.329999999999998</cx:pt>
          <cx:pt idx="17482">33.329999999999998</cx:pt>
          <cx:pt idx="17483">33.329999999999998</cx:pt>
          <cx:pt idx="17484">33.329999999999998</cx:pt>
          <cx:pt idx="17485">33.329999999999998</cx:pt>
          <cx:pt idx="17486">33.329999999999998</cx:pt>
          <cx:pt idx="17487">33.329999999999998</cx:pt>
          <cx:pt idx="17488">33.329999999999998</cx:pt>
          <cx:pt idx="17489">33.329999999999998</cx:pt>
          <cx:pt idx="17490">33.329999999999998</cx:pt>
          <cx:pt idx="17491">33.329999999999998</cx:pt>
          <cx:pt idx="17492">33.329999999999998</cx:pt>
          <cx:pt idx="17493">33.329999999999998</cx:pt>
          <cx:pt idx="17494">33.329999999999998</cx:pt>
          <cx:pt idx="17495">33.329999999999998</cx:pt>
          <cx:pt idx="17496">33.329999999999998</cx:pt>
          <cx:pt idx="17497">33.329999999999998</cx:pt>
          <cx:pt idx="17498">33.329999999999998</cx:pt>
          <cx:pt idx="17499">33.329999999999998</cx:pt>
          <cx:pt idx="17500">33.329999999999998</cx:pt>
          <cx:pt idx="17501">33.329999999999998</cx:pt>
          <cx:pt idx="17502">33.329999999999998</cx:pt>
          <cx:pt idx="17503">33.329999999999998</cx:pt>
          <cx:pt idx="17504">33.329999999999998</cx:pt>
          <cx:pt idx="17505">33.329999999999998</cx:pt>
          <cx:pt idx="17506">33.329999999999998</cx:pt>
          <cx:pt idx="17507">33.329999999999998</cx:pt>
          <cx:pt idx="17508">33.329999999999998</cx:pt>
          <cx:pt idx="17509">33.329999999999998</cx:pt>
          <cx:pt idx="17510">33.329999999999998</cx:pt>
          <cx:pt idx="17511">33.329999999999998</cx:pt>
          <cx:pt idx="17512">33.329999999999998</cx:pt>
          <cx:pt idx="17513">33.329999999999998</cx:pt>
          <cx:pt idx="17514">33.329999999999998</cx:pt>
          <cx:pt idx="17515">33.329999999999998</cx:pt>
          <cx:pt idx="17516">33.329999999999998</cx:pt>
          <cx:pt idx="17517">33.32</cx:pt>
          <cx:pt idx="17518">33.310000000000002</cx:pt>
          <cx:pt idx="17519">33.299999999999997</cx:pt>
          <cx:pt idx="17520">33.299999999999997</cx:pt>
          <cx:pt idx="17521">33.289999999999999</cx:pt>
          <cx:pt idx="17522">33.289999999999999</cx:pt>
          <cx:pt idx="17523">33.280000000000001</cx:pt>
          <cx:pt idx="17524">33.270000000000003</cx:pt>
          <cx:pt idx="17525">33.259999999999998</cx:pt>
          <cx:pt idx="17526">33.259999999999998</cx:pt>
          <cx:pt idx="17527">33.259999999999998</cx:pt>
          <cx:pt idx="17528">33.259999999999998</cx:pt>
          <cx:pt idx="17529">33.259999999999998</cx:pt>
          <cx:pt idx="17530">33.25</cx:pt>
          <cx:pt idx="17531">33.25</cx:pt>
          <cx:pt idx="17532">33.25</cx:pt>
          <cx:pt idx="17533">33.240000000000002</cx:pt>
          <cx:pt idx="17534">33.229999999999997</cx:pt>
          <cx:pt idx="17535">33.229999999999997</cx:pt>
          <cx:pt idx="17536">33.229999999999997</cx:pt>
          <cx:pt idx="17537">33.229999999999997</cx:pt>
          <cx:pt idx="17538">33.229999999999997</cx:pt>
          <cx:pt idx="17539">33.219999999999999</cx:pt>
          <cx:pt idx="17540">33.219999999999999</cx:pt>
          <cx:pt idx="17541">33.210000000000001</cx:pt>
          <cx:pt idx="17542">33.210000000000001</cx:pt>
          <cx:pt idx="17543">33.210000000000001</cx:pt>
          <cx:pt idx="17544">33.200000000000003</cx:pt>
          <cx:pt idx="17545">33.200000000000003</cx:pt>
          <cx:pt idx="17546">33.189999999999998</cx:pt>
          <cx:pt idx="17547">33.189999999999998</cx:pt>
          <cx:pt idx="17548">33.189999999999998</cx:pt>
          <cx:pt idx="17549">33.189999999999998</cx:pt>
          <cx:pt idx="17550">33.189999999999998</cx:pt>
          <cx:pt idx="17551">33.189999999999998</cx:pt>
          <cx:pt idx="17552">33.189999999999998</cx:pt>
          <cx:pt idx="17553">33.189999999999998</cx:pt>
          <cx:pt idx="17554">33.189999999999998</cx:pt>
          <cx:pt idx="17555">33.18</cx:pt>
          <cx:pt idx="17556">33.170000000000002</cx:pt>
          <cx:pt idx="17557">33.170000000000002</cx:pt>
          <cx:pt idx="17558">33.170000000000002</cx:pt>
          <cx:pt idx="17559">33.170000000000002</cx:pt>
          <cx:pt idx="17560">33.159999999999997</cx:pt>
          <cx:pt idx="17561">33.159999999999997</cx:pt>
          <cx:pt idx="17562">33.159999999999997</cx:pt>
          <cx:pt idx="17563">33.159999999999997</cx:pt>
          <cx:pt idx="17564">33.159999999999997</cx:pt>
          <cx:pt idx="17565">33.159999999999997</cx:pt>
          <cx:pt idx="17566">33.159999999999997</cx:pt>
          <cx:pt idx="17567">33.149999999999999</cx:pt>
          <cx:pt idx="17568">33.149999999999999</cx:pt>
          <cx:pt idx="17569">33.149999999999999</cx:pt>
          <cx:pt idx="17570">33.140000000000001</cx:pt>
          <cx:pt idx="17571">33.140000000000001</cx:pt>
          <cx:pt idx="17572">33.140000000000001</cx:pt>
          <cx:pt idx="17573">33.140000000000001</cx:pt>
          <cx:pt idx="17574">33.130000000000003</cx:pt>
          <cx:pt idx="17575">33.130000000000003</cx:pt>
          <cx:pt idx="17576">33.130000000000003</cx:pt>
          <cx:pt idx="17577">33.130000000000003</cx:pt>
          <cx:pt idx="17578">33.130000000000003</cx:pt>
          <cx:pt idx="17579">33.130000000000003</cx:pt>
          <cx:pt idx="17580">33.130000000000003</cx:pt>
          <cx:pt idx="17581">33.119999999999997</cx:pt>
          <cx:pt idx="17582">33.119999999999997</cx:pt>
          <cx:pt idx="17583">33.109999999999999</cx:pt>
          <cx:pt idx="17584">33.109999999999999</cx:pt>
          <cx:pt idx="17585">33.109999999999999</cx:pt>
          <cx:pt idx="17586">33.109999999999999</cx:pt>
          <cx:pt idx="17587">33.109999999999999</cx:pt>
          <cx:pt idx="17588">33.109999999999999</cx:pt>
          <cx:pt idx="17589">33.100000000000001</cx:pt>
          <cx:pt idx="17590">33.100000000000001</cx:pt>
          <cx:pt idx="17591">33.100000000000001</cx:pt>
          <cx:pt idx="17592">33.100000000000001</cx:pt>
          <cx:pt idx="17593">33.100000000000001</cx:pt>
          <cx:pt idx="17594">33.100000000000001</cx:pt>
          <cx:pt idx="17595">33.100000000000001</cx:pt>
          <cx:pt idx="17596">33.100000000000001</cx:pt>
          <cx:pt idx="17597">33.090000000000003</cx:pt>
          <cx:pt idx="17598">33.090000000000003</cx:pt>
          <cx:pt idx="17599">33.090000000000003</cx:pt>
          <cx:pt idx="17600">33.079999999999998</cx:pt>
          <cx:pt idx="17601">33.079999999999998</cx:pt>
          <cx:pt idx="17602">33.079999999999998</cx:pt>
          <cx:pt idx="17603">33.079999999999998</cx:pt>
          <cx:pt idx="17604">33.079999999999998</cx:pt>
          <cx:pt idx="17605">33.079999999999998</cx:pt>
          <cx:pt idx="17606">33.079999999999998</cx:pt>
          <cx:pt idx="17607">33.07</cx:pt>
          <cx:pt idx="17608">33.07</cx:pt>
          <cx:pt idx="17609">33.07</cx:pt>
          <cx:pt idx="17610">33.07</cx:pt>
          <cx:pt idx="17611">33.07</cx:pt>
          <cx:pt idx="17612">33.07</cx:pt>
          <cx:pt idx="17613">33.07</cx:pt>
          <cx:pt idx="17614">33.060000000000002</cx:pt>
          <cx:pt idx="17615">33.060000000000002</cx:pt>
          <cx:pt idx="17616">33.060000000000002</cx:pt>
          <cx:pt idx="17617">33.060000000000002</cx:pt>
          <cx:pt idx="17618">33.060000000000002</cx:pt>
          <cx:pt idx="17619">33.060000000000002</cx:pt>
          <cx:pt idx="17620">33.049999999999997</cx:pt>
          <cx:pt idx="17621">33.049999999999997</cx:pt>
          <cx:pt idx="17622">33.049999999999997</cx:pt>
          <cx:pt idx="17623">33.049999999999997</cx:pt>
          <cx:pt idx="17624">33.049999999999997</cx:pt>
          <cx:pt idx="17625">33.049999999999997</cx:pt>
          <cx:pt idx="17626">33.049999999999997</cx:pt>
          <cx:pt idx="17627">33.049999999999997</cx:pt>
          <cx:pt idx="17628">33.039999999999999</cx:pt>
          <cx:pt idx="17629">33.039999999999999</cx:pt>
          <cx:pt idx="17630">33.039999999999999</cx:pt>
          <cx:pt idx="17631">33.039999999999999</cx:pt>
          <cx:pt idx="17632">33.039999999999999</cx:pt>
          <cx:pt idx="17633">33.030000000000001</cx:pt>
          <cx:pt idx="17634">33.020000000000003</cx:pt>
          <cx:pt idx="17635">33.020000000000003</cx:pt>
          <cx:pt idx="17636">33.020000000000003</cx:pt>
          <cx:pt idx="17637">33.020000000000003</cx:pt>
          <cx:pt idx="17638">33.020000000000003</cx:pt>
          <cx:pt idx="17639">33.020000000000003</cx:pt>
          <cx:pt idx="17640">33.009999999999998</cx:pt>
          <cx:pt idx="17641">33.009999999999998</cx:pt>
          <cx:pt idx="17642">33.009999999999998</cx:pt>
          <cx:pt idx="17643">33.009999999999998</cx:pt>
          <cx:pt idx="17644">33</cx:pt>
          <cx:pt idx="17645">33</cx:pt>
          <cx:pt idx="17646">33</cx:pt>
          <cx:pt idx="17647">33</cx:pt>
          <cx:pt idx="17648">33</cx:pt>
          <cx:pt idx="17649">33</cx:pt>
          <cx:pt idx="17650">32.990000000000002</cx:pt>
          <cx:pt idx="17651">32.990000000000002</cx:pt>
          <cx:pt idx="17652">32.990000000000002</cx:pt>
          <cx:pt idx="17653">32.990000000000002</cx:pt>
          <cx:pt idx="17654">32.990000000000002</cx:pt>
          <cx:pt idx="17655">32.990000000000002</cx:pt>
          <cx:pt idx="17656">32.979999999999997</cx:pt>
          <cx:pt idx="17657">32.979999999999997</cx:pt>
          <cx:pt idx="17658">32.979999999999997</cx:pt>
          <cx:pt idx="17659">32.979999999999997</cx:pt>
          <cx:pt idx="17660">32.979999999999997</cx:pt>
          <cx:pt idx="17661">32.979999999999997</cx:pt>
          <cx:pt idx="17662">32.979999999999997</cx:pt>
          <cx:pt idx="17663">32.979999999999997</cx:pt>
          <cx:pt idx="17664">32.969999999999999</cx:pt>
          <cx:pt idx="17665">32.969999999999999</cx:pt>
          <cx:pt idx="17666">32.969999999999999</cx:pt>
          <cx:pt idx="17667">32.960000000000001</cx:pt>
          <cx:pt idx="17668">32.960000000000001</cx:pt>
          <cx:pt idx="17669">32.950000000000003</cx:pt>
          <cx:pt idx="17670">32.950000000000003</cx:pt>
          <cx:pt idx="17671">32.950000000000003</cx:pt>
          <cx:pt idx="17672">32.950000000000003</cx:pt>
          <cx:pt idx="17673">32.939999999999998</cx:pt>
          <cx:pt idx="17674">32.93</cx:pt>
          <cx:pt idx="17675">32.93</cx:pt>
          <cx:pt idx="17676">32.93</cx:pt>
          <cx:pt idx="17677">32.93</cx:pt>
          <cx:pt idx="17678">32.93</cx:pt>
          <cx:pt idx="17679">32.920000000000002</cx:pt>
          <cx:pt idx="17680">32.920000000000002</cx:pt>
          <cx:pt idx="17681">32.920000000000002</cx:pt>
          <cx:pt idx="17682">32.920000000000002</cx:pt>
          <cx:pt idx="17683">32.920000000000002</cx:pt>
          <cx:pt idx="17684">32.909999999999997</cx:pt>
          <cx:pt idx="17685">32.909999999999997</cx:pt>
          <cx:pt idx="17686">32.909999999999997</cx:pt>
          <cx:pt idx="17687">32.909999999999997</cx:pt>
          <cx:pt idx="17688">32.909999999999997</cx:pt>
          <cx:pt idx="17689">32.909999999999997</cx:pt>
          <cx:pt idx="17690">32.899999999999999</cx:pt>
          <cx:pt idx="17691">32.899999999999999</cx:pt>
          <cx:pt idx="17692">32.899999999999999</cx:pt>
          <cx:pt idx="17693">32.899999999999999</cx:pt>
          <cx:pt idx="17694">32.899999999999999</cx:pt>
          <cx:pt idx="17695">32.899999999999999</cx:pt>
          <cx:pt idx="17696">32.899999999999999</cx:pt>
          <cx:pt idx="17697">32.890000000000001</cx:pt>
          <cx:pt idx="17698">32.890000000000001</cx:pt>
          <cx:pt idx="17699">32.890000000000001</cx:pt>
          <cx:pt idx="17700">32.890000000000001</cx:pt>
          <cx:pt idx="17701">32.890000000000001</cx:pt>
          <cx:pt idx="17702">32.890000000000001</cx:pt>
          <cx:pt idx="17703">32.880000000000003</cx:pt>
          <cx:pt idx="17704">32.880000000000003</cx:pt>
          <cx:pt idx="17705">32.880000000000003</cx:pt>
          <cx:pt idx="17706">32.880000000000003</cx:pt>
          <cx:pt idx="17707">32.869999999999997</cx:pt>
          <cx:pt idx="17708">32.869999999999997</cx:pt>
          <cx:pt idx="17709">32.869999999999997</cx:pt>
          <cx:pt idx="17710">32.859999999999999</cx:pt>
          <cx:pt idx="17711">32.859999999999999</cx:pt>
          <cx:pt idx="17712">32.859999999999999</cx:pt>
          <cx:pt idx="17713">32.859999999999999</cx:pt>
          <cx:pt idx="17714">32.859999999999999</cx:pt>
          <cx:pt idx="17715">32.859999999999999</cx:pt>
          <cx:pt idx="17716">32.859999999999999</cx:pt>
          <cx:pt idx="17717">32.859999999999999</cx:pt>
          <cx:pt idx="17718">32.859999999999999</cx:pt>
          <cx:pt idx="17719">32.859999999999999</cx:pt>
          <cx:pt idx="17720">32.850000000000001</cx:pt>
          <cx:pt idx="17721">32.840000000000003</cx:pt>
          <cx:pt idx="17722">32.840000000000003</cx:pt>
          <cx:pt idx="17723">32.840000000000003</cx:pt>
          <cx:pt idx="17724">32.840000000000003</cx:pt>
          <cx:pt idx="17725">32.840000000000003</cx:pt>
          <cx:pt idx="17726">32.840000000000003</cx:pt>
          <cx:pt idx="17727">32.840000000000003</cx:pt>
          <cx:pt idx="17728">32.840000000000003</cx:pt>
          <cx:pt idx="17729">32.840000000000003</cx:pt>
          <cx:pt idx="17730">32.840000000000003</cx:pt>
          <cx:pt idx="17731">32.829999999999998</cx:pt>
          <cx:pt idx="17732">32.829999999999998</cx:pt>
          <cx:pt idx="17733">32.829999999999998</cx:pt>
          <cx:pt idx="17734">32.829999999999998</cx:pt>
          <cx:pt idx="17735">32.829999999999998</cx:pt>
          <cx:pt idx="17736">32.829999999999998</cx:pt>
          <cx:pt idx="17737">32.82</cx:pt>
          <cx:pt idx="17738">32.82</cx:pt>
          <cx:pt idx="17739">32.82</cx:pt>
          <cx:pt idx="17740">32.82</cx:pt>
          <cx:pt idx="17741">32.82</cx:pt>
          <cx:pt idx="17742">32.810000000000002</cx:pt>
          <cx:pt idx="17743">32.810000000000002</cx:pt>
          <cx:pt idx="17744">32.810000000000002</cx:pt>
          <cx:pt idx="17745">32.810000000000002</cx:pt>
          <cx:pt idx="17746">32.810000000000002</cx:pt>
          <cx:pt idx="17747">32.810000000000002</cx:pt>
          <cx:pt idx="17748">32.810000000000002</cx:pt>
          <cx:pt idx="17749">32.810000000000002</cx:pt>
          <cx:pt idx="17750">32.810000000000002</cx:pt>
          <cx:pt idx="17751">32.799999999999997</cx:pt>
          <cx:pt idx="17752">32.799999999999997</cx:pt>
          <cx:pt idx="17753">32.799999999999997</cx:pt>
          <cx:pt idx="17754">32.799999999999997</cx:pt>
          <cx:pt idx="17755">32.799999999999997</cx:pt>
          <cx:pt idx="17756">32.799999999999997</cx:pt>
          <cx:pt idx="17757">32.799999999999997</cx:pt>
          <cx:pt idx="17758">32.799999999999997</cx:pt>
          <cx:pt idx="17759">32.789999999999999</cx:pt>
          <cx:pt idx="17760">32.789999999999999</cx:pt>
          <cx:pt idx="17761">32.789999999999999</cx:pt>
          <cx:pt idx="17762">32.789999999999999</cx:pt>
          <cx:pt idx="17763">32.780000000000001</cx:pt>
          <cx:pt idx="17764">32.780000000000001</cx:pt>
          <cx:pt idx="17765">32.780000000000001</cx:pt>
          <cx:pt idx="17766">32.780000000000001</cx:pt>
          <cx:pt idx="17767">32.770000000000003</cx:pt>
          <cx:pt idx="17768">32.770000000000003</cx:pt>
          <cx:pt idx="17769">32.759999999999998</cx:pt>
          <cx:pt idx="17770">32.759999999999998</cx:pt>
          <cx:pt idx="17771">32.759999999999998</cx:pt>
          <cx:pt idx="17772">32.759999999999998</cx:pt>
          <cx:pt idx="17773">32.759999999999998</cx:pt>
          <cx:pt idx="17774">32.759999999999998</cx:pt>
          <cx:pt idx="17775">32.759999999999998</cx:pt>
          <cx:pt idx="17776">32.759999999999998</cx:pt>
          <cx:pt idx="17777">32.759999999999998</cx:pt>
          <cx:pt idx="17778">32.759999999999998</cx:pt>
          <cx:pt idx="17779">32.759999999999998</cx:pt>
          <cx:pt idx="17780">32.759999999999998</cx:pt>
          <cx:pt idx="17781">32.75</cx:pt>
          <cx:pt idx="17782">32.75</cx:pt>
          <cx:pt idx="17783">32.75</cx:pt>
          <cx:pt idx="17784">32.740000000000002</cx:pt>
          <cx:pt idx="17785">32.740000000000002</cx:pt>
          <cx:pt idx="17786">32.740000000000002</cx:pt>
          <cx:pt idx="17787">32.740000000000002</cx:pt>
          <cx:pt idx="17788">32.729999999999997</cx:pt>
          <cx:pt idx="17789">32.729999999999997</cx:pt>
          <cx:pt idx="17790">32.729999999999997</cx:pt>
          <cx:pt idx="17791">32.729999999999997</cx:pt>
          <cx:pt idx="17792">32.729999999999997</cx:pt>
          <cx:pt idx="17793">32.729999999999997</cx:pt>
          <cx:pt idx="17794">32.729999999999997</cx:pt>
          <cx:pt idx="17795">32.729999999999997</cx:pt>
          <cx:pt idx="17796">32.729999999999997</cx:pt>
          <cx:pt idx="17797">32.729999999999997</cx:pt>
          <cx:pt idx="17798">32.719999999999999</cx:pt>
          <cx:pt idx="17799">32.719999999999999</cx:pt>
          <cx:pt idx="17800">32.710000000000001</cx:pt>
          <cx:pt idx="17801">32.710000000000001</cx:pt>
          <cx:pt idx="17802">32.710000000000001</cx:pt>
          <cx:pt idx="17803">32.710000000000001</cx:pt>
          <cx:pt idx="17804">32.700000000000003</cx:pt>
          <cx:pt idx="17805">32.700000000000003</cx:pt>
          <cx:pt idx="17806">32.700000000000003</cx:pt>
          <cx:pt idx="17807">32.700000000000003</cx:pt>
          <cx:pt idx="17808">32.689999999999998</cx:pt>
          <cx:pt idx="17809">32.689999999999998</cx:pt>
          <cx:pt idx="17810">32.689999999999998</cx:pt>
          <cx:pt idx="17811">32.689999999999998</cx:pt>
          <cx:pt idx="17812">32.689999999999998</cx:pt>
          <cx:pt idx="17813">32.689999999999998</cx:pt>
          <cx:pt idx="17814">32.689999999999998</cx:pt>
          <cx:pt idx="17815">32.689999999999998</cx:pt>
          <cx:pt idx="17816">32.689999999999998</cx:pt>
          <cx:pt idx="17817">32.68</cx:pt>
          <cx:pt idx="17818">32.68</cx:pt>
          <cx:pt idx="17819">32.68</cx:pt>
          <cx:pt idx="17820">32.68</cx:pt>
          <cx:pt idx="17821">32.670000000000002</cx:pt>
          <cx:pt idx="17822">32.670000000000002</cx:pt>
          <cx:pt idx="17823">32.659999999999997</cx:pt>
          <cx:pt idx="17824">32.659999999999997</cx:pt>
          <cx:pt idx="17825">32.659999999999997</cx:pt>
          <cx:pt idx="17826">32.659999999999997</cx:pt>
          <cx:pt idx="17827">32.659999999999997</cx:pt>
          <cx:pt idx="17828">32.649999999999999</cx:pt>
          <cx:pt idx="17829">32.649999999999999</cx:pt>
          <cx:pt idx="17830">32.649999999999999</cx:pt>
          <cx:pt idx="17831">32.649999999999999</cx:pt>
          <cx:pt idx="17832">32.649999999999999</cx:pt>
          <cx:pt idx="17833">32.649999999999999</cx:pt>
          <cx:pt idx="17834">32.649999999999999</cx:pt>
          <cx:pt idx="17835">32.649999999999999</cx:pt>
          <cx:pt idx="17836">32.640000000000001</cx:pt>
          <cx:pt idx="17837">32.640000000000001</cx:pt>
          <cx:pt idx="17838">32.630000000000003</cx:pt>
          <cx:pt idx="17839">32.630000000000003</cx:pt>
          <cx:pt idx="17840">32.630000000000003</cx:pt>
          <cx:pt idx="17841">32.630000000000003</cx:pt>
          <cx:pt idx="17842">32.630000000000003</cx:pt>
          <cx:pt idx="17843">32.619999999999997</cx:pt>
          <cx:pt idx="17844">32.619999999999997</cx:pt>
          <cx:pt idx="17845">32.619999999999997</cx:pt>
          <cx:pt idx="17846">32.609999999999999</cx:pt>
          <cx:pt idx="17847">32.609999999999999</cx:pt>
          <cx:pt idx="17848">32.609999999999999</cx:pt>
          <cx:pt idx="17849">32.609999999999999</cx:pt>
          <cx:pt idx="17850">32.609999999999999</cx:pt>
          <cx:pt idx="17851">32.609999999999999</cx:pt>
          <cx:pt idx="17852">32.609999999999999</cx:pt>
          <cx:pt idx="17853">32.609999999999999</cx:pt>
          <cx:pt idx="17854">32.609999999999999</cx:pt>
          <cx:pt idx="17855">32.609999999999999</cx:pt>
          <cx:pt idx="17856">32.609999999999999</cx:pt>
          <cx:pt idx="17857">32.609999999999999</cx:pt>
          <cx:pt idx="17858">32.609999999999999</cx:pt>
          <cx:pt idx="17859">32.600000000000001</cx:pt>
          <cx:pt idx="17860">32.590000000000003</cx:pt>
          <cx:pt idx="17861">32.590000000000003</cx:pt>
          <cx:pt idx="17862">32.590000000000003</cx:pt>
          <cx:pt idx="17863">32.590000000000003</cx:pt>
          <cx:pt idx="17864">32.579999999999998</cx:pt>
          <cx:pt idx="17865">32.579999999999998</cx:pt>
          <cx:pt idx="17866">32.579999999999998</cx:pt>
          <cx:pt idx="17867">32.579999999999998</cx:pt>
          <cx:pt idx="17868">32.579999999999998</cx:pt>
          <cx:pt idx="17869">32.579999999999998</cx:pt>
          <cx:pt idx="17870">32.579999999999998</cx:pt>
          <cx:pt idx="17871">32.579999999999998</cx:pt>
          <cx:pt idx="17872">32.579999999999998</cx:pt>
          <cx:pt idx="17873">32.57</cx:pt>
          <cx:pt idx="17874">32.57</cx:pt>
          <cx:pt idx="17875">32.57</cx:pt>
          <cx:pt idx="17876">32.560000000000002</cx:pt>
          <cx:pt idx="17877">32.560000000000002</cx:pt>
          <cx:pt idx="17878">32.560000000000002</cx:pt>
          <cx:pt idx="17879">32.560000000000002</cx:pt>
          <cx:pt idx="17880">32.560000000000002</cx:pt>
          <cx:pt idx="17881">32.560000000000002</cx:pt>
          <cx:pt idx="17882">32.560000000000002</cx:pt>
          <cx:pt idx="17883">32.560000000000002</cx:pt>
          <cx:pt idx="17884">32.560000000000002</cx:pt>
          <cx:pt idx="17885">32.560000000000002</cx:pt>
          <cx:pt idx="17886">32.560000000000002</cx:pt>
          <cx:pt idx="17887">32.560000000000002</cx:pt>
          <cx:pt idx="17888">32.560000000000002</cx:pt>
          <cx:pt idx="17889">32.560000000000002</cx:pt>
          <cx:pt idx="17890">32.549999999999997</cx:pt>
          <cx:pt idx="17891">32.549999999999997</cx:pt>
          <cx:pt idx="17892">32.549999999999997</cx:pt>
          <cx:pt idx="17893">32.539999999999999</cx:pt>
          <cx:pt idx="17894">32.539999999999999</cx:pt>
          <cx:pt idx="17895">32.530000000000001</cx:pt>
          <cx:pt idx="17896">32.530000000000001</cx:pt>
          <cx:pt idx="17897">32.530000000000001</cx:pt>
          <cx:pt idx="17898">32.530000000000001</cx:pt>
          <cx:pt idx="17899">32.530000000000001</cx:pt>
          <cx:pt idx="17900">32.530000000000001</cx:pt>
          <cx:pt idx="17901">32.520000000000003</cx:pt>
          <cx:pt idx="17902">32.520000000000003</cx:pt>
          <cx:pt idx="17903">32.520000000000003</cx:pt>
          <cx:pt idx="17904">32.520000000000003</cx:pt>
          <cx:pt idx="17905">32.509999999999998</cx:pt>
          <cx:pt idx="17906">32.509999999999998</cx:pt>
          <cx:pt idx="17907">32.5</cx:pt>
          <cx:pt idx="17908">32.5</cx:pt>
          <cx:pt idx="17909">32.5</cx:pt>
          <cx:pt idx="17910">32.5</cx:pt>
          <cx:pt idx="17911">32.5</cx:pt>
          <cx:pt idx="17912">32.5</cx:pt>
          <cx:pt idx="17913">32.5</cx:pt>
          <cx:pt idx="17914">32.5</cx:pt>
          <cx:pt idx="17915">32.5</cx:pt>
          <cx:pt idx="17916">32.490000000000002</cx:pt>
          <cx:pt idx="17917">32.490000000000002</cx:pt>
          <cx:pt idx="17918">32.479999999999997</cx:pt>
          <cx:pt idx="17919">32.479999999999997</cx:pt>
          <cx:pt idx="17920">32.479999999999997</cx:pt>
          <cx:pt idx="17921">32.479999999999997</cx:pt>
          <cx:pt idx="17922">32.469999999999999</cx:pt>
          <cx:pt idx="17923">32.469999999999999</cx:pt>
          <cx:pt idx="17924">32.469999999999999</cx:pt>
          <cx:pt idx="17925">32.469999999999999</cx:pt>
          <cx:pt idx="17926">32.469999999999999</cx:pt>
          <cx:pt idx="17927">32.469999999999999</cx:pt>
          <cx:pt idx="17928">32.460000000000001</cx:pt>
          <cx:pt idx="17929">32.460000000000001</cx:pt>
          <cx:pt idx="17930">32.460000000000001</cx:pt>
          <cx:pt idx="17931">32.450000000000003</cx:pt>
          <cx:pt idx="17932">32.450000000000003</cx:pt>
          <cx:pt idx="17933">32.450000000000003</cx:pt>
          <cx:pt idx="17934">32.450000000000003</cx:pt>
          <cx:pt idx="17935">32.450000000000003</cx:pt>
          <cx:pt idx="17936">32.450000000000003</cx:pt>
          <cx:pt idx="17937">32.439999999999998</cx:pt>
          <cx:pt idx="17938">32.439999999999998</cx:pt>
          <cx:pt idx="17939">32.439999999999998</cx:pt>
          <cx:pt idx="17940">32.439999999999998</cx:pt>
          <cx:pt idx="17941">32.43</cx:pt>
          <cx:pt idx="17942">32.43</cx:pt>
          <cx:pt idx="17943">32.43</cx:pt>
          <cx:pt idx="17944">32.43</cx:pt>
          <cx:pt idx="17945">32.43</cx:pt>
          <cx:pt idx="17946">32.43</cx:pt>
          <cx:pt idx="17947">32.43</cx:pt>
          <cx:pt idx="17948">32.43</cx:pt>
          <cx:pt idx="17949">32.43</cx:pt>
          <cx:pt idx="17950">32.43</cx:pt>
          <cx:pt idx="17951">32.43</cx:pt>
          <cx:pt idx="17952">32.43</cx:pt>
          <cx:pt idx="17953">32.43</cx:pt>
          <cx:pt idx="17954">32.43</cx:pt>
          <cx:pt idx="17955">32.43</cx:pt>
          <cx:pt idx="17956">32.43</cx:pt>
          <cx:pt idx="17957">32.43</cx:pt>
          <cx:pt idx="17958">32.43</cx:pt>
          <cx:pt idx="17959">32.43</cx:pt>
          <cx:pt idx="17960">32.43</cx:pt>
          <cx:pt idx="17961">32.43</cx:pt>
          <cx:pt idx="17962">32.43</cx:pt>
          <cx:pt idx="17963">32.43</cx:pt>
          <cx:pt idx="17964">32.420000000000002</cx:pt>
          <cx:pt idx="17965">32.420000000000002</cx:pt>
          <cx:pt idx="17966">32.420000000000002</cx:pt>
          <cx:pt idx="17967">32.409999999999997</cx:pt>
          <cx:pt idx="17968">32.409999999999997</cx:pt>
          <cx:pt idx="17969">32.409999999999997</cx:pt>
          <cx:pt idx="17970">32.399999999999999</cx:pt>
          <cx:pt idx="17971">32.399999999999999</cx:pt>
          <cx:pt idx="17972">32.399999999999999</cx:pt>
          <cx:pt idx="17973">32.399999999999999</cx:pt>
          <cx:pt idx="17974">32.399999999999999</cx:pt>
          <cx:pt idx="17975">32.390000000000001</cx:pt>
          <cx:pt idx="17976">32.390000000000001</cx:pt>
          <cx:pt idx="17977">32.390000000000001</cx:pt>
          <cx:pt idx="17978">32.390000000000001</cx:pt>
          <cx:pt idx="17979">32.380000000000003</cx:pt>
          <cx:pt idx="17980">32.369999999999997</cx:pt>
          <cx:pt idx="17981">32.369999999999997</cx:pt>
          <cx:pt idx="17982">32.369999999999997</cx:pt>
          <cx:pt idx="17983">32.359999999999999</cx:pt>
          <cx:pt idx="17984">32.350000000000001</cx:pt>
          <cx:pt idx="17985">32.350000000000001</cx:pt>
          <cx:pt idx="17986">32.350000000000001</cx:pt>
          <cx:pt idx="17987">32.350000000000001</cx:pt>
          <cx:pt idx="17988">32.350000000000001</cx:pt>
          <cx:pt idx="17989">32.350000000000001</cx:pt>
          <cx:pt idx="17990">32.350000000000001</cx:pt>
          <cx:pt idx="17991">32.350000000000001</cx:pt>
          <cx:pt idx="17992">32.350000000000001</cx:pt>
          <cx:pt idx="17993">32.350000000000001</cx:pt>
          <cx:pt idx="17994">32.350000000000001</cx:pt>
          <cx:pt idx="17995">32.350000000000001</cx:pt>
          <cx:pt idx="17996">32.350000000000001</cx:pt>
          <cx:pt idx="17997">32.350000000000001</cx:pt>
          <cx:pt idx="17998">32.350000000000001</cx:pt>
          <cx:pt idx="17999">32.350000000000001</cx:pt>
          <cx:pt idx="18000">32.350000000000001</cx:pt>
          <cx:pt idx="18001">32.350000000000001</cx:pt>
          <cx:pt idx="18002">32.350000000000001</cx:pt>
          <cx:pt idx="18003">32.350000000000001</cx:pt>
          <cx:pt idx="18004">32.350000000000001</cx:pt>
          <cx:pt idx="18005">32.350000000000001</cx:pt>
          <cx:pt idx="18006">32.350000000000001</cx:pt>
          <cx:pt idx="18007">32.340000000000003</cx:pt>
          <cx:pt idx="18008">32.329999999999998</cx:pt>
          <cx:pt idx="18009">32.329999999999998</cx:pt>
          <cx:pt idx="18010">32.329999999999998</cx:pt>
          <cx:pt idx="18011">32.329999999999998</cx:pt>
          <cx:pt idx="18012">32.329999999999998</cx:pt>
          <cx:pt idx="18013">32.329999999999998</cx:pt>
          <cx:pt idx="18014">32.329999999999998</cx:pt>
          <cx:pt idx="18015">32.329999999999998</cx:pt>
          <cx:pt idx="18016">32.329999999999998</cx:pt>
          <cx:pt idx="18017">32.329999999999998</cx:pt>
          <cx:pt idx="18018">32.32</cx:pt>
          <cx:pt idx="18019">32.32</cx:pt>
          <cx:pt idx="18020">32.32</cx:pt>
          <cx:pt idx="18021">32.32</cx:pt>
          <cx:pt idx="18022">32.32</cx:pt>
          <cx:pt idx="18023">32.32</cx:pt>
          <cx:pt idx="18024">32.310000000000002</cx:pt>
          <cx:pt idx="18025">32.310000000000002</cx:pt>
          <cx:pt idx="18026">32.310000000000002</cx:pt>
          <cx:pt idx="18027">32.310000000000002</cx:pt>
          <cx:pt idx="18028">32.310000000000002</cx:pt>
          <cx:pt idx="18029">32.310000000000002</cx:pt>
          <cx:pt idx="18030">32.310000000000002</cx:pt>
          <cx:pt idx="18031">32.310000000000002</cx:pt>
          <cx:pt idx="18032">32.310000000000002</cx:pt>
          <cx:pt idx="18033">32.299999999999997</cx:pt>
          <cx:pt idx="18034">32.299999999999997</cx:pt>
          <cx:pt idx="18035">32.289999999999999</cx:pt>
          <cx:pt idx="18036">32.289999999999999</cx:pt>
          <cx:pt idx="18037">32.289999999999999</cx:pt>
          <cx:pt idx="18038">32.280000000000001</cx:pt>
          <cx:pt idx="18039">32.280000000000001</cx:pt>
          <cx:pt idx="18040">32.280000000000001</cx:pt>
          <cx:pt idx="18041">32.270000000000003</cx:pt>
          <cx:pt idx="18042">32.270000000000003</cx:pt>
          <cx:pt idx="18043">32.270000000000003</cx:pt>
          <cx:pt idx="18044">32.270000000000003</cx:pt>
          <cx:pt idx="18045">32.259999999999998</cx:pt>
          <cx:pt idx="18046">32.259999999999998</cx:pt>
          <cx:pt idx="18047">32.259999999999998</cx:pt>
          <cx:pt idx="18048">32.259999999999998</cx:pt>
          <cx:pt idx="18049">32.259999999999998</cx:pt>
          <cx:pt idx="18050">32.259999999999998</cx:pt>
          <cx:pt idx="18051">32.259999999999998</cx:pt>
          <cx:pt idx="18052">32.259999999999998</cx:pt>
          <cx:pt idx="18053">32.259999999999998</cx:pt>
          <cx:pt idx="18054">32.259999999999998</cx:pt>
          <cx:pt idx="18055">32.259999999999998</cx:pt>
          <cx:pt idx="18056">32.259999999999998</cx:pt>
          <cx:pt idx="18057">32.259999999999998</cx:pt>
          <cx:pt idx="18058">32.259999999999998</cx:pt>
          <cx:pt idx="18059">32.259999999999998</cx:pt>
          <cx:pt idx="18060">32.259999999999998</cx:pt>
          <cx:pt idx="18061">32.259999999999998</cx:pt>
          <cx:pt idx="18062">32.259999999999998</cx:pt>
          <cx:pt idx="18063">32.259999999999998</cx:pt>
          <cx:pt idx="18064">32.259999999999998</cx:pt>
          <cx:pt idx="18065">32.25</cx:pt>
          <cx:pt idx="18066">32.240000000000002</cx:pt>
          <cx:pt idx="18067">32.240000000000002</cx:pt>
          <cx:pt idx="18068">32.240000000000002</cx:pt>
          <cx:pt idx="18069">32.229999999999997</cx:pt>
          <cx:pt idx="18070">32.229999999999997</cx:pt>
          <cx:pt idx="18071">32.229999999999997</cx:pt>
          <cx:pt idx="18072">32.229999999999997</cx:pt>
          <cx:pt idx="18073">32.229999999999997</cx:pt>
          <cx:pt idx="18074">32.219999999999999</cx:pt>
          <cx:pt idx="18075">32.219999999999999</cx:pt>
          <cx:pt idx="18076">32.219999999999999</cx:pt>
          <cx:pt idx="18077">32.219999999999999</cx:pt>
          <cx:pt idx="18078">32.219999999999999</cx:pt>
          <cx:pt idx="18079">32.219999999999999</cx:pt>
          <cx:pt idx="18080">32.219999999999999</cx:pt>
          <cx:pt idx="18081">32.219999999999999</cx:pt>
          <cx:pt idx="18082">32.210000000000001</cx:pt>
          <cx:pt idx="18083">32.210000000000001</cx:pt>
          <cx:pt idx="18084">32.200000000000003</cx:pt>
          <cx:pt idx="18085">32.200000000000003</cx:pt>
          <cx:pt idx="18086">32.200000000000003</cx:pt>
          <cx:pt idx="18087">32.200000000000003</cx:pt>
          <cx:pt idx="18088">32.200000000000003</cx:pt>
          <cx:pt idx="18089">32.200000000000003</cx:pt>
          <cx:pt idx="18090">32.200000000000003</cx:pt>
          <cx:pt idx="18091">32.200000000000003</cx:pt>
          <cx:pt idx="18092">32.200000000000003</cx:pt>
          <cx:pt idx="18093">32.200000000000003</cx:pt>
          <cx:pt idx="18094">32.189999999999998</cx:pt>
          <cx:pt idx="18095">32.189999999999998</cx:pt>
          <cx:pt idx="18096">32.189999999999998</cx:pt>
          <cx:pt idx="18097">32.189999999999998</cx:pt>
          <cx:pt idx="18098">32.18</cx:pt>
          <cx:pt idx="18099">32.18</cx:pt>
          <cx:pt idx="18100">32.18</cx:pt>
          <cx:pt idx="18101">32.18</cx:pt>
          <cx:pt idx="18102">32.170000000000002</cx:pt>
          <cx:pt idx="18103">32.159999999999997</cx:pt>
          <cx:pt idx="18104">32.159999999999997</cx:pt>
          <cx:pt idx="18105">32.159999999999997</cx:pt>
          <cx:pt idx="18106">32.149999999999999</cx:pt>
          <cx:pt idx="18107">32.149999999999999</cx:pt>
          <cx:pt idx="18108">32.149999999999999</cx:pt>
          <cx:pt idx="18109">32.149999999999999</cx:pt>
          <cx:pt idx="18110">32.149999999999999</cx:pt>
          <cx:pt idx="18111">32.140000000000001</cx:pt>
          <cx:pt idx="18112">32.140000000000001</cx:pt>
          <cx:pt idx="18113">32.140000000000001</cx:pt>
          <cx:pt idx="18114">32.140000000000001</cx:pt>
          <cx:pt idx="18115">32.140000000000001</cx:pt>
          <cx:pt idx="18116">32.140000000000001</cx:pt>
          <cx:pt idx="18117">32.140000000000001</cx:pt>
          <cx:pt idx="18118">32.140000000000001</cx:pt>
          <cx:pt idx="18119">32.140000000000001</cx:pt>
          <cx:pt idx="18120">32.140000000000001</cx:pt>
          <cx:pt idx="18121">32.140000000000001</cx:pt>
          <cx:pt idx="18122">32.140000000000001</cx:pt>
          <cx:pt idx="18123">32.140000000000001</cx:pt>
          <cx:pt idx="18124">32.140000000000001</cx:pt>
          <cx:pt idx="18125">32.140000000000001</cx:pt>
          <cx:pt idx="18126">32.140000000000001</cx:pt>
          <cx:pt idx="18127">32.140000000000001</cx:pt>
          <cx:pt idx="18128">32.140000000000001</cx:pt>
          <cx:pt idx="18129">32.140000000000001</cx:pt>
          <cx:pt idx="18130">32.140000000000001</cx:pt>
          <cx:pt idx="18131">32.140000000000001</cx:pt>
          <cx:pt idx="18132">32.140000000000001</cx:pt>
          <cx:pt idx="18133">32.140000000000001</cx:pt>
          <cx:pt idx="18134">32.140000000000001</cx:pt>
          <cx:pt idx="18135">32.140000000000001</cx:pt>
          <cx:pt idx="18136">32.140000000000001</cx:pt>
          <cx:pt idx="18137">32.140000000000001</cx:pt>
          <cx:pt idx="18138">32.130000000000003</cx:pt>
          <cx:pt idx="18139">32.130000000000003</cx:pt>
          <cx:pt idx="18140">32.130000000000003</cx:pt>
          <cx:pt idx="18141">32.130000000000003</cx:pt>
          <cx:pt idx="18142">32.119999999999997</cx:pt>
          <cx:pt idx="18143">32.109999999999999</cx:pt>
          <cx:pt idx="18144">32.109999999999999</cx:pt>
          <cx:pt idx="18145">32.109999999999999</cx:pt>
          <cx:pt idx="18146">32.109999999999999</cx:pt>
          <cx:pt idx="18147">32.100000000000001</cx:pt>
          <cx:pt idx="18148">32.100000000000001</cx:pt>
          <cx:pt idx="18149">32.100000000000001</cx:pt>
          <cx:pt idx="18150">32.100000000000001</cx:pt>
          <cx:pt idx="18151">32.100000000000001</cx:pt>
          <cx:pt idx="18152">32.100000000000001</cx:pt>
          <cx:pt idx="18153">32.100000000000001</cx:pt>
          <cx:pt idx="18154">32.100000000000001</cx:pt>
          <cx:pt idx="18155">32.100000000000001</cx:pt>
          <cx:pt idx="18156">32.100000000000001</cx:pt>
          <cx:pt idx="18157">32.100000000000001</cx:pt>
          <cx:pt idx="18158">32.100000000000001</cx:pt>
          <cx:pt idx="18159">32.090000000000003</cx:pt>
          <cx:pt idx="18160">32.090000000000003</cx:pt>
          <cx:pt idx="18161">32.090000000000003</cx:pt>
          <cx:pt idx="18162">32.090000000000003</cx:pt>
          <cx:pt idx="18163">32.090000000000003</cx:pt>
          <cx:pt idx="18164">32.090000000000003</cx:pt>
          <cx:pt idx="18165">32.090000000000003</cx:pt>
          <cx:pt idx="18166">32.079999999999998</cx:pt>
          <cx:pt idx="18167">32.079999999999998</cx:pt>
          <cx:pt idx="18168">32.079999999999998</cx:pt>
          <cx:pt idx="18169">32.079999999999998</cx:pt>
          <cx:pt idx="18170">32.079999999999998</cx:pt>
          <cx:pt idx="18171">32.079999999999998</cx:pt>
          <cx:pt idx="18172">32.079999999999998</cx:pt>
          <cx:pt idx="18173">32.079999999999998</cx:pt>
          <cx:pt idx="18174">32.079999999999998</cx:pt>
          <cx:pt idx="18175">32.079999999999998</cx:pt>
          <cx:pt idx="18176">32.079999999999998</cx:pt>
          <cx:pt idx="18177">32.07</cx:pt>
          <cx:pt idx="18178">32.07</cx:pt>
          <cx:pt idx="18179">32.07</cx:pt>
          <cx:pt idx="18180">32.07</cx:pt>
          <cx:pt idx="18181">32.060000000000002</cx:pt>
          <cx:pt idx="18182">32.060000000000002</cx:pt>
          <cx:pt idx="18183">32.060000000000002</cx:pt>
          <cx:pt idx="18184">32.060000000000002</cx:pt>
          <cx:pt idx="18185">32.049999999999997</cx:pt>
          <cx:pt idx="18186">32.049999999999997</cx:pt>
          <cx:pt idx="18187">32.049999999999997</cx:pt>
          <cx:pt idx="18188">32.039999999999999</cx:pt>
          <cx:pt idx="18189">32.039999999999999</cx:pt>
          <cx:pt idx="18190">32.039999999999999</cx:pt>
          <cx:pt idx="18191">32.039999999999999</cx:pt>
          <cx:pt idx="18192">32.039999999999999</cx:pt>
          <cx:pt idx="18193">32.030000000000001</cx:pt>
          <cx:pt idx="18194">32.030000000000001</cx:pt>
          <cx:pt idx="18195">32.030000000000001</cx:pt>
          <cx:pt idx="18196">32.030000000000001</cx:pt>
          <cx:pt idx="18197">32.030000000000001</cx:pt>
          <cx:pt idx="18198">32.030000000000001</cx:pt>
          <cx:pt idx="18199">32.030000000000001</cx:pt>
          <cx:pt idx="18200">32.030000000000001</cx:pt>
          <cx:pt idx="18201">32.030000000000001</cx:pt>
          <cx:pt idx="18202">32.030000000000001</cx:pt>
          <cx:pt idx="18203">32.009999999999998</cx:pt>
          <cx:pt idx="18204">32.009999999999998</cx:pt>
          <cx:pt idx="18205">32.009999999999998</cx:pt>
          <cx:pt idx="18206">32.009999999999998</cx:pt>
          <cx:pt idx="18207">32.009999999999998</cx:pt>
          <cx:pt idx="18208">32</cx:pt>
          <cx:pt idx="18209">32</cx:pt>
          <cx:pt idx="18210">32</cx:pt>
          <cx:pt idx="18211">32</cx:pt>
          <cx:pt idx="18212">32</cx:pt>
          <cx:pt idx="18213">32</cx:pt>
          <cx:pt idx="18214">32</cx:pt>
          <cx:pt idx="18215">32</cx:pt>
          <cx:pt idx="18216">32</cx:pt>
          <cx:pt idx="18217">32</cx:pt>
          <cx:pt idx="18218">32</cx:pt>
          <cx:pt idx="18219">32</cx:pt>
          <cx:pt idx="18220">32</cx:pt>
          <cx:pt idx="18221">32</cx:pt>
          <cx:pt idx="18222">32</cx:pt>
          <cx:pt idx="18223">32</cx:pt>
          <cx:pt idx="18224">32</cx:pt>
          <cx:pt idx="18225">32</cx:pt>
          <cx:pt idx="18226">32</cx:pt>
          <cx:pt idx="18227">32</cx:pt>
          <cx:pt idx="18228">32</cx:pt>
          <cx:pt idx="18229">32</cx:pt>
          <cx:pt idx="18230">32</cx:pt>
          <cx:pt idx="18231">32</cx:pt>
          <cx:pt idx="18232">32</cx:pt>
          <cx:pt idx="18233">32</cx:pt>
          <cx:pt idx="18234">31.989999999999998</cx:pt>
          <cx:pt idx="18235">31.989999999999998</cx:pt>
          <cx:pt idx="18236">31.989999999999998</cx:pt>
          <cx:pt idx="18237">31.98</cx:pt>
          <cx:pt idx="18238">31.98</cx:pt>
          <cx:pt idx="18239">31.98</cx:pt>
          <cx:pt idx="18240">31.98</cx:pt>
          <cx:pt idx="18241">31.98</cx:pt>
          <cx:pt idx="18242">31.969999999999999</cx:pt>
          <cx:pt idx="18243">31.969999999999999</cx:pt>
          <cx:pt idx="18244">31.969999999999999</cx:pt>
          <cx:pt idx="18245">31.969999999999999</cx:pt>
          <cx:pt idx="18246">31.969999999999999</cx:pt>
          <cx:pt idx="18247">31.960000000000001</cx:pt>
          <cx:pt idx="18248">31.960000000000001</cx:pt>
          <cx:pt idx="18249">31.960000000000001</cx:pt>
          <cx:pt idx="18250">31.960000000000001</cx:pt>
          <cx:pt idx="18251">31.960000000000001</cx:pt>
          <cx:pt idx="18252">31.960000000000001</cx:pt>
          <cx:pt idx="18253">31.960000000000001</cx:pt>
          <cx:pt idx="18254">31.960000000000001</cx:pt>
          <cx:pt idx="18255">31.960000000000001</cx:pt>
          <cx:pt idx="18256">31.949999999999999</cx:pt>
          <cx:pt idx="18257">31.949999999999999</cx:pt>
          <cx:pt idx="18258">31.940000000000001</cx:pt>
          <cx:pt idx="18259">31.940000000000001</cx:pt>
          <cx:pt idx="18260">31.940000000000001</cx:pt>
          <cx:pt idx="18261">31.940000000000001</cx:pt>
          <cx:pt idx="18262">31.93</cx:pt>
          <cx:pt idx="18263">31.93</cx:pt>
          <cx:pt idx="18264">31.93</cx:pt>
          <cx:pt idx="18265">31.920000000000002</cx:pt>
          <cx:pt idx="18266">31.920000000000002</cx:pt>
          <cx:pt idx="18267">31.91</cx:pt>
          <cx:pt idx="18268">31.91</cx:pt>
          <cx:pt idx="18269">31.91</cx:pt>
          <cx:pt idx="18270">31.91</cx:pt>
          <cx:pt idx="18271">31.91</cx:pt>
          <cx:pt idx="18272">31.91</cx:pt>
          <cx:pt idx="18273">31.91</cx:pt>
          <cx:pt idx="18274">31.91</cx:pt>
          <cx:pt idx="18275">31.91</cx:pt>
          <cx:pt idx="18276">31.91</cx:pt>
          <cx:pt idx="18277">31.91</cx:pt>
          <cx:pt idx="18278">31.899999999999999</cx:pt>
          <cx:pt idx="18279">31.899999999999999</cx:pt>
          <cx:pt idx="18280">31.899999999999999</cx:pt>
          <cx:pt idx="18281">31.899999999999999</cx:pt>
          <cx:pt idx="18282">31.899999999999999</cx:pt>
          <cx:pt idx="18283">31.899999999999999</cx:pt>
          <cx:pt idx="18284">31.890000000000001</cx:pt>
          <cx:pt idx="18285">31.890000000000001</cx:pt>
          <cx:pt idx="18286">31.879999999999999</cx:pt>
          <cx:pt idx="18287">31.879999999999999</cx:pt>
          <cx:pt idx="18288">31.879999999999999</cx:pt>
          <cx:pt idx="18289">31.879999999999999</cx:pt>
          <cx:pt idx="18290">31.879999999999999</cx:pt>
          <cx:pt idx="18291">31.870000000000001</cx:pt>
          <cx:pt idx="18292">31.870000000000001</cx:pt>
          <cx:pt idx="18293">31.870000000000001</cx:pt>
          <cx:pt idx="18294">31.870000000000001</cx:pt>
          <cx:pt idx="18295">31.859999999999999</cx:pt>
          <cx:pt idx="18296">31.859999999999999</cx:pt>
          <cx:pt idx="18297">31.850000000000001</cx:pt>
          <cx:pt idx="18298">31.850000000000001</cx:pt>
          <cx:pt idx="18299">31.84</cx:pt>
          <cx:pt idx="18300">31.829999999999998</cx:pt>
          <cx:pt idx="18301">31.829999999999998</cx:pt>
          <cx:pt idx="18302">31.82</cx:pt>
          <cx:pt idx="18303">31.82</cx:pt>
          <cx:pt idx="18304">31.82</cx:pt>
          <cx:pt idx="18305">31.82</cx:pt>
          <cx:pt idx="18306">31.82</cx:pt>
          <cx:pt idx="18307">31.82</cx:pt>
          <cx:pt idx="18308">31.82</cx:pt>
          <cx:pt idx="18309">31.82</cx:pt>
          <cx:pt idx="18310">31.82</cx:pt>
          <cx:pt idx="18311">31.82</cx:pt>
          <cx:pt idx="18312">31.82</cx:pt>
          <cx:pt idx="18313">31.82</cx:pt>
          <cx:pt idx="18314">31.82</cx:pt>
          <cx:pt idx="18315">31.82</cx:pt>
          <cx:pt idx="18316">31.82</cx:pt>
          <cx:pt idx="18317">31.82</cx:pt>
          <cx:pt idx="18318">31.82</cx:pt>
          <cx:pt idx="18319">31.82</cx:pt>
          <cx:pt idx="18320">31.82</cx:pt>
          <cx:pt idx="18321">31.82</cx:pt>
          <cx:pt idx="18322">31.82</cx:pt>
          <cx:pt idx="18323">31.82</cx:pt>
          <cx:pt idx="18324">31.82</cx:pt>
          <cx:pt idx="18325">31.82</cx:pt>
          <cx:pt idx="18326">31.82</cx:pt>
          <cx:pt idx="18327">31.82</cx:pt>
          <cx:pt idx="18328">31.82</cx:pt>
          <cx:pt idx="18329">31.82</cx:pt>
          <cx:pt idx="18330">31.82</cx:pt>
          <cx:pt idx="18331">31.82</cx:pt>
          <cx:pt idx="18332">31.82</cx:pt>
          <cx:pt idx="18333">31.82</cx:pt>
          <cx:pt idx="18334">31.82</cx:pt>
          <cx:pt idx="18335">31.82</cx:pt>
          <cx:pt idx="18336">31.809999999999999</cx:pt>
          <cx:pt idx="18337">31.809999999999999</cx:pt>
          <cx:pt idx="18338">31.809999999999999</cx:pt>
          <cx:pt idx="18339">31.800000000000001</cx:pt>
          <cx:pt idx="18340">31.800000000000001</cx:pt>
          <cx:pt idx="18341">31.800000000000001</cx:pt>
          <cx:pt idx="18342">31.789999999999999</cx:pt>
          <cx:pt idx="18343">31.789999999999999</cx:pt>
          <cx:pt idx="18344">31.789999999999999</cx:pt>
          <cx:pt idx="18345">31.789999999999999</cx:pt>
          <cx:pt idx="18346">31.780000000000001</cx:pt>
          <cx:pt idx="18347">31.780000000000001</cx:pt>
          <cx:pt idx="18348">31.780000000000001</cx:pt>
          <cx:pt idx="18349">31.780000000000001</cx:pt>
          <cx:pt idx="18350">31.780000000000001</cx:pt>
          <cx:pt idx="18351">31.780000000000001</cx:pt>
          <cx:pt idx="18352">31.780000000000001</cx:pt>
          <cx:pt idx="18353">31.780000000000001</cx:pt>
          <cx:pt idx="18354">31.780000000000001</cx:pt>
          <cx:pt idx="18355">31.77</cx:pt>
          <cx:pt idx="18356">31.77</cx:pt>
          <cx:pt idx="18357">31.77</cx:pt>
          <cx:pt idx="18358">31.77</cx:pt>
          <cx:pt idx="18359">31.77</cx:pt>
          <cx:pt idx="18360">31.77</cx:pt>
          <cx:pt idx="18361">31.760000000000002</cx:pt>
          <cx:pt idx="18362">31.760000000000002</cx:pt>
          <cx:pt idx="18363">31.760000000000002</cx:pt>
          <cx:pt idx="18364">31.760000000000002</cx:pt>
          <cx:pt idx="18365">31.760000000000002</cx:pt>
          <cx:pt idx="18366">31.760000000000002</cx:pt>
          <cx:pt idx="18367">31.75</cx:pt>
          <cx:pt idx="18368">31.75</cx:pt>
          <cx:pt idx="18369">31.75</cx:pt>
          <cx:pt idx="18370">31.75</cx:pt>
          <cx:pt idx="18371">31.75</cx:pt>
          <cx:pt idx="18372">31.75</cx:pt>
          <cx:pt idx="18373">31.75</cx:pt>
          <cx:pt idx="18374">31.75</cx:pt>
          <cx:pt idx="18375">31.75</cx:pt>
          <cx:pt idx="18376">31.75</cx:pt>
          <cx:pt idx="18377">31.75</cx:pt>
          <cx:pt idx="18378">31.75</cx:pt>
          <cx:pt idx="18379">31.75</cx:pt>
          <cx:pt idx="18380">31.75</cx:pt>
          <cx:pt idx="18381">31.739999999999998</cx:pt>
          <cx:pt idx="18382">31.739999999999998</cx:pt>
          <cx:pt idx="18383">31.739999999999998</cx:pt>
          <cx:pt idx="18384">31.73</cx:pt>
          <cx:pt idx="18385">31.73</cx:pt>
          <cx:pt idx="18386">31.73</cx:pt>
          <cx:pt idx="18387">31.73</cx:pt>
          <cx:pt idx="18388">31.73</cx:pt>
          <cx:pt idx="18389">31.73</cx:pt>
          <cx:pt idx="18390">31.73</cx:pt>
          <cx:pt idx="18391">31.73</cx:pt>
          <cx:pt idx="18392">31.719999999999999</cx:pt>
          <cx:pt idx="18393">31.719999999999999</cx:pt>
          <cx:pt idx="18394">31.710000000000001</cx:pt>
          <cx:pt idx="18395">31.710000000000001</cx:pt>
          <cx:pt idx="18396">31.710000000000001</cx:pt>
          <cx:pt idx="18397">31.710000000000001</cx:pt>
          <cx:pt idx="18398">31.710000000000001</cx:pt>
          <cx:pt idx="18399">31.710000000000001</cx:pt>
          <cx:pt idx="18400">31.710000000000001</cx:pt>
          <cx:pt idx="18401">31.710000000000001</cx:pt>
          <cx:pt idx="18402">31.710000000000001</cx:pt>
          <cx:pt idx="18403">31.710000000000001</cx:pt>
          <cx:pt idx="18404">31.710000000000001</cx:pt>
          <cx:pt idx="18405">31.710000000000001</cx:pt>
          <cx:pt idx="18406">31.710000000000001</cx:pt>
          <cx:pt idx="18407">31.710000000000001</cx:pt>
          <cx:pt idx="18408">31.710000000000001</cx:pt>
          <cx:pt idx="18409">31.699999999999999</cx:pt>
          <cx:pt idx="18410">31.699999999999999</cx:pt>
          <cx:pt idx="18411">31.699999999999999</cx:pt>
          <cx:pt idx="18412">31.690000000000001</cx:pt>
          <cx:pt idx="18413">31.690000000000001</cx:pt>
          <cx:pt idx="18414">31.690000000000001</cx:pt>
          <cx:pt idx="18415">31.690000000000001</cx:pt>
          <cx:pt idx="18416">31.690000000000001</cx:pt>
          <cx:pt idx="18417">31.68</cx:pt>
          <cx:pt idx="18418">31.68</cx:pt>
          <cx:pt idx="18419">31.670000000000002</cx:pt>
          <cx:pt idx="18420">31.670000000000002</cx:pt>
          <cx:pt idx="18421">31.670000000000002</cx:pt>
          <cx:pt idx="18422">31.670000000000002</cx:pt>
          <cx:pt idx="18423">31.670000000000002</cx:pt>
          <cx:pt idx="18424">31.670000000000002</cx:pt>
          <cx:pt idx="18425">31.670000000000002</cx:pt>
          <cx:pt idx="18426">31.670000000000002</cx:pt>
          <cx:pt idx="18427">31.670000000000002</cx:pt>
          <cx:pt idx="18428">31.66</cx:pt>
          <cx:pt idx="18429">31.66</cx:pt>
          <cx:pt idx="18430">31.649999999999999</cx:pt>
          <cx:pt idx="18431">31.649999999999999</cx:pt>
          <cx:pt idx="18432">31.649999999999999</cx:pt>
          <cx:pt idx="18433">31.649999999999999</cx:pt>
          <cx:pt idx="18434">31.649999999999999</cx:pt>
          <cx:pt idx="18435">31.649999999999999</cx:pt>
          <cx:pt idx="18436">31.649999999999999</cx:pt>
          <cx:pt idx="18437">31.649999999999999</cx:pt>
          <cx:pt idx="18438">31.640000000000001</cx:pt>
          <cx:pt idx="18439">31.640000000000001</cx:pt>
          <cx:pt idx="18440">31.629999999999999</cx:pt>
          <cx:pt idx="18441">31.629999999999999</cx:pt>
          <cx:pt idx="18442">31.629999999999999</cx:pt>
          <cx:pt idx="18443">31.629999999999999</cx:pt>
          <cx:pt idx="18444">31.629999999999999</cx:pt>
          <cx:pt idx="18445">31.620000000000001</cx:pt>
          <cx:pt idx="18446">31.620000000000001</cx:pt>
          <cx:pt idx="18447">31.620000000000001</cx:pt>
          <cx:pt idx="18448">31.620000000000001</cx:pt>
          <cx:pt idx="18449">31.620000000000001</cx:pt>
          <cx:pt idx="18450">31.620000000000001</cx:pt>
          <cx:pt idx="18451">31.609999999999999</cx:pt>
          <cx:pt idx="18452">31.609999999999999</cx:pt>
          <cx:pt idx="18453">31.609999999999999</cx:pt>
          <cx:pt idx="18454">31.609999999999999</cx:pt>
          <cx:pt idx="18455">31.609999999999999</cx:pt>
          <cx:pt idx="18456">31.609999999999999</cx:pt>
          <cx:pt idx="18457">31.609999999999999</cx:pt>
          <cx:pt idx="18458">31.609999999999999</cx:pt>
          <cx:pt idx="18459">31.600000000000001</cx:pt>
          <cx:pt idx="18460">31.600000000000001</cx:pt>
          <cx:pt idx="18461">31.600000000000001</cx:pt>
          <cx:pt idx="18462">31.600000000000001</cx:pt>
          <cx:pt idx="18463">31.600000000000001</cx:pt>
          <cx:pt idx="18464">31.600000000000001</cx:pt>
          <cx:pt idx="18465">31.59</cx:pt>
          <cx:pt idx="18466">31.579999999999998</cx:pt>
          <cx:pt idx="18467">31.579999999999998</cx:pt>
          <cx:pt idx="18468">31.579999999999998</cx:pt>
          <cx:pt idx="18469">31.579999999999998</cx:pt>
          <cx:pt idx="18470">31.579999999999998</cx:pt>
          <cx:pt idx="18471">31.579999999999998</cx:pt>
          <cx:pt idx="18472">31.579999999999998</cx:pt>
          <cx:pt idx="18473">31.579999999999998</cx:pt>
          <cx:pt idx="18474">31.579999999999998</cx:pt>
          <cx:pt idx="18475">31.579999999999998</cx:pt>
          <cx:pt idx="18476">31.579999999999998</cx:pt>
          <cx:pt idx="18477">31.579999999999998</cx:pt>
          <cx:pt idx="18478">31.579999999999998</cx:pt>
          <cx:pt idx="18479">31.579999999999998</cx:pt>
          <cx:pt idx="18480">31.579999999999998</cx:pt>
          <cx:pt idx="18481">31.579999999999998</cx:pt>
          <cx:pt idx="18482">31.579999999999998</cx:pt>
          <cx:pt idx="18483">31.579999999999998</cx:pt>
          <cx:pt idx="18484">31.579999999999998</cx:pt>
          <cx:pt idx="18485">31.579999999999998</cx:pt>
          <cx:pt idx="18486">31.579999999999998</cx:pt>
          <cx:pt idx="18487">31.579999999999998</cx:pt>
          <cx:pt idx="18488">31.579999999999998</cx:pt>
          <cx:pt idx="18489">31.579999999999998</cx:pt>
          <cx:pt idx="18490">31.579999999999998</cx:pt>
          <cx:pt idx="18491">31.579999999999998</cx:pt>
          <cx:pt idx="18492">31.579999999999998</cx:pt>
          <cx:pt idx="18493">31.579999999999998</cx:pt>
          <cx:pt idx="18494">31.579999999999998</cx:pt>
          <cx:pt idx="18495">31.579999999999998</cx:pt>
          <cx:pt idx="18496">31.579999999999998</cx:pt>
          <cx:pt idx="18497">31.579999999999998</cx:pt>
          <cx:pt idx="18498">31.579999999999998</cx:pt>
          <cx:pt idx="18499">31.579999999999998</cx:pt>
          <cx:pt idx="18500">31.579999999999998</cx:pt>
          <cx:pt idx="18501">31.579999999999998</cx:pt>
          <cx:pt idx="18502">31.579999999999998</cx:pt>
          <cx:pt idx="18503">31.579999999999998</cx:pt>
          <cx:pt idx="18504">31.579999999999998</cx:pt>
          <cx:pt idx="18505">31.579999999999998</cx:pt>
          <cx:pt idx="18506">31.579999999999998</cx:pt>
          <cx:pt idx="18507">31.579999999999998</cx:pt>
          <cx:pt idx="18508">31.579999999999998</cx:pt>
          <cx:pt idx="18509">31.579999999999998</cx:pt>
          <cx:pt idx="18510">31.57</cx:pt>
          <cx:pt idx="18511">31.57</cx:pt>
          <cx:pt idx="18512">31.57</cx:pt>
          <cx:pt idx="18513">31.57</cx:pt>
          <cx:pt idx="18514">31.559999999999999</cx:pt>
          <cx:pt idx="18515">31.559999999999999</cx:pt>
          <cx:pt idx="18516">31.550000000000001</cx:pt>
          <cx:pt idx="18517">31.550000000000001</cx:pt>
          <cx:pt idx="18518">31.550000000000001</cx:pt>
          <cx:pt idx="18519">31.550000000000001</cx:pt>
          <cx:pt idx="18520">31.550000000000001</cx:pt>
          <cx:pt idx="18521">31.539999999999999</cx:pt>
          <cx:pt idx="18522">31.539999999999999</cx:pt>
          <cx:pt idx="18523">31.530000000000001</cx:pt>
          <cx:pt idx="18524">31.530000000000001</cx:pt>
          <cx:pt idx="18525">31.530000000000001</cx:pt>
          <cx:pt idx="18526">31.530000000000001</cx:pt>
          <cx:pt idx="18527">31.530000000000001</cx:pt>
          <cx:pt idx="18528">31.530000000000001</cx:pt>
          <cx:pt idx="18529">31.52</cx:pt>
          <cx:pt idx="18530">31.52</cx:pt>
          <cx:pt idx="18531">31.510000000000002</cx:pt>
          <cx:pt idx="18532">31.510000000000002</cx:pt>
          <cx:pt idx="18533">31.510000000000002</cx:pt>
          <cx:pt idx="18534">31.510000000000002</cx:pt>
          <cx:pt idx="18535">31.5</cx:pt>
          <cx:pt idx="18536">31.5</cx:pt>
          <cx:pt idx="18537">31.5</cx:pt>
          <cx:pt idx="18538">31.5</cx:pt>
          <cx:pt idx="18539">31.5</cx:pt>
          <cx:pt idx="18540">31.48</cx:pt>
          <cx:pt idx="18541">31.48</cx:pt>
          <cx:pt idx="18542">31.48</cx:pt>
          <cx:pt idx="18543">31.48</cx:pt>
          <cx:pt idx="18544">31.48</cx:pt>
          <cx:pt idx="18545">31.48</cx:pt>
          <cx:pt idx="18546">31.48</cx:pt>
          <cx:pt idx="18547">31.48</cx:pt>
          <cx:pt idx="18548">31.469999999999999</cx:pt>
          <cx:pt idx="18549">31.469999999999999</cx:pt>
          <cx:pt idx="18550">31.469999999999999</cx:pt>
          <cx:pt idx="18551">31.469999999999999</cx:pt>
          <cx:pt idx="18552">31.460000000000001</cx:pt>
          <cx:pt idx="18553">31.460000000000001</cx:pt>
          <cx:pt idx="18554">31.460000000000001</cx:pt>
          <cx:pt idx="18555">31.460000000000001</cx:pt>
          <cx:pt idx="18556">31.460000000000001</cx:pt>
          <cx:pt idx="18557">31.460000000000001</cx:pt>
          <cx:pt idx="18558">31.449999999999999</cx:pt>
          <cx:pt idx="18559">31.440000000000001</cx:pt>
          <cx:pt idx="18560">31.43</cx:pt>
          <cx:pt idx="18561">31.43</cx:pt>
          <cx:pt idx="18562">31.43</cx:pt>
          <cx:pt idx="18563">31.43</cx:pt>
          <cx:pt idx="18564">31.43</cx:pt>
          <cx:pt idx="18565">31.43</cx:pt>
          <cx:pt idx="18566">31.43</cx:pt>
          <cx:pt idx="18567">31.43</cx:pt>
          <cx:pt idx="18568">31.43</cx:pt>
          <cx:pt idx="18569">31.43</cx:pt>
          <cx:pt idx="18570">31.43</cx:pt>
          <cx:pt idx="18571">31.43</cx:pt>
          <cx:pt idx="18572">31.43</cx:pt>
          <cx:pt idx="18573">31.43</cx:pt>
          <cx:pt idx="18574">31.43</cx:pt>
          <cx:pt idx="18575">31.43</cx:pt>
          <cx:pt idx="18576">31.43</cx:pt>
          <cx:pt idx="18577">31.43</cx:pt>
          <cx:pt idx="18578">31.43</cx:pt>
          <cx:pt idx="18579">31.43</cx:pt>
          <cx:pt idx="18580">31.420000000000002</cx:pt>
          <cx:pt idx="18581">31.420000000000002</cx:pt>
          <cx:pt idx="18582">31.41</cx:pt>
          <cx:pt idx="18583">31.41</cx:pt>
          <cx:pt idx="18584">31.41</cx:pt>
          <cx:pt idx="18585">31.41</cx:pt>
          <cx:pt idx="18586">31.41</cx:pt>
          <cx:pt idx="18587">31.41</cx:pt>
          <cx:pt idx="18588">31.399999999999999</cx:pt>
          <cx:pt idx="18589">31.399999999999999</cx:pt>
          <cx:pt idx="18590">31.399999999999999</cx:pt>
          <cx:pt idx="18591">31.399999999999999</cx:pt>
          <cx:pt idx="18592">31.399999999999999</cx:pt>
          <cx:pt idx="18593">31.390000000000001</cx:pt>
          <cx:pt idx="18594">31.390000000000001</cx:pt>
          <cx:pt idx="18595">31.390000000000001</cx:pt>
          <cx:pt idx="18596">31.390000000000001</cx:pt>
          <cx:pt idx="18597">31.390000000000001</cx:pt>
          <cx:pt idx="18598">31.379999999999999</cx:pt>
          <cx:pt idx="18599">31.379999999999999</cx:pt>
          <cx:pt idx="18600">31.379999999999999</cx:pt>
          <cx:pt idx="18601">31.370000000000001</cx:pt>
          <cx:pt idx="18602">31.370000000000001</cx:pt>
          <cx:pt idx="18603">31.370000000000001</cx:pt>
          <cx:pt idx="18604">31.370000000000001</cx:pt>
          <cx:pt idx="18605">31.370000000000001</cx:pt>
          <cx:pt idx="18606">31.370000000000001</cx:pt>
          <cx:pt idx="18607">31.370000000000001</cx:pt>
          <cx:pt idx="18608">31.370000000000001</cx:pt>
          <cx:pt idx="18609">31.370000000000001</cx:pt>
          <cx:pt idx="18610">31.370000000000001</cx:pt>
          <cx:pt idx="18611">31.370000000000001</cx:pt>
          <cx:pt idx="18612">31.359999999999999</cx:pt>
          <cx:pt idx="18613">31.350000000000001</cx:pt>
          <cx:pt idx="18614">31.350000000000001</cx:pt>
          <cx:pt idx="18615">31.350000000000001</cx:pt>
          <cx:pt idx="18616">31.34</cx:pt>
          <cx:pt idx="18617">31.34</cx:pt>
          <cx:pt idx="18618">31.34</cx:pt>
          <cx:pt idx="18619">31.34</cx:pt>
          <cx:pt idx="18620">31.34</cx:pt>
          <cx:pt idx="18621">31.34</cx:pt>
          <cx:pt idx="18622">31.329999999999998</cx:pt>
          <cx:pt idx="18623">31.329999999999998</cx:pt>
          <cx:pt idx="18624">31.329999999999998</cx:pt>
          <cx:pt idx="18625">31.329999999999998</cx:pt>
          <cx:pt idx="18626">31.329999999999998</cx:pt>
          <cx:pt idx="18627">31.329999999999998</cx:pt>
          <cx:pt idx="18628">31.329999999999998</cx:pt>
          <cx:pt idx="18629">31.329999999999998</cx:pt>
          <cx:pt idx="18630">31.329999999999998</cx:pt>
          <cx:pt idx="18631">31.329999999999998</cx:pt>
          <cx:pt idx="18632">31.329999999999998</cx:pt>
          <cx:pt idx="18633">31.329999999999998</cx:pt>
          <cx:pt idx="18634">31.32</cx:pt>
          <cx:pt idx="18635">31.32</cx:pt>
          <cx:pt idx="18636">31.32</cx:pt>
          <cx:pt idx="18637">31.32</cx:pt>
          <cx:pt idx="18638">31.32</cx:pt>
          <cx:pt idx="18639">31.32</cx:pt>
          <cx:pt idx="18640">31.309999999999999</cx:pt>
          <cx:pt idx="18641">31.309999999999999</cx:pt>
          <cx:pt idx="18642">31.309999999999999</cx:pt>
          <cx:pt idx="18643">31.309999999999999</cx:pt>
          <cx:pt idx="18644">31.309999999999999</cx:pt>
          <cx:pt idx="18645">31.309999999999999</cx:pt>
          <cx:pt idx="18646">31.309999999999999</cx:pt>
          <cx:pt idx="18647">31.309999999999999</cx:pt>
          <cx:pt idx="18648">31.309999999999999</cx:pt>
          <cx:pt idx="18649">31.300000000000001</cx:pt>
          <cx:pt idx="18650">31.300000000000001</cx:pt>
          <cx:pt idx="18651">31.300000000000001</cx:pt>
          <cx:pt idx="18652">31.300000000000001</cx:pt>
          <cx:pt idx="18653">31.300000000000001</cx:pt>
          <cx:pt idx="18654">31.300000000000001</cx:pt>
          <cx:pt idx="18655">31.300000000000001</cx:pt>
          <cx:pt idx="18656">31.300000000000001</cx:pt>
          <cx:pt idx="18657">31.289999999999999</cx:pt>
          <cx:pt idx="18658">31.289999999999999</cx:pt>
          <cx:pt idx="18659">31.289999999999999</cx:pt>
          <cx:pt idx="18660">31.289999999999999</cx:pt>
          <cx:pt idx="18661">31.280000000000001</cx:pt>
          <cx:pt idx="18662">31.280000000000001</cx:pt>
          <cx:pt idx="18663">31.280000000000001</cx:pt>
          <cx:pt idx="18664">31.280000000000001</cx:pt>
          <cx:pt idx="18665">31.27</cx:pt>
          <cx:pt idx="18666">31.27</cx:pt>
          <cx:pt idx="18667">31.27</cx:pt>
          <cx:pt idx="18668">31.27</cx:pt>
          <cx:pt idx="18669">31.260000000000002</cx:pt>
          <cx:pt idx="18670">31.260000000000002</cx:pt>
          <cx:pt idx="18671">31.260000000000002</cx:pt>
          <cx:pt idx="18672">31.260000000000002</cx:pt>
          <cx:pt idx="18673">31.25</cx:pt>
          <cx:pt idx="18674">31.25</cx:pt>
          <cx:pt idx="18675">31.25</cx:pt>
          <cx:pt idx="18676">31.25</cx:pt>
          <cx:pt idx="18677">31.25</cx:pt>
          <cx:pt idx="18678">31.25</cx:pt>
          <cx:pt idx="18679">31.25</cx:pt>
          <cx:pt idx="18680">31.25</cx:pt>
          <cx:pt idx="18681">31.25</cx:pt>
          <cx:pt idx="18682">31.25</cx:pt>
          <cx:pt idx="18683">31.25</cx:pt>
          <cx:pt idx="18684">31.25</cx:pt>
          <cx:pt idx="18685">31.25</cx:pt>
          <cx:pt idx="18686">31.25</cx:pt>
          <cx:pt idx="18687">31.25</cx:pt>
          <cx:pt idx="18688">31.25</cx:pt>
          <cx:pt idx="18689">31.25</cx:pt>
          <cx:pt idx="18690">31.25</cx:pt>
          <cx:pt idx="18691">31.25</cx:pt>
          <cx:pt idx="18692">31.25</cx:pt>
          <cx:pt idx="18693">31.25</cx:pt>
          <cx:pt idx="18694">31.25</cx:pt>
          <cx:pt idx="18695">31.25</cx:pt>
          <cx:pt idx="18696">31.25</cx:pt>
          <cx:pt idx="18697">31.25</cx:pt>
          <cx:pt idx="18698">31.25</cx:pt>
          <cx:pt idx="18699">31.25</cx:pt>
          <cx:pt idx="18700">31.25</cx:pt>
          <cx:pt idx="18701">31.25</cx:pt>
          <cx:pt idx="18702">31.25</cx:pt>
          <cx:pt idx="18703">31.25</cx:pt>
          <cx:pt idx="18704">31.25</cx:pt>
          <cx:pt idx="18705">31.25</cx:pt>
          <cx:pt idx="18706">31.25</cx:pt>
          <cx:pt idx="18707">31.25</cx:pt>
          <cx:pt idx="18708">31.25</cx:pt>
          <cx:pt idx="18709">31.25</cx:pt>
          <cx:pt idx="18710">31.25</cx:pt>
          <cx:pt idx="18711">31.25</cx:pt>
          <cx:pt idx="18712">31.25</cx:pt>
          <cx:pt idx="18713">31.25</cx:pt>
          <cx:pt idx="18714">31.25</cx:pt>
          <cx:pt idx="18715">31.25</cx:pt>
          <cx:pt idx="18716">31.25</cx:pt>
          <cx:pt idx="18717">31.25</cx:pt>
          <cx:pt idx="18718">31.25</cx:pt>
          <cx:pt idx="18719">31.25</cx:pt>
          <cx:pt idx="18720">31.25</cx:pt>
          <cx:pt idx="18721">31.25</cx:pt>
          <cx:pt idx="18722">31.25</cx:pt>
          <cx:pt idx="18723">31.25</cx:pt>
          <cx:pt idx="18724">31.239999999999998</cx:pt>
          <cx:pt idx="18725">31.239999999999998</cx:pt>
          <cx:pt idx="18726">31.239999999999998</cx:pt>
          <cx:pt idx="18727">31.239999999999998</cx:pt>
          <cx:pt idx="18728">31.239999999999998</cx:pt>
          <cx:pt idx="18729">31.23</cx:pt>
          <cx:pt idx="18730">31.23</cx:pt>
          <cx:pt idx="18731">31.23</cx:pt>
          <cx:pt idx="18732">31.23</cx:pt>
          <cx:pt idx="18733">31.23</cx:pt>
          <cx:pt idx="18734">31.23</cx:pt>
          <cx:pt idx="18735">31.23</cx:pt>
          <cx:pt idx="18736">31.219999999999999</cx:pt>
          <cx:pt idx="18737">31.219999999999999</cx:pt>
          <cx:pt idx="18738">31.219999999999999</cx:pt>
          <cx:pt idx="18739">31.219999999999999</cx:pt>
          <cx:pt idx="18740">31.219999999999999</cx:pt>
          <cx:pt idx="18741">31.210000000000001</cx:pt>
          <cx:pt idx="18742">31.210000000000001</cx:pt>
          <cx:pt idx="18743">31.210000000000001</cx:pt>
          <cx:pt idx="18744">31.210000000000001</cx:pt>
          <cx:pt idx="18745">31.210000000000001</cx:pt>
          <cx:pt idx="18746">31.199999999999999</cx:pt>
          <cx:pt idx="18747">31.199999999999999</cx:pt>
          <cx:pt idx="18748">31.199999999999999</cx:pt>
          <cx:pt idx="18749">31.190000000000001</cx:pt>
          <cx:pt idx="18750">31.190000000000001</cx:pt>
          <cx:pt idx="18751">31.190000000000001</cx:pt>
          <cx:pt idx="18752">31.18</cx:pt>
          <cx:pt idx="18753">31.18</cx:pt>
          <cx:pt idx="18754">31.18</cx:pt>
          <cx:pt idx="18755">31.18</cx:pt>
          <cx:pt idx="18756">31.18</cx:pt>
          <cx:pt idx="18757">31.18</cx:pt>
          <cx:pt idx="18758">31.18</cx:pt>
          <cx:pt idx="18759">31.170000000000002</cx:pt>
          <cx:pt idx="18760">31.170000000000002</cx:pt>
          <cx:pt idx="18761">31.170000000000002</cx:pt>
          <cx:pt idx="18762">31.170000000000002</cx:pt>
          <cx:pt idx="18763">31.170000000000002</cx:pt>
          <cx:pt idx="18764">31.16</cx:pt>
          <cx:pt idx="18765">31.16</cx:pt>
          <cx:pt idx="18766">31.16</cx:pt>
          <cx:pt idx="18767">31.16</cx:pt>
          <cx:pt idx="18768">31.16</cx:pt>
          <cx:pt idx="18769">31.149999999999999</cx:pt>
          <cx:pt idx="18770">31.149999999999999</cx:pt>
          <cx:pt idx="18771">31.149999999999999</cx:pt>
          <cx:pt idx="18772">31.149999999999999</cx:pt>
          <cx:pt idx="18773">31.149999999999999</cx:pt>
          <cx:pt idx="18774">31.149999999999999</cx:pt>
          <cx:pt idx="18775">31.149999999999999</cx:pt>
          <cx:pt idx="18776">31.140000000000001</cx:pt>
          <cx:pt idx="18777">31.140000000000001</cx:pt>
          <cx:pt idx="18778">31.140000000000001</cx:pt>
          <cx:pt idx="18779">31.140000000000001</cx:pt>
          <cx:pt idx="18780">31.140000000000001</cx:pt>
          <cx:pt idx="18781">31.140000000000001</cx:pt>
          <cx:pt idx="18782">31.129999999999999</cx:pt>
          <cx:pt idx="18783">31.129999999999999</cx:pt>
          <cx:pt idx="18784">31.129999999999999</cx:pt>
          <cx:pt idx="18785">31.129999999999999</cx:pt>
          <cx:pt idx="18786">31.129999999999999</cx:pt>
          <cx:pt idx="18787">31.120000000000001</cx:pt>
          <cx:pt idx="18788">31.120000000000001</cx:pt>
          <cx:pt idx="18789">31.120000000000001</cx:pt>
          <cx:pt idx="18790">31.120000000000001</cx:pt>
          <cx:pt idx="18791">31.120000000000001</cx:pt>
          <cx:pt idx="18792">31.120000000000001</cx:pt>
          <cx:pt idx="18793">31.109999999999999</cx:pt>
          <cx:pt idx="18794">31.109999999999999</cx:pt>
          <cx:pt idx="18795">31.109999999999999</cx:pt>
          <cx:pt idx="18796">31.109999999999999</cx:pt>
          <cx:pt idx="18797">31.109999999999999</cx:pt>
          <cx:pt idx="18798">31.109999999999999</cx:pt>
          <cx:pt idx="18799">31.109999999999999</cx:pt>
          <cx:pt idx="18800">31.109999999999999</cx:pt>
          <cx:pt idx="18801">31.109999999999999</cx:pt>
          <cx:pt idx="18802">31.109999999999999</cx:pt>
          <cx:pt idx="18803">31.109999999999999</cx:pt>
          <cx:pt idx="18804">31.109999999999999</cx:pt>
          <cx:pt idx="18805">31.109999999999999</cx:pt>
          <cx:pt idx="18806">31.100000000000001</cx:pt>
          <cx:pt idx="18807">31.100000000000001</cx:pt>
          <cx:pt idx="18808">31.09</cx:pt>
          <cx:pt idx="18809">31.09</cx:pt>
          <cx:pt idx="18810">31.09</cx:pt>
          <cx:pt idx="18811">31.09</cx:pt>
          <cx:pt idx="18812">31.079999999999998</cx:pt>
          <cx:pt idx="18813">31.079999999999998</cx:pt>
          <cx:pt idx="18814">31.079999999999998</cx:pt>
          <cx:pt idx="18815">31.07</cx:pt>
          <cx:pt idx="18816">31.07</cx:pt>
          <cx:pt idx="18817">31.07</cx:pt>
          <cx:pt idx="18818">31.059999999999999</cx:pt>
          <cx:pt idx="18819">31.059999999999999</cx:pt>
          <cx:pt idx="18820">31.059999999999999</cx:pt>
          <cx:pt idx="18821">31.050000000000001</cx:pt>
          <cx:pt idx="18822">31.050000000000001</cx:pt>
          <cx:pt idx="18823">31.050000000000001</cx:pt>
          <cx:pt idx="18824">31.039999999999999</cx:pt>
          <cx:pt idx="18825">31.039999999999999</cx:pt>
          <cx:pt idx="18826">31.039999999999999</cx:pt>
          <cx:pt idx="18827">31.030000000000001</cx:pt>
          <cx:pt idx="18828">31.030000000000001</cx:pt>
          <cx:pt idx="18829">31.030000000000001</cx:pt>
          <cx:pt idx="18830">31.030000000000001</cx:pt>
          <cx:pt idx="18831">31.030000000000001</cx:pt>
          <cx:pt idx="18832">31.030000000000001</cx:pt>
          <cx:pt idx="18833">31.030000000000001</cx:pt>
          <cx:pt idx="18834">31.030000000000001</cx:pt>
          <cx:pt idx="18835">31.030000000000001</cx:pt>
          <cx:pt idx="18836">31.030000000000001</cx:pt>
          <cx:pt idx="18837">31.030000000000001</cx:pt>
          <cx:pt idx="18838">31.030000000000001</cx:pt>
          <cx:pt idx="18839">31.030000000000001</cx:pt>
          <cx:pt idx="18840">31.030000000000001</cx:pt>
          <cx:pt idx="18841">31.030000000000001</cx:pt>
          <cx:pt idx="18842">31.030000000000001</cx:pt>
          <cx:pt idx="18843">31.030000000000001</cx:pt>
          <cx:pt idx="18844">31.030000000000001</cx:pt>
          <cx:pt idx="18845">31.030000000000001</cx:pt>
          <cx:pt idx="18846">31.030000000000001</cx:pt>
          <cx:pt idx="18847">31.030000000000001</cx:pt>
          <cx:pt idx="18848">31.02</cx:pt>
          <cx:pt idx="18849">31.02</cx:pt>
          <cx:pt idx="18850">31.02</cx:pt>
          <cx:pt idx="18851">31.02</cx:pt>
          <cx:pt idx="18852">31.010000000000002</cx:pt>
          <cx:pt idx="18853">31.010000000000002</cx:pt>
          <cx:pt idx="18854">31.010000000000002</cx:pt>
          <cx:pt idx="18855">31.010000000000002</cx:pt>
          <cx:pt idx="18856">31.010000000000002</cx:pt>
          <cx:pt idx="18857">31</cx:pt>
          <cx:pt idx="18858">31</cx:pt>
          <cx:pt idx="18859">30.989999999999998</cx:pt>
          <cx:pt idx="18860">30.989999999999998</cx:pt>
          <cx:pt idx="18861">30.989999999999998</cx:pt>
          <cx:pt idx="18862">30.989999999999998</cx:pt>
          <cx:pt idx="18863">30.989999999999998</cx:pt>
          <cx:pt idx="18864">30.989999999999998</cx:pt>
          <cx:pt idx="18865">30.989999999999998</cx:pt>
          <cx:pt idx="18866">30.98</cx:pt>
          <cx:pt idx="18867">30.98</cx:pt>
          <cx:pt idx="18868">30.98</cx:pt>
          <cx:pt idx="18869">30.969999999999999</cx:pt>
          <cx:pt idx="18870">30.969999999999999</cx:pt>
          <cx:pt idx="18871">30.969999999999999</cx:pt>
          <cx:pt idx="18872">30.969999999999999</cx:pt>
          <cx:pt idx="18873">30.969999999999999</cx:pt>
          <cx:pt idx="18874">30.960000000000001</cx:pt>
          <cx:pt idx="18875">30.960000000000001</cx:pt>
          <cx:pt idx="18876">30.960000000000001</cx:pt>
          <cx:pt idx="18877">30.949999999999999</cx:pt>
          <cx:pt idx="18878">30.949999999999999</cx:pt>
          <cx:pt idx="18879">30.949999999999999</cx:pt>
          <cx:pt idx="18880">30.949999999999999</cx:pt>
          <cx:pt idx="18881">30.949999999999999</cx:pt>
          <cx:pt idx="18882">30.949999999999999</cx:pt>
          <cx:pt idx="18883">30.949999999999999</cx:pt>
          <cx:pt idx="18884">30.949999999999999</cx:pt>
          <cx:pt idx="18885">30.949999999999999</cx:pt>
          <cx:pt idx="18886">30.949999999999999</cx:pt>
          <cx:pt idx="18887">30.949999999999999</cx:pt>
          <cx:pt idx="18888">30.949999999999999</cx:pt>
          <cx:pt idx="18889">30.949999999999999</cx:pt>
          <cx:pt idx="18890">30.949999999999999</cx:pt>
          <cx:pt idx="18891">30.949999999999999</cx:pt>
          <cx:pt idx="18892">30.949999999999999</cx:pt>
          <cx:pt idx="18893">30.949999999999999</cx:pt>
          <cx:pt idx="18894">30.940000000000001</cx:pt>
          <cx:pt idx="18895">30.940000000000001</cx:pt>
          <cx:pt idx="18896">30.940000000000001</cx:pt>
          <cx:pt idx="18897">30.940000000000001</cx:pt>
          <cx:pt idx="18898">30.940000000000001</cx:pt>
          <cx:pt idx="18899">30.940000000000001</cx:pt>
          <cx:pt idx="18900">30.93</cx:pt>
          <cx:pt idx="18901">30.93</cx:pt>
          <cx:pt idx="18902">30.93</cx:pt>
          <cx:pt idx="18903">30.93</cx:pt>
          <cx:pt idx="18904">30.920000000000002</cx:pt>
          <cx:pt idx="18905">30.91</cx:pt>
          <cx:pt idx="18906">30.91</cx:pt>
          <cx:pt idx="18907">30.91</cx:pt>
          <cx:pt idx="18908">30.91</cx:pt>
          <cx:pt idx="18909">30.91</cx:pt>
          <cx:pt idx="18910">30.91</cx:pt>
          <cx:pt idx="18911">30.91</cx:pt>
          <cx:pt idx="18912">30.91</cx:pt>
          <cx:pt idx="18913">30.91</cx:pt>
          <cx:pt idx="18914">30.91</cx:pt>
          <cx:pt idx="18915">30.899999999999999</cx:pt>
          <cx:pt idx="18916">30.899999999999999</cx:pt>
          <cx:pt idx="18917">30.890000000000001</cx:pt>
          <cx:pt idx="18918">30.890000000000001</cx:pt>
          <cx:pt idx="18919">30.890000000000001</cx:pt>
          <cx:pt idx="18920">30.890000000000001</cx:pt>
          <cx:pt idx="18921">30.890000000000001</cx:pt>
          <cx:pt idx="18922">30.890000000000001</cx:pt>
          <cx:pt idx="18923">30.879999999999999</cx:pt>
          <cx:pt idx="18924">30.879999999999999</cx:pt>
          <cx:pt idx="18925">30.879999999999999</cx:pt>
          <cx:pt idx="18926">30.879999999999999</cx:pt>
          <cx:pt idx="18927">30.879999999999999</cx:pt>
          <cx:pt idx="18928">30.870000000000001</cx:pt>
          <cx:pt idx="18929">30.870000000000001</cx:pt>
          <cx:pt idx="18930">30.870000000000001</cx:pt>
          <cx:pt idx="18931">30.870000000000001</cx:pt>
          <cx:pt idx="18932">30.870000000000001</cx:pt>
          <cx:pt idx="18933">30.859999999999999</cx:pt>
          <cx:pt idx="18934">30.859999999999999</cx:pt>
          <cx:pt idx="18935">30.859999999999999</cx:pt>
          <cx:pt idx="18936">30.859999999999999</cx:pt>
          <cx:pt idx="18937">30.859999999999999</cx:pt>
          <cx:pt idx="18938">30.859999999999999</cx:pt>
          <cx:pt idx="18939">30.859999999999999</cx:pt>
          <cx:pt idx="18940">30.850000000000001</cx:pt>
          <cx:pt idx="18941">30.850000000000001</cx:pt>
          <cx:pt idx="18942">30.850000000000001</cx:pt>
          <cx:pt idx="18943">30.850000000000001</cx:pt>
          <cx:pt idx="18944">30.84</cx:pt>
          <cx:pt idx="18945">30.84</cx:pt>
          <cx:pt idx="18946">30.84</cx:pt>
          <cx:pt idx="18947">30.84</cx:pt>
          <cx:pt idx="18948">30.84</cx:pt>
          <cx:pt idx="18949">30.829999999999998</cx:pt>
          <cx:pt idx="18950">30.829999999999998</cx:pt>
          <cx:pt idx="18951">30.829999999999998</cx:pt>
          <cx:pt idx="18952">30.829999999999998</cx:pt>
          <cx:pt idx="18953">30.829999999999998</cx:pt>
          <cx:pt idx="18954">30.829999999999998</cx:pt>
          <cx:pt idx="18955">30.829999999999998</cx:pt>
          <cx:pt idx="18956">30.829999999999998</cx:pt>
          <cx:pt idx="18957">30.829999999999998</cx:pt>
          <cx:pt idx="18958">30.82</cx:pt>
          <cx:pt idx="18959">30.82</cx:pt>
          <cx:pt idx="18960">30.82</cx:pt>
          <cx:pt idx="18961">30.82</cx:pt>
          <cx:pt idx="18962">30.809999999999999</cx:pt>
          <cx:pt idx="18963">30.809999999999999</cx:pt>
          <cx:pt idx="18964">30.809999999999999</cx:pt>
          <cx:pt idx="18965">30.809999999999999</cx:pt>
          <cx:pt idx="18966">30.809999999999999</cx:pt>
          <cx:pt idx="18967">30.809999999999999</cx:pt>
          <cx:pt idx="18968">30.809999999999999</cx:pt>
          <cx:pt idx="18969">30.809999999999999</cx:pt>
          <cx:pt idx="18970">30.809999999999999</cx:pt>
          <cx:pt idx="18971">30.800000000000001</cx:pt>
          <cx:pt idx="18972">30.800000000000001</cx:pt>
          <cx:pt idx="18973">30.800000000000001</cx:pt>
          <cx:pt idx="18974">30.800000000000001</cx:pt>
          <cx:pt idx="18975">30.800000000000001</cx:pt>
          <cx:pt idx="18976">30.800000000000001</cx:pt>
          <cx:pt idx="18977">30.800000000000001</cx:pt>
          <cx:pt idx="18978">30.800000000000001</cx:pt>
          <cx:pt idx="18979">30.789999999999999</cx:pt>
          <cx:pt idx="18980">30.789999999999999</cx:pt>
          <cx:pt idx="18981">30.780000000000001</cx:pt>
          <cx:pt idx="18982">30.780000000000001</cx:pt>
          <cx:pt idx="18983">30.77</cx:pt>
          <cx:pt idx="18984">30.77</cx:pt>
          <cx:pt idx="18985">30.77</cx:pt>
          <cx:pt idx="18986">30.77</cx:pt>
          <cx:pt idx="18987">30.77</cx:pt>
          <cx:pt idx="18988">30.77</cx:pt>
          <cx:pt idx="18989">30.77</cx:pt>
          <cx:pt idx="18990">30.77</cx:pt>
          <cx:pt idx="18991">30.77</cx:pt>
          <cx:pt idx="18992">30.77</cx:pt>
          <cx:pt idx="18993">30.77</cx:pt>
          <cx:pt idx="18994">30.77</cx:pt>
          <cx:pt idx="18995">30.77</cx:pt>
          <cx:pt idx="18996">30.77</cx:pt>
          <cx:pt idx="18997">30.77</cx:pt>
          <cx:pt idx="18998">30.77</cx:pt>
          <cx:pt idx="18999">30.77</cx:pt>
          <cx:pt idx="19000">30.77</cx:pt>
          <cx:pt idx="19001">30.77</cx:pt>
          <cx:pt idx="19002">30.77</cx:pt>
          <cx:pt idx="19003">30.77</cx:pt>
          <cx:pt idx="19004">30.77</cx:pt>
          <cx:pt idx="19005">30.77</cx:pt>
          <cx:pt idx="19006">30.77</cx:pt>
          <cx:pt idx="19007">30.77</cx:pt>
          <cx:pt idx="19008">30.77</cx:pt>
          <cx:pt idx="19009">30.77</cx:pt>
          <cx:pt idx="19010">30.77</cx:pt>
          <cx:pt idx="19011">30.77</cx:pt>
          <cx:pt idx="19012">30.77</cx:pt>
          <cx:pt idx="19013">30.77</cx:pt>
          <cx:pt idx="19014">30.77</cx:pt>
          <cx:pt idx="19015">30.77</cx:pt>
          <cx:pt idx="19016">30.77</cx:pt>
          <cx:pt idx="19017">30.77</cx:pt>
          <cx:pt idx="19018">30.77</cx:pt>
          <cx:pt idx="19019">30.77</cx:pt>
          <cx:pt idx="19020">30.77</cx:pt>
          <cx:pt idx="19021">30.77</cx:pt>
          <cx:pt idx="19022">30.77</cx:pt>
          <cx:pt idx="19023">30.77</cx:pt>
          <cx:pt idx="19024">30.77</cx:pt>
          <cx:pt idx="19025">30.77</cx:pt>
          <cx:pt idx="19026">30.77</cx:pt>
          <cx:pt idx="19027">30.77</cx:pt>
          <cx:pt idx="19028">30.77</cx:pt>
          <cx:pt idx="19029">30.77</cx:pt>
          <cx:pt idx="19030">30.77</cx:pt>
          <cx:pt idx="19031">30.77</cx:pt>
          <cx:pt idx="19032">30.77</cx:pt>
          <cx:pt idx="19033">30.77</cx:pt>
          <cx:pt idx="19034">30.77</cx:pt>
          <cx:pt idx="19035">30.77</cx:pt>
          <cx:pt idx="19036">30.77</cx:pt>
          <cx:pt idx="19037">30.77</cx:pt>
          <cx:pt idx="19038">30.77</cx:pt>
          <cx:pt idx="19039">30.77</cx:pt>
          <cx:pt idx="19040">30.77</cx:pt>
          <cx:pt idx="19041">30.77</cx:pt>
          <cx:pt idx="19042">30.77</cx:pt>
          <cx:pt idx="19043">30.77</cx:pt>
          <cx:pt idx="19044">30.77</cx:pt>
          <cx:pt idx="19045">30.760000000000002</cx:pt>
          <cx:pt idx="19046">30.760000000000002</cx:pt>
          <cx:pt idx="19047">30.739999999999998</cx:pt>
          <cx:pt idx="19048">30.739999999999998</cx:pt>
          <cx:pt idx="19049">30.739999999999998</cx:pt>
          <cx:pt idx="19050">30.73</cx:pt>
          <cx:pt idx="19051">30.73</cx:pt>
          <cx:pt idx="19052">30.73</cx:pt>
          <cx:pt idx="19053">30.73</cx:pt>
          <cx:pt idx="19054">30.73</cx:pt>
          <cx:pt idx="19055">30.73</cx:pt>
          <cx:pt idx="19056">30.719999999999999</cx:pt>
          <cx:pt idx="19057">30.719999999999999</cx:pt>
          <cx:pt idx="19058">30.719999999999999</cx:pt>
          <cx:pt idx="19059">30.719999999999999</cx:pt>
          <cx:pt idx="19060">30.719999999999999</cx:pt>
          <cx:pt idx="19061">30.719999999999999</cx:pt>
          <cx:pt idx="19062">30.710000000000001</cx:pt>
          <cx:pt idx="19063">30.710000000000001</cx:pt>
          <cx:pt idx="19064">30.710000000000001</cx:pt>
          <cx:pt idx="19065">30.710000000000001</cx:pt>
          <cx:pt idx="19066">30.710000000000001</cx:pt>
          <cx:pt idx="19067">30.710000000000001</cx:pt>
          <cx:pt idx="19068">30.699999999999999</cx:pt>
          <cx:pt idx="19069">30.699999999999999</cx:pt>
          <cx:pt idx="19070">30.699999999999999</cx:pt>
          <cx:pt idx="19071">30.690000000000001</cx:pt>
          <cx:pt idx="19072">30.690000000000001</cx:pt>
          <cx:pt idx="19073">30.690000000000001</cx:pt>
          <cx:pt idx="19074">30.690000000000001</cx:pt>
          <cx:pt idx="19075">30.690000000000001</cx:pt>
          <cx:pt idx="19076">30.690000000000001</cx:pt>
          <cx:pt idx="19077">30.68</cx:pt>
          <cx:pt idx="19078">30.68</cx:pt>
          <cx:pt idx="19079">30.68</cx:pt>
          <cx:pt idx="19080">30.68</cx:pt>
          <cx:pt idx="19081">30.68</cx:pt>
          <cx:pt idx="19082">30.68</cx:pt>
          <cx:pt idx="19083">30.68</cx:pt>
          <cx:pt idx="19084">30.68</cx:pt>
          <cx:pt idx="19085">30.670000000000002</cx:pt>
          <cx:pt idx="19086">30.670000000000002</cx:pt>
          <cx:pt idx="19087">30.670000000000002</cx:pt>
          <cx:pt idx="19088">30.670000000000002</cx:pt>
          <cx:pt idx="19089">30.670000000000002</cx:pt>
          <cx:pt idx="19090">30.670000000000002</cx:pt>
          <cx:pt idx="19091">30.670000000000002</cx:pt>
          <cx:pt idx="19092">30.670000000000002</cx:pt>
          <cx:pt idx="19093">30.670000000000002</cx:pt>
          <cx:pt idx="19094">30.649999999999999</cx:pt>
          <cx:pt idx="19095">30.649999999999999</cx:pt>
          <cx:pt idx="19096">30.649999999999999</cx:pt>
          <cx:pt idx="19097">30.649999999999999</cx:pt>
          <cx:pt idx="19098">30.649999999999999</cx:pt>
          <cx:pt idx="19099">30.649999999999999</cx:pt>
          <cx:pt idx="19100">30.649999999999999</cx:pt>
          <cx:pt idx="19101">30.649999999999999</cx:pt>
          <cx:pt idx="19102">30.640000000000001</cx:pt>
          <cx:pt idx="19103">30.640000000000001</cx:pt>
          <cx:pt idx="19104">30.640000000000001</cx:pt>
          <cx:pt idx="19105">30.629999999999999</cx:pt>
          <cx:pt idx="19106">30.629999999999999</cx:pt>
          <cx:pt idx="19107">30.629999999999999</cx:pt>
          <cx:pt idx="19108">30.629999999999999</cx:pt>
          <cx:pt idx="19109">30.629999999999999</cx:pt>
          <cx:pt idx="19110">30.629999999999999</cx:pt>
          <cx:pt idx="19111">30.629999999999999</cx:pt>
          <cx:pt idx="19112">30.620000000000001</cx:pt>
          <cx:pt idx="19113">30.609999999999999</cx:pt>
          <cx:pt idx="19114">30.609999999999999</cx:pt>
          <cx:pt idx="19115">30.609999999999999</cx:pt>
          <cx:pt idx="19116">30.609999999999999</cx:pt>
          <cx:pt idx="19117">30.609999999999999</cx:pt>
          <cx:pt idx="19118">30.609999999999999</cx:pt>
          <cx:pt idx="19119">30.609999999999999</cx:pt>
          <cx:pt idx="19120">30.609999999999999</cx:pt>
          <cx:pt idx="19121">30.609999999999999</cx:pt>
          <cx:pt idx="19122">30.609999999999999</cx:pt>
          <cx:pt idx="19123">30.609999999999999</cx:pt>
          <cx:pt idx="19124">30.609999999999999</cx:pt>
          <cx:pt idx="19125">30.600000000000001</cx:pt>
          <cx:pt idx="19126">30.600000000000001</cx:pt>
          <cx:pt idx="19127">30.600000000000001</cx:pt>
          <cx:pt idx="19128">30.600000000000001</cx:pt>
          <cx:pt idx="19129">30.59</cx:pt>
          <cx:pt idx="19130">30.59</cx:pt>
          <cx:pt idx="19131">30.59</cx:pt>
          <cx:pt idx="19132">30.59</cx:pt>
          <cx:pt idx="19133">30.59</cx:pt>
          <cx:pt idx="19134">30.59</cx:pt>
          <cx:pt idx="19135">30.59</cx:pt>
          <cx:pt idx="19136">30.579999999999998</cx:pt>
          <cx:pt idx="19137">30.579999999999998</cx:pt>
          <cx:pt idx="19138">30.579999999999998</cx:pt>
          <cx:pt idx="19139">30.579999999999998</cx:pt>
          <cx:pt idx="19140">30.57</cx:pt>
          <cx:pt idx="19141">30.57</cx:pt>
          <cx:pt idx="19142">30.57</cx:pt>
          <cx:pt idx="19143">30.57</cx:pt>
          <cx:pt idx="19144">30.559999999999999</cx:pt>
          <cx:pt idx="19145">30.559999999999999</cx:pt>
          <cx:pt idx="19146">30.559999999999999</cx:pt>
          <cx:pt idx="19147">30.559999999999999</cx:pt>
          <cx:pt idx="19148">30.559999999999999</cx:pt>
          <cx:pt idx="19149">30.559999999999999</cx:pt>
          <cx:pt idx="19150">30.559999999999999</cx:pt>
          <cx:pt idx="19151">30.559999999999999</cx:pt>
          <cx:pt idx="19152">30.559999999999999</cx:pt>
          <cx:pt idx="19153">30.559999999999999</cx:pt>
          <cx:pt idx="19154">30.550000000000001</cx:pt>
          <cx:pt idx="19155">30.550000000000001</cx:pt>
          <cx:pt idx="19156">30.550000000000001</cx:pt>
          <cx:pt idx="19157">30.539999999999999</cx:pt>
          <cx:pt idx="19158">30.539999999999999</cx:pt>
          <cx:pt idx="19159">30.530000000000001</cx:pt>
          <cx:pt idx="19160">30.530000000000001</cx:pt>
          <cx:pt idx="19161">30.530000000000001</cx:pt>
          <cx:pt idx="19162">30.530000000000001</cx:pt>
          <cx:pt idx="19163">30.530000000000001</cx:pt>
          <cx:pt idx="19164">30.530000000000001</cx:pt>
          <cx:pt idx="19165">30.530000000000001</cx:pt>
          <cx:pt idx="19166">30.530000000000001</cx:pt>
          <cx:pt idx="19167">30.530000000000001</cx:pt>
          <cx:pt idx="19168">30.530000000000001</cx:pt>
          <cx:pt idx="19169">30.530000000000001</cx:pt>
          <cx:pt idx="19170">30.530000000000001</cx:pt>
          <cx:pt idx="19171">30.52</cx:pt>
          <cx:pt idx="19172">30.52</cx:pt>
          <cx:pt idx="19173">30.52</cx:pt>
          <cx:pt idx="19174">30.52</cx:pt>
          <cx:pt idx="19175">30.52</cx:pt>
          <cx:pt idx="19176">30.510000000000002</cx:pt>
          <cx:pt idx="19177">30.510000000000002</cx:pt>
          <cx:pt idx="19178">30.510000000000002</cx:pt>
          <cx:pt idx="19179">30.510000000000002</cx:pt>
          <cx:pt idx="19180">30.510000000000002</cx:pt>
          <cx:pt idx="19181">30.510000000000002</cx:pt>
          <cx:pt idx="19182">30.5</cx:pt>
          <cx:pt idx="19183">30.5</cx:pt>
          <cx:pt idx="19184">30.5</cx:pt>
          <cx:pt idx="19185">30.5</cx:pt>
          <cx:pt idx="19186">30.489999999999998</cx:pt>
          <cx:pt idx="19187">30.489999999999998</cx:pt>
          <cx:pt idx="19188">30.489999999999998</cx:pt>
          <cx:pt idx="19189">30.489999999999998</cx:pt>
          <cx:pt idx="19190">30.489999999999998</cx:pt>
          <cx:pt idx="19191">30.489999999999998</cx:pt>
          <cx:pt idx="19192">30.48</cx:pt>
          <cx:pt idx="19193">30.48</cx:pt>
          <cx:pt idx="19194">30.48</cx:pt>
          <cx:pt idx="19195">30.48</cx:pt>
          <cx:pt idx="19196">30.48</cx:pt>
          <cx:pt idx="19197">30.48</cx:pt>
          <cx:pt idx="19198">30.48</cx:pt>
          <cx:pt idx="19199">30.48</cx:pt>
          <cx:pt idx="19200">30.48</cx:pt>
          <cx:pt idx="19201">30.469999999999999</cx:pt>
          <cx:pt idx="19202">30.469999999999999</cx:pt>
          <cx:pt idx="19203">30.469999999999999</cx:pt>
          <cx:pt idx="19204">30.460000000000001</cx:pt>
          <cx:pt idx="19205">30.460000000000001</cx:pt>
          <cx:pt idx="19206">30.460000000000001</cx:pt>
          <cx:pt idx="19207">30.460000000000001</cx:pt>
          <cx:pt idx="19208">30.460000000000001</cx:pt>
          <cx:pt idx="19209">30.460000000000001</cx:pt>
          <cx:pt idx="19210">30.460000000000001</cx:pt>
          <cx:pt idx="19211">30.460000000000001</cx:pt>
          <cx:pt idx="19212">30.449999999999999</cx:pt>
          <cx:pt idx="19213">30.449999999999999</cx:pt>
          <cx:pt idx="19214">30.449999999999999</cx:pt>
          <cx:pt idx="19215">30.440000000000001</cx:pt>
          <cx:pt idx="19216">30.43</cx:pt>
          <cx:pt idx="19217">30.43</cx:pt>
          <cx:pt idx="19218">30.43</cx:pt>
          <cx:pt idx="19219">30.43</cx:pt>
          <cx:pt idx="19220">30.43</cx:pt>
          <cx:pt idx="19221">30.43</cx:pt>
          <cx:pt idx="19222">30.43</cx:pt>
          <cx:pt idx="19223">30.43</cx:pt>
          <cx:pt idx="19224">30.43</cx:pt>
          <cx:pt idx="19225">30.43</cx:pt>
          <cx:pt idx="19226">30.43</cx:pt>
          <cx:pt idx="19227">30.43</cx:pt>
          <cx:pt idx="19228">30.43</cx:pt>
          <cx:pt idx="19229">30.43</cx:pt>
          <cx:pt idx="19230">30.43</cx:pt>
          <cx:pt idx="19231">30.43</cx:pt>
          <cx:pt idx="19232">30.43</cx:pt>
          <cx:pt idx="19233">30.43</cx:pt>
          <cx:pt idx="19234">30.43</cx:pt>
          <cx:pt idx="19235">30.43</cx:pt>
          <cx:pt idx="19236">30.43</cx:pt>
          <cx:pt idx="19237">30.43</cx:pt>
          <cx:pt idx="19238">30.43</cx:pt>
          <cx:pt idx="19239">30.43</cx:pt>
          <cx:pt idx="19240">30.43</cx:pt>
          <cx:pt idx="19241">30.43</cx:pt>
          <cx:pt idx="19242">30.43</cx:pt>
          <cx:pt idx="19243">30.43</cx:pt>
          <cx:pt idx="19244">30.43</cx:pt>
          <cx:pt idx="19245">30.43</cx:pt>
          <cx:pt idx="19246">30.43</cx:pt>
          <cx:pt idx="19247">30.43</cx:pt>
          <cx:pt idx="19248">30.43</cx:pt>
          <cx:pt idx="19249">30.43</cx:pt>
          <cx:pt idx="19250">30.43</cx:pt>
          <cx:pt idx="19251">30.43</cx:pt>
          <cx:pt idx="19252">30.43</cx:pt>
          <cx:pt idx="19253">30.43</cx:pt>
          <cx:pt idx="19254">30.43</cx:pt>
          <cx:pt idx="19255">30.43</cx:pt>
          <cx:pt idx="19256">30.43</cx:pt>
          <cx:pt idx="19257">30.43</cx:pt>
          <cx:pt idx="19258">30.43</cx:pt>
          <cx:pt idx="19259">30.43</cx:pt>
          <cx:pt idx="19260">30.43</cx:pt>
          <cx:pt idx="19261">30.43</cx:pt>
          <cx:pt idx="19262">30.43</cx:pt>
          <cx:pt idx="19263">30.43</cx:pt>
          <cx:pt idx="19264">30.43</cx:pt>
          <cx:pt idx="19265">30.43</cx:pt>
          <cx:pt idx="19266">30.420000000000002</cx:pt>
          <cx:pt idx="19267">30.420000000000002</cx:pt>
          <cx:pt idx="19268">30.41</cx:pt>
          <cx:pt idx="19269">30.41</cx:pt>
          <cx:pt idx="19270">30.41</cx:pt>
          <cx:pt idx="19271">30.41</cx:pt>
          <cx:pt idx="19272">30.41</cx:pt>
          <cx:pt idx="19273">30.399999999999999</cx:pt>
          <cx:pt idx="19274">30.399999999999999</cx:pt>
          <cx:pt idx="19275">30.399999999999999</cx:pt>
          <cx:pt idx="19276">30.390000000000001</cx:pt>
          <cx:pt idx="19277">30.390000000000001</cx:pt>
          <cx:pt idx="19278">30.390000000000001</cx:pt>
          <cx:pt idx="19279">30.390000000000001</cx:pt>
          <cx:pt idx="19280">30.390000000000001</cx:pt>
          <cx:pt idx="19281">30.390000000000001</cx:pt>
          <cx:pt idx="19282">30.379999999999999</cx:pt>
          <cx:pt idx="19283">30.379999999999999</cx:pt>
          <cx:pt idx="19284">30.379999999999999</cx:pt>
          <cx:pt idx="19285">30.379999999999999</cx:pt>
          <cx:pt idx="19286">30.370000000000001</cx:pt>
          <cx:pt idx="19287">30.370000000000001</cx:pt>
          <cx:pt idx="19288">30.359999999999999</cx:pt>
          <cx:pt idx="19289">30.359999999999999</cx:pt>
          <cx:pt idx="19290">30.359999999999999</cx:pt>
          <cx:pt idx="19291">30.359999999999999</cx:pt>
          <cx:pt idx="19292">30.359999999999999</cx:pt>
          <cx:pt idx="19293">30.359999999999999</cx:pt>
          <cx:pt idx="19294">30.359999999999999</cx:pt>
          <cx:pt idx="19295">30.359999999999999</cx:pt>
          <cx:pt idx="19296">30.359999999999999</cx:pt>
          <cx:pt idx="19297">30.359999999999999</cx:pt>
          <cx:pt idx="19298">30.350000000000001</cx:pt>
          <cx:pt idx="19299">30.350000000000001</cx:pt>
          <cx:pt idx="19300">30.350000000000001</cx:pt>
          <cx:pt idx="19301">30.350000000000001</cx:pt>
          <cx:pt idx="19302">30.350000000000001</cx:pt>
          <cx:pt idx="19303">30.34</cx:pt>
          <cx:pt idx="19304">30.34</cx:pt>
          <cx:pt idx="19305">30.34</cx:pt>
          <cx:pt idx="19306">30.34</cx:pt>
          <cx:pt idx="19307">30.34</cx:pt>
          <cx:pt idx="19308">30.34</cx:pt>
          <cx:pt idx="19309">30.34</cx:pt>
          <cx:pt idx="19310">30.34</cx:pt>
          <cx:pt idx="19311">30.329999999999998</cx:pt>
          <cx:pt idx="19312">30.329999999999998</cx:pt>
          <cx:pt idx="19313">30.329999999999998</cx:pt>
          <cx:pt idx="19314">30.329999999999998</cx:pt>
          <cx:pt idx="19315">30.329999999999998</cx:pt>
          <cx:pt idx="19316">30.329999999999998</cx:pt>
          <cx:pt idx="19317">30.329999999999998</cx:pt>
          <cx:pt idx="19318">30.32</cx:pt>
          <cx:pt idx="19319">30.32</cx:pt>
          <cx:pt idx="19320">30.32</cx:pt>
          <cx:pt idx="19321">30.32</cx:pt>
          <cx:pt idx="19322">30.309999999999999</cx:pt>
          <cx:pt idx="19323">30.309999999999999</cx:pt>
          <cx:pt idx="19324">30.309999999999999</cx:pt>
          <cx:pt idx="19325">30.309999999999999</cx:pt>
          <cx:pt idx="19326">30.309999999999999</cx:pt>
          <cx:pt idx="19327">30.300000000000001</cx:pt>
          <cx:pt idx="19328">30.300000000000001</cx:pt>
          <cx:pt idx="19329">30.300000000000001</cx:pt>
          <cx:pt idx="19330">30.300000000000001</cx:pt>
          <cx:pt idx="19331">30.300000000000001</cx:pt>
          <cx:pt idx="19332">30.300000000000001</cx:pt>
          <cx:pt idx="19333">30.300000000000001</cx:pt>
          <cx:pt idx="19334">30.300000000000001</cx:pt>
          <cx:pt idx="19335">30.300000000000001</cx:pt>
          <cx:pt idx="19336">30.300000000000001</cx:pt>
          <cx:pt idx="19337">30.300000000000001</cx:pt>
          <cx:pt idx="19338">30.300000000000001</cx:pt>
          <cx:pt idx="19339">30.300000000000001</cx:pt>
          <cx:pt idx="19340">30.300000000000001</cx:pt>
          <cx:pt idx="19341">30.300000000000001</cx:pt>
          <cx:pt idx="19342">30.300000000000001</cx:pt>
          <cx:pt idx="19343">30.300000000000001</cx:pt>
          <cx:pt idx="19344">30.300000000000001</cx:pt>
          <cx:pt idx="19345">30.300000000000001</cx:pt>
          <cx:pt idx="19346">30.289999999999999</cx:pt>
          <cx:pt idx="19347">30.289999999999999</cx:pt>
          <cx:pt idx="19348">30.289999999999999</cx:pt>
          <cx:pt idx="19349">30.280000000000001</cx:pt>
          <cx:pt idx="19350">30.280000000000001</cx:pt>
          <cx:pt idx="19351">30.280000000000001</cx:pt>
          <cx:pt idx="19352">30.280000000000001</cx:pt>
          <cx:pt idx="19353">30.280000000000001</cx:pt>
          <cx:pt idx="19354">30.27</cx:pt>
          <cx:pt idx="19355">30.27</cx:pt>
          <cx:pt idx="19356">30.27</cx:pt>
          <cx:pt idx="19357">30.27</cx:pt>
          <cx:pt idx="19358">30.260000000000002</cx:pt>
          <cx:pt idx="19359">30.260000000000002</cx:pt>
          <cx:pt idx="19360">30.260000000000002</cx:pt>
          <cx:pt idx="19361">30.260000000000002</cx:pt>
          <cx:pt idx="19362">30.260000000000002</cx:pt>
          <cx:pt idx="19363">30.25</cx:pt>
          <cx:pt idx="19364">30.25</cx:pt>
          <cx:pt idx="19365">30.239999999999998</cx:pt>
          <cx:pt idx="19366">30.239999999999998</cx:pt>
          <cx:pt idx="19367">30.239999999999998</cx:pt>
          <cx:pt idx="19368">30.239999999999998</cx:pt>
          <cx:pt idx="19369">30.23</cx:pt>
          <cx:pt idx="19370">30.23</cx:pt>
          <cx:pt idx="19371">30.23</cx:pt>
          <cx:pt idx="19372">30.23</cx:pt>
          <cx:pt idx="19373">30.23</cx:pt>
          <cx:pt idx="19374">30.23</cx:pt>
          <cx:pt idx="19375">30.23</cx:pt>
          <cx:pt idx="19376">30.23</cx:pt>
          <cx:pt idx="19377">30.23</cx:pt>
          <cx:pt idx="19378">30.23</cx:pt>
          <cx:pt idx="19379">30.23</cx:pt>
          <cx:pt idx="19380">30.219999999999999</cx:pt>
          <cx:pt idx="19381">30.219999999999999</cx:pt>
          <cx:pt idx="19382">30.219999999999999</cx:pt>
          <cx:pt idx="19383">30.219999999999999</cx:pt>
          <cx:pt idx="19384">30.210000000000001</cx:pt>
          <cx:pt idx="19385">30.210000000000001</cx:pt>
          <cx:pt idx="19386">30.210000000000001</cx:pt>
          <cx:pt idx="19387">30.210000000000001</cx:pt>
          <cx:pt idx="19388">30.210000000000001</cx:pt>
          <cx:pt idx="19389">30.210000000000001</cx:pt>
          <cx:pt idx="19390">30.210000000000001</cx:pt>
          <cx:pt idx="19391">30.199999999999999</cx:pt>
          <cx:pt idx="19392">30.199999999999999</cx:pt>
          <cx:pt idx="19393">30.199999999999999</cx:pt>
          <cx:pt idx="19394">30.199999999999999</cx:pt>
          <cx:pt idx="19395">30.190000000000001</cx:pt>
          <cx:pt idx="19396">30.190000000000001</cx:pt>
          <cx:pt idx="19397">30.190000000000001</cx:pt>
          <cx:pt idx="19398">30.190000000000001</cx:pt>
          <cx:pt idx="19399">30.190000000000001</cx:pt>
          <cx:pt idx="19400">30.18</cx:pt>
          <cx:pt idx="19401">30.18</cx:pt>
          <cx:pt idx="19402">30.18</cx:pt>
          <cx:pt idx="19403">30.18</cx:pt>
          <cx:pt idx="19404">30.170000000000002</cx:pt>
          <cx:pt idx="19405">30.170000000000002</cx:pt>
          <cx:pt idx="19406">30.170000000000002</cx:pt>
          <cx:pt idx="19407">30.170000000000002</cx:pt>
          <cx:pt idx="19408">30.16</cx:pt>
          <cx:pt idx="19409">30.16</cx:pt>
          <cx:pt idx="19410">30.16</cx:pt>
          <cx:pt idx="19411">30.16</cx:pt>
          <cx:pt idx="19412">30.16</cx:pt>
          <cx:pt idx="19413">30.16</cx:pt>
          <cx:pt idx="19414">30.16</cx:pt>
          <cx:pt idx="19415">30.149999999999999</cx:pt>
          <cx:pt idx="19416">30.149999999999999</cx:pt>
          <cx:pt idx="19417">30.140000000000001</cx:pt>
          <cx:pt idx="19418">30.140000000000001</cx:pt>
          <cx:pt idx="19419">30.140000000000001</cx:pt>
          <cx:pt idx="19420">30.129999999999999</cx:pt>
          <cx:pt idx="19421">30.129999999999999</cx:pt>
          <cx:pt idx="19422">30.129999999999999</cx:pt>
          <cx:pt idx="19423">30.129999999999999</cx:pt>
          <cx:pt idx="19424">30.120000000000001</cx:pt>
          <cx:pt idx="19425">30.120000000000001</cx:pt>
          <cx:pt idx="19426">30.120000000000001</cx:pt>
          <cx:pt idx="19427">30.120000000000001</cx:pt>
          <cx:pt idx="19428">30.120000000000001</cx:pt>
          <cx:pt idx="19429">30.120000000000001</cx:pt>
          <cx:pt idx="19430">30.120000000000001</cx:pt>
          <cx:pt idx="19431">30.109999999999999</cx:pt>
          <cx:pt idx="19432">30.109999999999999</cx:pt>
          <cx:pt idx="19433">30.109999999999999</cx:pt>
          <cx:pt idx="19434">30.109999999999999</cx:pt>
          <cx:pt idx="19435">30.109999999999999</cx:pt>
          <cx:pt idx="19436">30.109999999999999</cx:pt>
          <cx:pt idx="19437">30.109999999999999</cx:pt>
          <cx:pt idx="19438">30.109999999999999</cx:pt>
          <cx:pt idx="19439">30.100000000000001</cx:pt>
          <cx:pt idx="19440">30.100000000000001</cx:pt>
          <cx:pt idx="19441">30.100000000000001</cx:pt>
          <cx:pt idx="19442">30.100000000000001</cx:pt>
          <cx:pt idx="19443">30.09</cx:pt>
          <cx:pt idx="19444">30.09</cx:pt>
          <cx:pt idx="19445">30.09</cx:pt>
          <cx:pt idx="19446">30.09</cx:pt>
          <cx:pt idx="19447">30.09</cx:pt>
          <cx:pt idx="19448">30.09</cx:pt>
          <cx:pt idx="19449">30.079999999999998</cx:pt>
          <cx:pt idx="19450">30.079999999999998</cx:pt>
          <cx:pt idx="19451">30.079999999999998</cx:pt>
          <cx:pt idx="19452">30.079999999999998</cx:pt>
          <cx:pt idx="19453">30.079999999999998</cx:pt>
          <cx:pt idx="19454">30.079999999999998</cx:pt>
          <cx:pt idx="19455">30.079999999999998</cx:pt>
          <cx:pt idx="19456">30.079999999999998</cx:pt>
          <cx:pt idx="19457">30.079999999999998</cx:pt>
          <cx:pt idx="19458">30.07</cx:pt>
          <cx:pt idx="19459">30.07</cx:pt>
          <cx:pt idx="19460">30.07</cx:pt>
          <cx:pt idx="19461">30.059999999999999</cx:pt>
          <cx:pt idx="19462">30.059999999999999</cx:pt>
          <cx:pt idx="19463">30.059999999999999</cx:pt>
          <cx:pt idx="19464">30.059999999999999</cx:pt>
          <cx:pt idx="19465">30.059999999999999</cx:pt>
          <cx:pt idx="19466">30.059999999999999</cx:pt>
          <cx:pt idx="19467">30.059999999999999</cx:pt>
          <cx:pt idx="19468">30.059999999999999</cx:pt>
          <cx:pt idx="19469">30.050000000000001</cx:pt>
          <cx:pt idx="19470">30.050000000000001</cx:pt>
          <cx:pt idx="19471">30.050000000000001</cx:pt>
          <cx:pt idx="19472">30.050000000000001</cx:pt>
          <cx:pt idx="19473">30.050000000000001</cx:pt>
          <cx:pt idx="19474">30.039999999999999</cx:pt>
          <cx:pt idx="19475">30.039999999999999</cx:pt>
          <cx:pt idx="19476">30.039999999999999</cx:pt>
          <cx:pt idx="19477">30.039999999999999</cx:pt>
          <cx:pt idx="19478">30.039999999999999</cx:pt>
          <cx:pt idx="19479">30.039999999999999</cx:pt>
          <cx:pt idx="19480">30.030000000000001</cx:pt>
          <cx:pt idx="19481">30.02</cx:pt>
          <cx:pt idx="19482">30.010000000000002</cx:pt>
          <cx:pt idx="19483">30</cx:pt>
          <cx:pt idx="19484">30</cx:pt>
          <cx:pt idx="19485">30</cx:pt>
          <cx:pt idx="19486">30</cx:pt>
          <cx:pt idx="19487">30</cx:pt>
          <cx:pt idx="19488">30</cx:pt>
          <cx:pt idx="19489">30</cx:pt>
          <cx:pt idx="19490">30</cx:pt>
          <cx:pt idx="19491">30</cx:pt>
          <cx:pt idx="19492">30</cx:pt>
          <cx:pt idx="19493">30</cx:pt>
          <cx:pt idx="19494">30</cx:pt>
          <cx:pt idx="19495">30</cx:pt>
          <cx:pt idx="19496">30</cx:pt>
          <cx:pt idx="19497">30</cx:pt>
          <cx:pt idx="19498">30</cx:pt>
          <cx:pt idx="19499">30</cx:pt>
          <cx:pt idx="19500">30</cx:pt>
          <cx:pt idx="19501">30</cx:pt>
          <cx:pt idx="19502">30</cx:pt>
          <cx:pt idx="19503">30</cx:pt>
          <cx:pt idx="19504">30</cx:pt>
          <cx:pt idx="19505">30</cx:pt>
          <cx:pt idx="19506">30</cx:pt>
          <cx:pt idx="19507">30</cx:pt>
          <cx:pt idx="19508">30</cx:pt>
          <cx:pt idx="19509">30</cx:pt>
          <cx:pt idx="19510">30</cx:pt>
          <cx:pt idx="19511">30</cx:pt>
          <cx:pt idx="19512">30</cx:pt>
          <cx:pt idx="19513">30</cx:pt>
          <cx:pt idx="19514">30</cx:pt>
          <cx:pt idx="19515">30</cx:pt>
          <cx:pt idx="19516">30</cx:pt>
          <cx:pt idx="19517">30</cx:pt>
          <cx:pt idx="19518">30</cx:pt>
          <cx:pt idx="19519">30</cx:pt>
          <cx:pt idx="19520">30</cx:pt>
          <cx:pt idx="19521">30</cx:pt>
          <cx:pt idx="19522">30</cx:pt>
          <cx:pt idx="19523">30</cx:pt>
          <cx:pt idx="19524">30</cx:pt>
          <cx:pt idx="19525">30</cx:pt>
          <cx:pt idx="19526">30</cx:pt>
          <cx:pt idx="19527">30</cx:pt>
          <cx:pt idx="19528">30</cx:pt>
          <cx:pt idx="19529">30</cx:pt>
          <cx:pt idx="19530">30</cx:pt>
          <cx:pt idx="19531">30</cx:pt>
          <cx:pt idx="19532">30</cx:pt>
          <cx:pt idx="19533">30</cx:pt>
          <cx:pt idx="19534">30</cx:pt>
          <cx:pt idx="19535">30</cx:pt>
          <cx:pt idx="19536">30</cx:pt>
          <cx:pt idx="19537">30</cx:pt>
          <cx:pt idx="19538">30</cx:pt>
          <cx:pt idx="19539">30</cx:pt>
          <cx:pt idx="19540">30</cx:pt>
          <cx:pt idx="19541">30</cx:pt>
          <cx:pt idx="19542">30</cx:pt>
          <cx:pt idx="19543">30</cx:pt>
          <cx:pt idx="19544">30</cx:pt>
          <cx:pt idx="19545">30</cx:pt>
          <cx:pt idx="19546">30</cx:pt>
          <cx:pt idx="19547">30</cx:pt>
          <cx:pt idx="19548">30</cx:pt>
          <cx:pt idx="19549">30</cx:pt>
          <cx:pt idx="19550">30</cx:pt>
          <cx:pt idx="19551">30</cx:pt>
          <cx:pt idx="19552">30</cx:pt>
          <cx:pt idx="19553">30</cx:pt>
          <cx:pt idx="19554">30</cx:pt>
          <cx:pt idx="19555">30</cx:pt>
          <cx:pt idx="19556">30</cx:pt>
          <cx:pt idx="19557">30</cx:pt>
          <cx:pt idx="19558">30</cx:pt>
          <cx:pt idx="19559">30</cx:pt>
          <cx:pt idx="19560">30</cx:pt>
          <cx:pt idx="19561">30</cx:pt>
          <cx:pt idx="19562">30</cx:pt>
          <cx:pt idx="19563">30</cx:pt>
          <cx:pt idx="19564">30</cx:pt>
          <cx:pt idx="19565">30</cx:pt>
          <cx:pt idx="19566">30</cx:pt>
          <cx:pt idx="19567">30</cx:pt>
          <cx:pt idx="19568">30</cx:pt>
          <cx:pt idx="19569">30</cx:pt>
          <cx:pt idx="19570">30</cx:pt>
          <cx:pt idx="19571">30</cx:pt>
          <cx:pt idx="19572">30</cx:pt>
          <cx:pt idx="19573">30</cx:pt>
          <cx:pt idx="19574">30</cx:pt>
          <cx:pt idx="19575">30</cx:pt>
          <cx:pt idx="19576">30</cx:pt>
          <cx:pt idx="19577">30</cx:pt>
          <cx:pt idx="19578">30</cx:pt>
          <cx:pt idx="19579">30</cx:pt>
          <cx:pt idx="19580">30</cx:pt>
          <cx:pt idx="19581">30</cx:pt>
          <cx:pt idx="19582">29.989999999999998</cx:pt>
          <cx:pt idx="19583">29.98</cx:pt>
          <cx:pt idx="19584">29.98</cx:pt>
          <cx:pt idx="19585">29.969999999999999</cx:pt>
          <cx:pt idx="19586">29.969999999999999</cx:pt>
          <cx:pt idx="19587">29.969999999999999</cx:pt>
          <cx:pt idx="19588">29.960000000000001</cx:pt>
          <cx:pt idx="19589">29.960000000000001</cx:pt>
          <cx:pt idx="19590">29.960000000000001</cx:pt>
          <cx:pt idx="19591">29.960000000000001</cx:pt>
          <cx:pt idx="19592">29.949999999999999</cx:pt>
          <cx:pt idx="19593">29.949999999999999</cx:pt>
          <cx:pt idx="19594">29.949999999999999</cx:pt>
          <cx:pt idx="19595">29.949999999999999</cx:pt>
          <cx:pt idx="19596">29.949999999999999</cx:pt>
          <cx:pt idx="19597">29.949999999999999</cx:pt>
          <cx:pt idx="19598">29.940000000000001</cx:pt>
          <cx:pt idx="19599">29.940000000000001</cx:pt>
          <cx:pt idx="19600">29.93</cx:pt>
          <cx:pt idx="19601">29.93</cx:pt>
          <cx:pt idx="19602">29.93</cx:pt>
          <cx:pt idx="19603">29.93</cx:pt>
          <cx:pt idx="19604">29.93</cx:pt>
          <cx:pt idx="19605">29.93</cx:pt>
          <cx:pt idx="19606">29.93</cx:pt>
          <cx:pt idx="19607">29.920000000000002</cx:pt>
          <cx:pt idx="19608">29.920000000000002</cx:pt>
          <cx:pt idx="19609">29.920000000000002</cx:pt>
          <cx:pt idx="19610">29.920000000000002</cx:pt>
          <cx:pt idx="19611">29.920000000000002</cx:pt>
          <cx:pt idx="19612">29.91</cx:pt>
          <cx:pt idx="19613">29.91</cx:pt>
          <cx:pt idx="19614">29.91</cx:pt>
          <cx:pt idx="19615">29.91</cx:pt>
          <cx:pt idx="19616">29.91</cx:pt>
          <cx:pt idx="19617">29.899999999999999</cx:pt>
          <cx:pt idx="19618">29.890000000000001</cx:pt>
          <cx:pt idx="19619">29.890000000000001</cx:pt>
          <cx:pt idx="19620">29.890000000000001</cx:pt>
          <cx:pt idx="19621">29.890000000000001</cx:pt>
          <cx:pt idx="19622">29.890000000000001</cx:pt>
          <cx:pt idx="19623">29.890000000000001</cx:pt>
          <cx:pt idx="19624">29.879999999999999</cx:pt>
          <cx:pt idx="19625">29.879999999999999</cx:pt>
          <cx:pt idx="19626">29.870000000000001</cx:pt>
          <cx:pt idx="19627">29.870000000000001</cx:pt>
          <cx:pt idx="19628">29.870000000000001</cx:pt>
          <cx:pt idx="19629">29.859999999999999</cx:pt>
          <cx:pt idx="19630">29.859999999999999</cx:pt>
          <cx:pt idx="19631">29.859999999999999</cx:pt>
          <cx:pt idx="19632">29.850000000000001</cx:pt>
          <cx:pt idx="19633">29.850000000000001</cx:pt>
          <cx:pt idx="19634">29.850000000000001</cx:pt>
          <cx:pt idx="19635">29.850000000000001</cx:pt>
          <cx:pt idx="19636">29.850000000000001</cx:pt>
          <cx:pt idx="19637">29.84</cx:pt>
          <cx:pt idx="19638">29.84</cx:pt>
          <cx:pt idx="19639">29.84</cx:pt>
          <cx:pt idx="19640">29.84</cx:pt>
          <cx:pt idx="19641">29.84</cx:pt>
          <cx:pt idx="19642">29.84</cx:pt>
          <cx:pt idx="19643">29.84</cx:pt>
          <cx:pt idx="19644">29.84</cx:pt>
          <cx:pt idx="19645">29.829999999999998</cx:pt>
          <cx:pt idx="19646">29.829999999999998</cx:pt>
          <cx:pt idx="19647">29.829999999999998</cx:pt>
          <cx:pt idx="19648">29.82</cx:pt>
          <cx:pt idx="19649">29.82</cx:pt>
          <cx:pt idx="19650">29.82</cx:pt>
          <cx:pt idx="19651">29.82</cx:pt>
          <cx:pt idx="19652">29.82</cx:pt>
          <cx:pt idx="19653">29.82</cx:pt>
          <cx:pt idx="19654">29.82</cx:pt>
          <cx:pt idx="19655">29.82</cx:pt>
          <cx:pt idx="19656">29.809999999999999</cx:pt>
          <cx:pt idx="19657">29.809999999999999</cx:pt>
          <cx:pt idx="19658">29.809999999999999</cx:pt>
          <cx:pt idx="19659">29.809999999999999</cx:pt>
          <cx:pt idx="19660">29.809999999999999</cx:pt>
          <cx:pt idx="19661">29.809999999999999</cx:pt>
          <cx:pt idx="19662">29.809999999999999</cx:pt>
          <cx:pt idx="19663">29.800000000000001</cx:pt>
          <cx:pt idx="19664">29.800000000000001</cx:pt>
          <cx:pt idx="19665">29.800000000000001</cx:pt>
          <cx:pt idx="19666">29.800000000000001</cx:pt>
          <cx:pt idx="19667">29.789999999999999</cx:pt>
          <cx:pt idx="19668">29.789999999999999</cx:pt>
          <cx:pt idx="19669">29.789999999999999</cx:pt>
          <cx:pt idx="19670">29.789999999999999</cx:pt>
          <cx:pt idx="19671">29.789999999999999</cx:pt>
          <cx:pt idx="19672">29.789999999999999</cx:pt>
          <cx:pt idx="19673">29.789999999999999</cx:pt>
          <cx:pt idx="19674">29.789999999999999</cx:pt>
          <cx:pt idx="19675">29.789999999999999</cx:pt>
          <cx:pt idx="19676">29.789999999999999</cx:pt>
          <cx:pt idx="19677">29.789999999999999</cx:pt>
          <cx:pt idx="19678">29.780000000000001</cx:pt>
          <cx:pt idx="19679">29.780000000000001</cx:pt>
          <cx:pt idx="19680">29.780000000000001</cx:pt>
          <cx:pt idx="19681">29.780000000000001</cx:pt>
          <cx:pt idx="19682">29.77</cx:pt>
          <cx:pt idx="19683">29.77</cx:pt>
          <cx:pt idx="19684">29.760000000000002</cx:pt>
          <cx:pt idx="19685">29.760000000000002</cx:pt>
          <cx:pt idx="19686">29.760000000000002</cx:pt>
          <cx:pt idx="19687">29.760000000000002</cx:pt>
          <cx:pt idx="19688">29.760000000000002</cx:pt>
          <cx:pt idx="19689">29.760000000000002</cx:pt>
          <cx:pt idx="19690">29.760000000000002</cx:pt>
          <cx:pt idx="19691">29.75</cx:pt>
          <cx:pt idx="19692">29.75</cx:pt>
          <cx:pt idx="19693">29.75</cx:pt>
          <cx:pt idx="19694">29.75</cx:pt>
          <cx:pt idx="19695">29.739999999999998</cx:pt>
          <cx:pt idx="19696">29.739999999999998</cx:pt>
          <cx:pt idx="19697">29.739999999999998</cx:pt>
          <cx:pt idx="19698">29.73</cx:pt>
          <cx:pt idx="19699">29.73</cx:pt>
          <cx:pt idx="19700">29.73</cx:pt>
          <cx:pt idx="19701">29.73</cx:pt>
          <cx:pt idx="19702">29.73</cx:pt>
          <cx:pt idx="19703">29.73</cx:pt>
          <cx:pt idx="19704">29.73</cx:pt>
          <cx:pt idx="19705">29.73</cx:pt>
          <cx:pt idx="19706">29.73</cx:pt>
          <cx:pt idx="19707">29.73</cx:pt>
          <cx:pt idx="19708">29.73</cx:pt>
          <cx:pt idx="19709">29.73</cx:pt>
          <cx:pt idx="19710">29.73</cx:pt>
          <cx:pt idx="19711">29.73</cx:pt>
          <cx:pt idx="19712">29.719999999999999</cx:pt>
          <cx:pt idx="19713">29.719999999999999</cx:pt>
          <cx:pt idx="19714">29.719999999999999</cx:pt>
          <cx:pt idx="19715">29.710000000000001</cx:pt>
          <cx:pt idx="19716">29.710000000000001</cx:pt>
          <cx:pt idx="19717">29.710000000000001</cx:pt>
          <cx:pt idx="19718">29.710000000000001</cx:pt>
          <cx:pt idx="19719">29.710000000000001</cx:pt>
          <cx:pt idx="19720">29.699999999999999</cx:pt>
          <cx:pt idx="19721">29.699999999999999</cx:pt>
          <cx:pt idx="19722">29.699999999999999</cx:pt>
          <cx:pt idx="19723">29.699999999999999</cx:pt>
          <cx:pt idx="19724">29.699999999999999</cx:pt>
          <cx:pt idx="19725">29.699999999999999</cx:pt>
          <cx:pt idx="19726">29.690000000000001</cx:pt>
          <cx:pt idx="19727">29.690000000000001</cx:pt>
          <cx:pt idx="19728">29.690000000000001</cx:pt>
          <cx:pt idx="19729">29.690000000000001</cx:pt>
          <cx:pt idx="19730">29.690000000000001</cx:pt>
          <cx:pt idx="19731">29.690000000000001</cx:pt>
          <cx:pt idx="19732">29.68</cx:pt>
          <cx:pt idx="19733">29.68</cx:pt>
          <cx:pt idx="19734">29.68</cx:pt>
          <cx:pt idx="19735">29.68</cx:pt>
          <cx:pt idx="19736">29.670000000000002</cx:pt>
          <cx:pt idx="19737">29.670000000000002</cx:pt>
          <cx:pt idx="19738">29.670000000000002</cx:pt>
          <cx:pt idx="19739">29.670000000000002</cx:pt>
          <cx:pt idx="19740">29.670000000000002</cx:pt>
          <cx:pt idx="19741">29.670000000000002</cx:pt>
          <cx:pt idx="19742">29.66</cx:pt>
          <cx:pt idx="19743">29.66</cx:pt>
          <cx:pt idx="19744">29.66</cx:pt>
          <cx:pt idx="19745">29.649999999999999</cx:pt>
          <cx:pt idx="19746">29.649999999999999</cx:pt>
          <cx:pt idx="19747">29.649999999999999</cx:pt>
          <cx:pt idx="19748">29.649999999999999</cx:pt>
          <cx:pt idx="19749">29.640000000000001</cx:pt>
          <cx:pt idx="19750">29.629999999999999</cx:pt>
          <cx:pt idx="19751">29.629999999999999</cx:pt>
          <cx:pt idx="19752">29.629999999999999</cx:pt>
          <cx:pt idx="19753">29.629999999999999</cx:pt>
          <cx:pt idx="19754">29.629999999999999</cx:pt>
          <cx:pt idx="19755">29.629999999999999</cx:pt>
          <cx:pt idx="19756">29.629999999999999</cx:pt>
          <cx:pt idx="19757">29.629999999999999</cx:pt>
          <cx:pt idx="19758">29.629999999999999</cx:pt>
          <cx:pt idx="19759">29.629999999999999</cx:pt>
          <cx:pt idx="19760">29.629999999999999</cx:pt>
          <cx:pt idx="19761">29.629999999999999</cx:pt>
          <cx:pt idx="19762">29.629999999999999</cx:pt>
          <cx:pt idx="19763">29.629999999999999</cx:pt>
          <cx:pt idx="19764">29.629999999999999</cx:pt>
          <cx:pt idx="19765">29.629999999999999</cx:pt>
          <cx:pt idx="19766">29.629999999999999</cx:pt>
          <cx:pt idx="19767">29.629999999999999</cx:pt>
          <cx:pt idx="19768">29.629999999999999</cx:pt>
          <cx:pt idx="19769">29.629999999999999</cx:pt>
          <cx:pt idx="19770">29.629999999999999</cx:pt>
          <cx:pt idx="19771">29.629999999999999</cx:pt>
          <cx:pt idx="19772">29.629999999999999</cx:pt>
          <cx:pt idx="19773">29.629999999999999</cx:pt>
          <cx:pt idx="19774">29.629999999999999</cx:pt>
          <cx:pt idx="19775">29.629999999999999</cx:pt>
          <cx:pt idx="19776">29.629999999999999</cx:pt>
          <cx:pt idx="19777">29.629999999999999</cx:pt>
          <cx:pt idx="19778">29.629999999999999</cx:pt>
          <cx:pt idx="19779">29.620000000000001</cx:pt>
          <cx:pt idx="19780">29.609999999999999</cx:pt>
          <cx:pt idx="19781">29.609999999999999</cx:pt>
          <cx:pt idx="19782">29.609999999999999</cx:pt>
          <cx:pt idx="19783">29.600000000000001</cx:pt>
          <cx:pt idx="19784">29.600000000000001</cx:pt>
          <cx:pt idx="19785">29.600000000000001</cx:pt>
          <cx:pt idx="19786">29.600000000000001</cx:pt>
          <cx:pt idx="19787">29.600000000000001</cx:pt>
          <cx:pt idx="19788">29.59</cx:pt>
          <cx:pt idx="19789">29.59</cx:pt>
          <cx:pt idx="19790">29.59</cx:pt>
          <cx:pt idx="19791">29.59</cx:pt>
          <cx:pt idx="19792">29.59</cx:pt>
          <cx:pt idx="19793">29.579999999999998</cx:pt>
          <cx:pt idx="19794">29.579999999999998</cx:pt>
          <cx:pt idx="19795">29.579999999999998</cx:pt>
          <cx:pt idx="19796">29.579999999999998</cx:pt>
          <cx:pt idx="19797">29.579999999999998</cx:pt>
          <cx:pt idx="19798">29.579999999999998</cx:pt>
          <cx:pt idx="19799">29.579999999999998</cx:pt>
          <cx:pt idx="19800">29.579999999999998</cx:pt>
          <cx:pt idx="19801">29.57</cx:pt>
          <cx:pt idx="19802">29.57</cx:pt>
          <cx:pt idx="19803">29.57</cx:pt>
          <cx:pt idx="19804">29.57</cx:pt>
          <cx:pt idx="19805">29.57</cx:pt>
          <cx:pt idx="19806">29.57</cx:pt>
          <cx:pt idx="19807">29.57</cx:pt>
          <cx:pt idx="19808">29.57</cx:pt>
          <cx:pt idx="19809">29.559999999999999</cx:pt>
          <cx:pt idx="19810">29.559999999999999</cx:pt>
          <cx:pt idx="19811">29.559999999999999</cx:pt>
          <cx:pt idx="19812">29.559999999999999</cx:pt>
          <cx:pt idx="19813">29.550000000000001</cx:pt>
          <cx:pt idx="19814">29.550000000000001</cx:pt>
          <cx:pt idx="19815">29.550000000000001</cx:pt>
          <cx:pt idx="19816">29.550000000000001</cx:pt>
          <cx:pt idx="19817">29.550000000000001</cx:pt>
          <cx:pt idx="19818">29.550000000000001</cx:pt>
          <cx:pt idx="19819">29.550000000000001</cx:pt>
          <cx:pt idx="19820">29.550000000000001</cx:pt>
          <cx:pt idx="19821">29.550000000000001</cx:pt>
          <cx:pt idx="19822">29.550000000000001</cx:pt>
          <cx:pt idx="19823">29.550000000000001</cx:pt>
          <cx:pt idx="19824">29.550000000000001</cx:pt>
          <cx:pt idx="19825">29.550000000000001</cx:pt>
          <cx:pt idx="19826">29.550000000000001</cx:pt>
          <cx:pt idx="19827">29.550000000000001</cx:pt>
          <cx:pt idx="19828">29.550000000000001</cx:pt>
          <cx:pt idx="19829">29.550000000000001</cx:pt>
          <cx:pt idx="19830">29.550000000000001</cx:pt>
          <cx:pt idx="19831">29.550000000000001</cx:pt>
          <cx:pt idx="19832">29.550000000000001</cx:pt>
          <cx:pt idx="19833">29.550000000000001</cx:pt>
          <cx:pt idx="19834">29.539999999999999</cx:pt>
          <cx:pt idx="19835">29.530000000000001</cx:pt>
          <cx:pt idx="19836">29.530000000000001</cx:pt>
          <cx:pt idx="19837">29.530000000000001</cx:pt>
          <cx:pt idx="19838">29.530000000000001</cx:pt>
          <cx:pt idx="19839">29.52</cx:pt>
          <cx:pt idx="19840">29.52</cx:pt>
          <cx:pt idx="19841">29.52</cx:pt>
          <cx:pt idx="19842">29.52</cx:pt>
          <cx:pt idx="19843">29.52</cx:pt>
          <cx:pt idx="19844">29.52</cx:pt>
          <cx:pt idx="19845">29.52</cx:pt>
          <cx:pt idx="19846">29.52</cx:pt>
          <cx:pt idx="19847">29.52</cx:pt>
          <cx:pt idx="19848">29.510000000000002</cx:pt>
          <cx:pt idx="19849">29.510000000000002</cx:pt>
          <cx:pt idx="19850">29.510000000000002</cx:pt>
          <cx:pt idx="19851">29.510000000000002</cx:pt>
          <cx:pt idx="19852">29.510000000000002</cx:pt>
          <cx:pt idx="19853">29.510000000000002</cx:pt>
          <cx:pt idx="19854">29.5</cx:pt>
          <cx:pt idx="19855">29.5</cx:pt>
          <cx:pt idx="19856">29.5</cx:pt>
          <cx:pt idx="19857">29.5</cx:pt>
          <cx:pt idx="19858">29.5</cx:pt>
          <cx:pt idx="19859">29.5</cx:pt>
          <cx:pt idx="19860">29.489999999999998</cx:pt>
          <cx:pt idx="19861">29.489999999999998</cx:pt>
          <cx:pt idx="19862">29.489999999999998</cx:pt>
          <cx:pt idx="19863">29.489999999999998</cx:pt>
          <cx:pt idx="19864">29.489999999999998</cx:pt>
          <cx:pt idx="19865">29.489999999999998</cx:pt>
          <cx:pt idx="19866">29.489999999999998</cx:pt>
          <cx:pt idx="19867">29.48</cx:pt>
          <cx:pt idx="19868">29.48</cx:pt>
          <cx:pt idx="19869">29.48</cx:pt>
          <cx:pt idx="19870">29.469999999999999</cx:pt>
          <cx:pt idx="19871">29.469999999999999</cx:pt>
          <cx:pt idx="19872">29.469999999999999</cx:pt>
          <cx:pt idx="19873">29.460000000000001</cx:pt>
          <cx:pt idx="19874">29.460000000000001</cx:pt>
          <cx:pt idx="19875">29.460000000000001</cx:pt>
          <cx:pt idx="19876">29.460000000000001</cx:pt>
          <cx:pt idx="19877">29.460000000000001</cx:pt>
          <cx:pt idx="19878">29.460000000000001</cx:pt>
          <cx:pt idx="19879">29.460000000000001</cx:pt>
          <cx:pt idx="19880">29.460000000000001</cx:pt>
          <cx:pt idx="19881">29.449999999999999</cx:pt>
          <cx:pt idx="19882">29.449999999999999</cx:pt>
          <cx:pt idx="19883">29.440000000000001</cx:pt>
          <cx:pt idx="19884">29.440000000000001</cx:pt>
          <cx:pt idx="19885">29.43</cx:pt>
          <cx:pt idx="19886">29.43</cx:pt>
          <cx:pt idx="19887">29.43</cx:pt>
          <cx:pt idx="19888">29.43</cx:pt>
          <cx:pt idx="19889">29.43</cx:pt>
          <cx:pt idx="19890">29.43</cx:pt>
          <cx:pt idx="19891">29.420000000000002</cx:pt>
          <cx:pt idx="19892">29.420000000000002</cx:pt>
          <cx:pt idx="19893">29.41</cx:pt>
          <cx:pt idx="19894">29.41</cx:pt>
          <cx:pt idx="19895">29.41</cx:pt>
          <cx:pt idx="19896">29.41</cx:pt>
          <cx:pt idx="19897">29.41</cx:pt>
          <cx:pt idx="19898">29.41</cx:pt>
          <cx:pt idx="19899">29.41</cx:pt>
          <cx:pt idx="19900">29.41</cx:pt>
          <cx:pt idx="19901">29.41</cx:pt>
          <cx:pt idx="19902">29.41</cx:pt>
          <cx:pt idx="19903">29.41</cx:pt>
          <cx:pt idx="19904">29.41</cx:pt>
          <cx:pt idx="19905">29.41</cx:pt>
          <cx:pt idx="19906">29.41</cx:pt>
          <cx:pt idx="19907">29.41</cx:pt>
          <cx:pt idx="19908">29.41</cx:pt>
          <cx:pt idx="19909">29.41</cx:pt>
          <cx:pt idx="19910">29.41</cx:pt>
          <cx:pt idx="19911">29.41</cx:pt>
          <cx:pt idx="19912">29.41</cx:pt>
          <cx:pt idx="19913">29.41</cx:pt>
          <cx:pt idx="19914">29.41</cx:pt>
          <cx:pt idx="19915">29.41</cx:pt>
          <cx:pt idx="19916">29.41</cx:pt>
          <cx:pt idx="19917">29.41</cx:pt>
          <cx:pt idx="19918">29.41</cx:pt>
          <cx:pt idx="19919">29.41</cx:pt>
          <cx:pt idx="19920">29.41</cx:pt>
          <cx:pt idx="19921">29.41</cx:pt>
          <cx:pt idx="19922">29.41</cx:pt>
          <cx:pt idx="19923">29.41</cx:pt>
          <cx:pt idx="19924">29.41</cx:pt>
          <cx:pt idx="19925">29.41</cx:pt>
          <cx:pt idx="19926">29.41</cx:pt>
          <cx:pt idx="19927">29.41</cx:pt>
          <cx:pt idx="19928">29.41</cx:pt>
          <cx:pt idx="19929">29.41</cx:pt>
          <cx:pt idx="19930">29.41</cx:pt>
          <cx:pt idx="19931">29.41</cx:pt>
          <cx:pt idx="19932">29.41</cx:pt>
          <cx:pt idx="19933">29.41</cx:pt>
          <cx:pt idx="19934">29.399999999999999</cx:pt>
          <cx:pt idx="19935">29.399999999999999</cx:pt>
          <cx:pt idx="19936">29.399999999999999</cx:pt>
          <cx:pt idx="19937">29.399999999999999</cx:pt>
          <cx:pt idx="19938">29.399999999999999</cx:pt>
          <cx:pt idx="19939">29.399999999999999</cx:pt>
          <cx:pt idx="19940">29.390000000000001</cx:pt>
          <cx:pt idx="19941">29.390000000000001</cx:pt>
          <cx:pt idx="19942">29.390000000000001</cx:pt>
          <cx:pt idx="19943">29.390000000000001</cx:pt>
          <cx:pt idx="19944">29.390000000000001</cx:pt>
          <cx:pt idx="19945">29.390000000000001</cx:pt>
          <cx:pt idx="19946">29.379999999999999</cx:pt>
          <cx:pt idx="19947">29.379999999999999</cx:pt>
          <cx:pt idx="19948">29.379999999999999</cx:pt>
          <cx:pt idx="19949">29.379999999999999</cx:pt>
          <cx:pt idx="19950">29.379999999999999</cx:pt>
          <cx:pt idx="19951">29.370000000000001</cx:pt>
          <cx:pt idx="19952">29.370000000000001</cx:pt>
          <cx:pt idx="19953">29.370000000000001</cx:pt>
          <cx:pt idx="19954">29.370000000000001</cx:pt>
          <cx:pt idx="19955">29.370000000000001</cx:pt>
          <cx:pt idx="19956">29.370000000000001</cx:pt>
          <cx:pt idx="19957">29.370000000000001</cx:pt>
          <cx:pt idx="19958">29.370000000000001</cx:pt>
          <cx:pt idx="19959">29.359999999999999</cx:pt>
          <cx:pt idx="19960">29.359999999999999</cx:pt>
          <cx:pt idx="19961">29.359999999999999</cx:pt>
          <cx:pt idx="19962">29.359999999999999</cx:pt>
          <cx:pt idx="19963">29.359999999999999</cx:pt>
          <cx:pt idx="19964">29.350000000000001</cx:pt>
          <cx:pt idx="19965">29.350000000000001</cx:pt>
          <cx:pt idx="19966">29.350000000000001</cx:pt>
          <cx:pt idx="19967">29.350000000000001</cx:pt>
          <cx:pt idx="19968">29.350000000000001</cx:pt>
          <cx:pt idx="19969">29.350000000000001</cx:pt>
          <cx:pt idx="19970">29.34</cx:pt>
          <cx:pt idx="19971">29.34</cx:pt>
          <cx:pt idx="19972">29.329999999999998</cx:pt>
          <cx:pt idx="19973">29.329999999999998</cx:pt>
          <cx:pt idx="19974">29.329999999999998</cx:pt>
          <cx:pt idx="19975">29.329999999999998</cx:pt>
          <cx:pt idx="19976">29.329999999999998</cx:pt>
          <cx:pt idx="19977">29.329999999999998</cx:pt>
          <cx:pt idx="19978">29.32</cx:pt>
          <cx:pt idx="19979">29.32</cx:pt>
          <cx:pt idx="19980">29.32</cx:pt>
          <cx:pt idx="19981">29.32</cx:pt>
          <cx:pt idx="19982">29.309999999999999</cx:pt>
          <cx:pt idx="19983">29.309999999999999</cx:pt>
          <cx:pt idx="19984">29.309999999999999</cx:pt>
          <cx:pt idx="19985">29.309999999999999</cx:pt>
          <cx:pt idx="19986">29.309999999999999</cx:pt>
          <cx:pt idx="19987">29.309999999999999</cx:pt>
          <cx:pt idx="19988">29.309999999999999</cx:pt>
          <cx:pt idx="19989">29.309999999999999</cx:pt>
          <cx:pt idx="19990">29.309999999999999</cx:pt>
          <cx:pt idx="19991">29.309999999999999</cx:pt>
          <cx:pt idx="19992">29.309999999999999</cx:pt>
          <cx:pt idx="19993">29.309999999999999</cx:pt>
          <cx:pt idx="19994">29.309999999999999</cx:pt>
          <cx:pt idx="19995">29.300000000000001</cx:pt>
          <cx:pt idx="19996">29.300000000000001</cx:pt>
          <cx:pt idx="19997">29.300000000000001</cx:pt>
          <cx:pt idx="19998">29.289999999999999</cx:pt>
          <cx:pt idx="19999">29.289999999999999</cx:pt>
          <cx:pt idx="20000">29.289999999999999</cx:pt>
          <cx:pt idx="20001">29.289999999999999</cx:pt>
          <cx:pt idx="20002">29.289999999999999</cx:pt>
          <cx:pt idx="20003">29.289999999999999</cx:pt>
          <cx:pt idx="20004">29.280000000000001</cx:pt>
          <cx:pt idx="20005">29.280000000000001</cx:pt>
          <cx:pt idx="20006">29.280000000000001</cx:pt>
          <cx:pt idx="20007">29.280000000000001</cx:pt>
          <cx:pt idx="20008">29.280000000000001</cx:pt>
          <cx:pt idx="20009">29.27</cx:pt>
          <cx:pt idx="20010">29.27</cx:pt>
          <cx:pt idx="20011">29.27</cx:pt>
          <cx:pt idx="20012">29.27</cx:pt>
          <cx:pt idx="20013">29.27</cx:pt>
          <cx:pt idx="20014">29.27</cx:pt>
          <cx:pt idx="20015">29.27</cx:pt>
          <cx:pt idx="20016">29.27</cx:pt>
          <cx:pt idx="20017">29.27</cx:pt>
          <cx:pt idx="20018">29.27</cx:pt>
          <cx:pt idx="20019">29.27</cx:pt>
          <cx:pt idx="20020">29.27</cx:pt>
          <cx:pt idx="20021">29.27</cx:pt>
          <cx:pt idx="20022">29.27</cx:pt>
          <cx:pt idx="20023">29.260000000000002</cx:pt>
          <cx:pt idx="20024">29.260000000000002</cx:pt>
          <cx:pt idx="20025">29.25</cx:pt>
          <cx:pt idx="20026">29.25</cx:pt>
          <cx:pt idx="20027">29.25</cx:pt>
          <cx:pt idx="20028">29.25</cx:pt>
          <cx:pt idx="20029">29.25</cx:pt>
          <cx:pt idx="20030">29.239999999999998</cx:pt>
          <cx:pt idx="20031">29.239999999999998</cx:pt>
          <cx:pt idx="20032">29.239999999999998</cx:pt>
          <cx:pt idx="20033">29.239999999999998</cx:pt>
          <cx:pt idx="20034">29.23</cx:pt>
          <cx:pt idx="20035">29.23</cx:pt>
          <cx:pt idx="20036">29.23</cx:pt>
          <cx:pt idx="20037">29.23</cx:pt>
          <cx:pt idx="20038">29.23</cx:pt>
          <cx:pt idx="20039">29.23</cx:pt>
          <cx:pt idx="20040">29.219999999999999</cx:pt>
          <cx:pt idx="20041">29.210000000000001</cx:pt>
          <cx:pt idx="20042">29.210000000000001</cx:pt>
          <cx:pt idx="20043">29.210000000000001</cx:pt>
          <cx:pt idx="20044">29.199999999999999</cx:pt>
          <cx:pt idx="20045">29.199999999999999</cx:pt>
          <cx:pt idx="20046">29.199999999999999</cx:pt>
          <cx:pt idx="20047">29.199999999999999</cx:pt>
          <cx:pt idx="20048">29.199999999999999</cx:pt>
          <cx:pt idx="20049">29.199999999999999</cx:pt>
          <cx:pt idx="20050">29.190000000000001</cx:pt>
          <cx:pt idx="20051">29.190000000000001</cx:pt>
          <cx:pt idx="20052">29.190000000000001</cx:pt>
          <cx:pt idx="20053">29.18</cx:pt>
          <cx:pt idx="20054">29.18</cx:pt>
          <cx:pt idx="20055">29.18</cx:pt>
          <cx:pt idx="20056">29.170000000000002</cx:pt>
          <cx:pt idx="20057">29.170000000000002</cx:pt>
          <cx:pt idx="20058">29.170000000000002</cx:pt>
          <cx:pt idx="20059">29.170000000000002</cx:pt>
          <cx:pt idx="20060">29.170000000000002</cx:pt>
          <cx:pt idx="20061">29.170000000000002</cx:pt>
          <cx:pt idx="20062">29.170000000000002</cx:pt>
          <cx:pt idx="20063">29.170000000000002</cx:pt>
          <cx:pt idx="20064">29.170000000000002</cx:pt>
          <cx:pt idx="20065">29.170000000000002</cx:pt>
          <cx:pt idx="20066">29.170000000000002</cx:pt>
          <cx:pt idx="20067">29.170000000000002</cx:pt>
          <cx:pt idx="20068">29.170000000000002</cx:pt>
          <cx:pt idx="20069">29.170000000000002</cx:pt>
          <cx:pt idx="20070">29.170000000000002</cx:pt>
          <cx:pt idx="20071">29.170000000000002</cx:pt>
          <cx:pt idx="20072">29.170000000000002</cx:pt>
          <cx:pt idx="20073">29.170000000000002</cx:pt>
          <cx:pt idx="20074">29.170000000000002</cx:pt>
          <cx:pt idx="20075">29.170000000000002</cx:pt>
          <cx:pt idx="20076">29.170000000000002</cx:pt>
          <cx:pt idx="20077">29.170000000000002</cx:pt>
          <cx:pt idx="20078">29.170000000000002</cx:pt>
          <cx:pt idx="20079">29.170000000000002</cx:pt>
          <cx:pt idx="20080">29.170000000000002</cx:pt>
          <cx:pt idx="20081">29.170000000000002</cx:pt>
          <cx:pt idx="20082">29.170000000000002</cx:pt>
          <cx:pt idx="20083">29.170000000000002</cx:pt>
          <cx:pt idx="20084">29.170000000000002</cx:pt>
          <cx:pt idx="20085">29.170000000000002</cx:pt>
          <cx:pt idx="20086">29.16</cx:pt>
          <cx:pt idx="20087">29.149999999999999</cx:pt>
          <cx:pt idx="20088">29.149999999999999</cx:pt>
          <cx:pt idx="20089">29.149999999999999</cx:pt>
          <cx:pt idx="20090">29.140000000000001</cx:pt>
          <cx:pt idx="20091">29.140000000000001</cx:pt>
          <cx:pt idx="20092">29.140000000000001</cx:pt>
          <cx:pt idx="20093">29.140000000000001</cx:pt>
          <cx:pt idx="20094">29.129999999999999</cx:pt>
          <cx:pt idx="20095">29.129999999999999</cx:pt>
          <cx:pt idx="20096">29.129999999999999</cx:pt>
          <cx:pt idx="20097">29.129999999999999</cx:pt>
          <cx:pt idx="20098">29.120000000000001</cx:pt>
          <cx:pt idx="20099">29.120000000000001</cx:pt>
          <cx:pt idx="20100">29.120000000000001</cx:pt>
          <cx:pt idx="20101">29.109999999999999</cx:pt>
          <cx:pt idx="20102">29.109999999999999</cx:pt>
          <cx:pt idx="20103">29.109999999999999</cx:pt>
          <cx:pt idx="20104">29.109999999999999</cx:pt>
          <cx:pt idx="20105">29.109999999999999</cx:pt>
          <cx:pt idx="20106">29.109999999999999</cx:pt>
          <cx:pt idx="20107">29.109999999999999</cx:pt>
          <cx:pt idx="20108">29.109999999999999</cx:pt>
          <cx:pt idx="20109">29.109999999999999</cx:pt>
          <cx:pt idx="20110">29.100000000000001</cx:pt>
          <cx:pt idx="20111">29.100000000000001</cx:pt>
          <cx:pt idx="20112">29.100000000000001</cx:pt>
          <cx:pt idx="20113">29.100000000000001</cx:pt>
          <cx:pt idx="20114">29.100000000000001</cx:pt>
          <cx:pt idx="20115">29.09</cx:pt>
          <cx:pt idx="20116">29.09</cx:pt>
          <cx:pt idx="20117">29.09</cx:pt>
          <cx:pt idx="20118">29.09</cx:pt>
          <cx:pt idx="20119">29.09</cx:pt>
          <cx:pt idx="20120">29.09</cx:pt>
          <cx:pt idx="20121">29.09</cx:pt>
          <cx:pt idx="20122">29.09</cx:pt>
          <cx:pt idx="20123">29.09</cx:pt>
          <cx:pt idx="20124">29.09</cx:pt>
          <cx:pt idx="20125">29.09</cx:pt>
          <cx:pt idx="20126">29.09</cx:pt>
          <cx:pt idx="20127">29.079999999999998</cx:pt>
          <cx:pt idx="20128">29.079999999999998</cx:pt>
          <cx:pt idx="20129">29.079999999999998</cx:pt>
          <cx:pt idx="20130">29.079999999999998</cx:pt>
          <cx:pt idx="20131">29.07</cx:pt>
          <cx:pt idx="20132">29.07</cx:pt>
          <cx:pt idx="20133">29.07</cx:pt>
          <cx:pt idx="20134">29.059999999999999</cx:pt>
          <cx:pt idx="20135">29.059999999999999</cx:pt>
          <cx:pt idx="20136">29.059999999999999</cx:pt>
          <cx:pt idx="20137">29.059999999999999</cx:pt>
          <cx:pt idx="20138">29.059999999999999</cx:pt>
          <cx:pt idx="20139">29.059999999999999</cx:pt>
          <cx:pt idx="20140">29.050000000000001</cx:pt>
          <cx:pt idx="20141">29.050000000000001</cx:pt>
          <cx:pt idx="20142">29.050000000000001</cx:pt>
          <cx:pt idx="20143">29.039999999999999</cx:pt>
          <cx:pt idx="20144">29.039999999999999</cx:pt>
          <cx:pt idx="20145">29.039999999999999</cx:pt>
          <cx:pt idx="20146">29.039999999999999</cx:pt>
          <cx:pt idx="20147">29.030000000000001</cx:pt>
          <cx:pt idx="20148">29.030000000000001</cx:pt>
          <cx:pt idx="20149">29.030000000000001</cx:pt>
          <cx:pt idx="20150">29.030000000000001</cx:pt>
          <cx:pt idx="20151">29.030000000000001</cx:pt>
          <cx:pt idx="20152">29.030000000000001</cx:pt>
          <cx:pt idx="20153">29.030000000000001</cx:pt>
          <cx:pt idx="20154">29.030000000000001</cx:pt>
          <cx:pt idx="20155">29.030000000000001</cx:pt>
          <cx:pt idx="20156">29.030000000000001</cx:pt>
          <cx:pt idx="20157">29.030000000000001</cx:pt>
          <cx:pt idx="20158">29.030000000000001</cx:pt>
          <cx:pt idx="20159">29.030000000000001</cx:pt>
          <cx:pt idx="20160">29.030000000000001</cx:pt>
          <cx:pt idx="20161">29.030000000000001</cx:pt>
          <cx:pt idx="20162">29.030000000000001</cx:pt>
          <cx:pt idx="20163">29.030000000000001</cx:pt>
          <cx:pt idx="20164">29.02</cx:pt>
          <cx:pt idx="20165">29.02</cx:pt>
          <cx:pt idx="20166">29.02</cx:pt>
          <cx:pt idx="20167">29.010000000000002</cx:pt>
          <cx:pt idx="20168">29.010000000000002</cx:pt>
          <cx:pt idx="20169">29.010000000000002</cx:pt>
          <cx:pt idx="20170">29.010000000000002</cx:pt>
          <cx:pt idx="20171">29.010000000000002</cx:pt>
          <cx:pt idx="20172">29</cx:pt>
          <cx:pt idx="20173">29</cx:pt>
          <cx:pt idx="20174">29</cx:pt>
          <cx:pt idx="20175">29</cx:pt>
          <cx:pt idx="20176">28.989999999999998</cx:pt>
          <cx:pt idx="20177">28.989999999999998</cx:pt>
          <cx:pt idx="20178">28.989999999999998</cx:pt>
          <cx:pt idx="20179">28.989999999999998</cx:pt>
          <cx:pt idx="20180">28.989999999999998</cx:pt>
          <cx:pt idx="20181">28.98</cx:pt>
          <cx:pt idx="20182">28.98</cx:pt>
          <cx:pt idx="20183">28.98</cx:pt>
          <cx:pt idx="20184">28.98</cx:pt>
          <cx:pt idx="20185">28.969999999999999</cx:pt>
          <cx:pt idx="20186">28.969999999999999</cx:pt>
          <cx:pt idx="20187">28.960000000000001</cx:pt>
          <cx:pt idx="20188">28.960000000000001</cx:pt>
          <cx:pt idx="20189">28.960000000000001</cx:pt>
          <cx:pt idx="20190">28.949999999999999</cx:pt>
          <cx:pt idx="20191">28.949999999999999</cx:pt>
          <cx:pt idx="20192">28.949999999999999</cx:pt>
          <cx:pt idx="20193">28.949999999999999</cx:pt>
          <cx:pt idx="20194">28.949999999999999</cx:pt>
          <cx:pt idx="20195">28.949999999999999</cx:pt>
          <cx:pt idx="20196">28.949999999999999</cx:pt>
          <cx:pt idx="20197">28.949999999999999</cx:pt>
          <cx:pt idx="20198">28.949999999999999</cx:pt>
          <cx:pt idx="20199">28.949999999999999</cx:pt>
          <cx:pt idx="20200">28.949999999999999</cx:pt>
          <cx:pt idx="20201">28.949999999999999</cx:pt>
          <cx:pt idx="20202">28.949999999999999</cx:pt>
          <cx:pt idx="20203">28.949999999999999</cx:pt>
          <cx:pt idx="20204">28.940000000000001</cx:pt>
          <cx:pt idx="20205">28.93</cx:pt>
          <cx:pt idx="20206">28.93</cx:pt>
          <cx:pt idx="20207">28.93</cx:pt>
          <cx:pt idx="20208">28.93</cx:pt>
          <cx:pt idx="20209">28.93</cx:pt>
          <cx:pt idx="20210">28.93</cx:pt>
          <cx:pt idx="20211">28.920000000000002</cx:pt>
          <cx:pt idx="20212">28.920000000000002</cx:pt>
          <cx:pt idx="20213">28.920000000000002</cx:pt>
          <cx:pt idx="20214">28.920000000000002</cx:pt>
          <cx:pt idx="20215">28.920000000000002</cx:pt>
          <cx:pt idx="20216">28.920000000000002</cx:pt>
          <cx:pt idx="20217">28.920000000000002</cx:pt>
          <cx:pt idx="20218">28.920000000000002</cx:pt>
          <cx:pt idx="20219">28.91</cx:pt>
          <cx:pt idx="20220">28.91</cx:pt>
          <cx:pt idx="20221">28.91</cx:pt>
          <cx:pt idx="20222">28.91</cx:pt>
          <cx:pt idx="20223">28.899999999999999</cx:pt>
          <cx:pt idx="20224">28.899999999999999</cx:pt>
          <cx:pt idx="20225">28.899999999999999</cx:pt>
          <cx:pt idx="20226">28.890000000000001</cx:pt>
          <cx:pt idx="20227">28.890000000000001</cx:pt>
          <cx:pt idx="20228">28.890000000000001</cx:pt>
          <cx:pt idx="20229">28.890000000000001</cx:pt>
          <cx:pt idx="20230">28.890000000000001</cx:pt>
          <cx:pt idx="20231">28.890000000000001</cx:pt>
          <cx:pt idx="20232">28.890000000000001</cx:pt>
          <cx:pt idx="20233">28.890000000000001</cx:pt>
          <cx:pt idx="20234">28.890000000000001</cx:pt>
          <cx:pt idx="20235">28.890000000000001</cx:pt>
          <cx:pt idx="20236">28.890000000000001</cx:pt>
          <cx:pt idx="20237">28.890000000000001</cx:pt>
          <cx:pt idx="20238">28.879999999999999</cx:pt>
          <cx:pt idx="20239">28.879999999999999</cx:pt>
          <cx:pt idx="20240">28.879999999999999</cx:pt>
          <cx:pt idx="20241">28.870000000000001</cx:pt>
          <cx:pt idx="20242">28.859999999999999</cx:pt>
          <cx:pt idx="20243">28.850000000000001</cx:pt>
          <cx:pt idx="20244">28.850000000000001</cx:pt>
          <cx:pt idx="20245">28.850000000000001</cx:pt>
          <cx:pt idx="20246">28.850000000000001</cx:pt>
          <cx:pt idx="20247">28.850000000000001</cx:pt>
          <cx:pt idx="20248">28.84</cx:pt>
          <cx:pt idx="20249">28.84</cx:pt>
          <cx:pt idx="20250">28.84</cx:pt>
          <cx:pt idx="20251">28.829999999999998</cx:pt>
          <cx:pt idx="20252">28.829999999999998</cx:pt>
          <cx:pt idx="20253">28.829999999999998</cx:pt>
          <cx:pt idx="20254">28.829999999999998</cx:pt>
          <cx:pt idx="20255">28.829999999999998</cx:pt>
          <cx:pt idx="20256">28.829999999999998</cx:pt>
          <cx:pt idx="20257">28.82</cx:pt>
          <cx:pt idx="20258">28.82</cx:pt>
          <cx:pt idx="20259">28.82</cx:pt>
          <cx:pt idx="20260">28.82</cx:pt>
          <cx:pt idx="20261">28.809999999999999</cx:pt>
          <cx:pt idx="20262">28.809999999999999</cx:pt>
          <cx:pt idx="20263">28.809999999999999</cx:pt>
          <cx:pt idx="20264">28.809999999999999</cx:pt>
          <cx:pt idx="20265">28.809999999999999</cx:pt>
          <cx:pt idx="20266">28.809999999999999</cx:pt>
          <cx:pt idx="20267">28.809999999999999</cx:pt>
          <cx:pt idx="20268">28.809999999999999</cx:pt>
          <cx:pt idx="20269">28.809999999999999</cx:pt>
          <cx:pt idx="20270">28.800000000000001</cx:pt>
          <cx:pt idx="20271">28.789999999999999</cx:pt>
          <cx:pt idx="20272">28.789999999999999</cx:pt>
          <cx:pt idx="20273">28.789999999999999</cx:pt>
          <cx:pt idx="20274">28.789999999999999</cx:pt>
          <cx:pt idx="20275">28.789999999999999</cx:pt>
          <cx:pt idx="20276">28.780000000000001</cx:pt>
          <cx:pt idx="20277">28.780000000000001</cx:pt>
          <cx:pt idx="20278">28.77</cx:pt>
          <cx:pt idx="20279">28.77</cx:pt>
          <cx:pt idx="20280">28.77</cx:pt>
          <cx:pt idx="20281">28.77</cx:pt>
          <cx:pt idx="20282">28.77</cx:pt>
          <cx:pt idx="20283">28.77</cx:pt>
          <cx:pt idx="20284">28.760000000000002</cx:pt>
          <cx:pt idx="20285">28.760000000000002</cx:pt>
          <cx:pt idx="20286">28.760000000000002</cx:pt>
          <cx:pt idx="20287">28.760000000000002</cx:pt>
          <cx:pt idx="20288">28.760000000000002</cx:pt>
          <cx:pt idx="20289">28.75</cx:pt>
          <cx:pt idx="20290">28.75</cx:pt>
          <cx:pt idx="20291">28.75</cx:pt>
          <cx:pt idx="20292">28.75</cx:pt>
          <cx:pt idx="20293">28.75</cx:pt>
          <cx:pt idx="20294">28.739999999999998</cx:pt>
          <cx:pt idx="20295">28.739999999999998</cx:pt>
          <cx:pt idx="20296">28.739999999999998</cx:pt>
          <cx:pt idx="20297">28.739999999999998</cx:pt>
          <cx:pt idx="20298">28.73</cx:pt>
          <cx:pt idx="20299">28.73</cx:pt>
          <cx:pt idx="20300">28.73</cx:pt>
          <cx:pt idx="20301">28.73</cx:pt>
          <cx:pt idx="20302">28.73</cx:pt>
          <cx:pt idx="20303">28.719999999999999</cx:pt>
          <cx:pt idx="20304">28.719999999999999</cx:pt>
          <cx:pt idx="20305">28.719999999999999</cx:pt>
          <cx:pt idx="20306">28.719999999999999</cx:pt>
          <cx:pt idx="20307">28.719999999999999</cx:pt>
          <cx:pt idx="20308">28.719999999999999</cx:pt>
          <cx:pt idx="20309">28.719999999999999</cx:pt>
          <cx:pt idx="20310">28.719999999999999</cx:pt>
          <cx:pt idx="20311">28.710000000000001</cx:pt>
          <cx:pt idx="20312">28.710000000000001</cx:pt>
          <cx:pt idx="20313">28.710000000000001</cx:pt>
          <cx:pt idx="20314">28.710000000000001</cx:pt>
          <cx:pt idx="20315">28.710000000000001</cx:pt>
          <cx:pt idx="20316">28.710000000000001</cx:pt>
          <cx:pt idx="20317">28.710000000000001</cx:pt>
          <cx:pt idx="20318">28.699999999999999</cx:pt>
          <cx:pt idx="20319">28.699999999999999</cx:pt>
          <cx:pt idx="20320">28.699999999999999</cx:pt>
          <cx:pt idx="20321">28.699999999999999</cx:pt>
          <cx:pt idx="20322">28.699999999999999</cx:pt>
          <cx:pt idx="20323">28.699999999999999</cx:pt>
          <cx:pt idx="20324">28.699999999999999</cx:pt>
          <cx:pt idx="20325">28.699999999999999</cx:pt>
          <cx:pt idx="20326">28.690000000000001</cx:pt>
          <cx:pt idx="20327">28.690000000000001</cx:pt>
          <cx:pt idx="20328">28.68</cx:pt>
          <cx:pt idx="20329">28.68</cx:pt>
          <cx:pt idx="20330">28.68</cx:pt>
          <cx:pt idx="20331">28.68</cx:pt>
          <cx:pt idx="20332">28.670000000000002</cx:pt>
          <cx:pt idx="20333">28.670000000000002</cx:pt>
          <cx:pt idx="20334">28.670000000000002</cx:pt>
          <cx:pt idx="20335">28.670000000000002</cx:pt>
          <cx:pt idx="20336">28.670000000000002</cx:pt>
          <cx:pt idx="20337">28.670000000000002</cx:pt>
          <cx:pt idx="20338">28.670000000000002</cx:pt>
          <cx:pt idx="20339">28.649999999999999</cx:pt>
          <cx:pt idx="20340">28.649999999999999</cx:pt>
          <cx:pt idx="20341">28.649999999999999</cx:pt>
          <cx:pt idx="20342">28.649999999999999</cx:pt>
          <cx:pt idx="20343">28.649999999999999</cx:pt>
          <cx:pt idx="20344">28.649999999999999</cx:pt>
          <cx:pt idx="20345">28.649999999999999</cx:pt>
          <cx:pt idx="20346">28.640000000000001</cx:pt>
          <cx:pt idx="20347">28.640000000000001</cx:pt>
          <cx:pt idx="20348">28.640000000000001</cx:pt>
          <cx:pt idx="20349">28.640000000000001</cx:pt>
          <cx:pt idx="20350">28.629999999999999</cx:pt>
          <cx:pt idx="20351">28.629999999999999</cx:pt>
          <cx:pt idx="20352">28.629999999999999</cx:pt>
          <cx:pt idx="20353">28.629999999999999</cx:pt>
          <cx:pt idx="20354">28.629999999999999</cx:pt>
          <cx:pt idx="20355">28.620000000000001</cx:pt>
          <cx:pt idx="20356">28.620000000000001</cx:pt>
          <cx:pt idx="20357">28.609999999999999</cx:pt>
          <cx:pt idx="20358">28.609999999999999</cx:pt>
          <cx:pt idx="20359">28.609999999999999</cx:pt>
          <cx:pt idx="20360">28.609999999999999</cx:pt>
          <cx:pt idx="20361">28.600000000000001</cx:pt>
          <cx:pt idx="20362">28.600000000000001</cx:pt>
          <cx:pt idx="20363">28.600000000000001</cx:pt>
          <cx:pt idx="20364">28.600000000000001</cx:pt>
          <cx:pt idx="20365">28.59</cx:pt>
          <cx:pt idx="20366">28.59</cx:pt>
          <cx:pt idx="20367">28.59</cx:pt>
          <cx:pt idx="20368">28.579999999999998</cx:pt>
          <cx:pt idx="20369">28.57</cx:pt>
          <cx:pt idx="20370">28.57</cx:pt>
          <cx:pt idx="20371">28.57</cx:pt>
          <cx:pt idx="20372">28.57</cx:pt>
          <cx:pt idx="20373">28.57</cx:pt>
          <cx:pt idx="20374">28.57</cx:pt>
          <cx:pt idx="20375">28.57</cx:pt>
          <cx:pt idx="20376">28.57</cx:pt>
          <cx:pt idx="20377">28.57</cx:pt>
          <cx:pt idx="20378">28.57</cx:pt>
          <cx:pt idx="20379">28.57</cx:pt>
          <cx:pt idx="20380">28.57</cx:pt>
          <cx:pt idx="20381">28.57</cx:pt>
          <cx:pt idx="20382">28.57</cx:pt>
          <cx:pt idx="20383">28.57</cx:pt>
          <cx:pt idx="20384">28.57</cx:pt>
          <cx:pt idx="20385">28.57</cx:pt>
          <cx:pt idx="20386">28.57</cx:pt>
          <cx:pt idx="20387">28.57</cx:pt>
          <cx:pt idx="20388">28.57</cx:pt>
          <cx:pt idx="20389">28.57</cx:pt>
          <cx:pt idx="20390">28.57</cx:pt>
          <cx:pt idx="20391">28.57</cx:pt>
          <cx:pt idx="20392">28.57</cx:pt>
          <cx:pt idx="20393">28.57</cx:pt>
          <cx:pt idx="20394">28.57</cx:pt>
          <cx:pt idx="20395">28.57</cx:pt>
          <cx:pt idx="20396">28.57</cx:pt>
          <cx:pt idx="20397">28.57</cx:pt>
          <cx:pt idx="20398">28.57</cx:pt>
          <cx:pt idx="20399">28.57</cx:pt>
          <cx:pt idx="20400">28.57</cx:pt>
          <cx:pt idx="20401">28.57</cx:pt>
          <cx:pt idx="20402">28.57</cx:pt>
          <cx:pt idx="20403">28.57</cx:pt>
          <cx:pt idx="20404">28.57</cx:pt>
          <cx:pt idx="20405">28.57</cx:pt>
          <cx:pt idx="20406">28.57</cx:pt>
          <cx:pt idx="20407">28.57</cx:pt>
          <cx:pt idx="20408">28.57</cx:pt>
          <cx:pt idx="20409">28.57</cx:pt>
          <cx:pt idx="20410">28.57</cx:pt>
          <cx:pt idx="20411">28.57</cx:pt>
          <cx:pt idx="20412">28.57</cx:pt>
          <cx:pt idx="20413">28.57</cx:pt>
          <cx:pt idx="20414">28.57</cx:pt>
          <cx:pt idx="20415">28.57</cx:pt>
          <cx:pt idx="20416">28.57</cx:pt>
          <cx:pt idx="20417">28.57</cx:pt>
          <cx:pt idx="20418">28.57</cx:pt>
          <cx:pt idx="20419">28.57</cx:pt>
          <cx:pt idx="20420">28.57</cx:pt>
          <cx:pt idx="20421">28.57</cx:pt>
          <cx:pt idx="20422">28.57</cx:pt>
          <cx:pt idx="20423">28.57</cx:pt>
          <cx:pt idx="20424">28.57</cx:pt>
          <cx:pt idx="20425">28.57</cx:pt>
          <cx:pt idx="20426">28.57</cx:pt>
          <cx:pt idx="20427">28.57</cx:pt>
          <cx:pt idx="20428">28.57</cx:pt>
          <cx:pt idx="20429">28.57</cx:pt>
          <cx:pt idx="20430">28.57</cx:pt>
          <cx:pt idx="20431">28.57</cx:pt>
          <cx:pt idx="20432">28.57</cx:pt>
          <cx:pt idx="20433">28.57</cx:pt>
          <cx:pt idx="20434">28.57</cx:pt>
          <cx:pt idx="20435">28.57</cx:pt>
          <cx:pt idx="20436">28.57</cx:pt>
          <cx:pt idx="20437">28.57</cx:pt>
          <cx:pt idx="20438">28.57</cx:pt>
          <cx:pt idx="20439">28.57</cx:pt>
          <cx:pt idx="20440">28.57</cx:pt>
          <cx:pt idx="20441">28.57</cx:pt>
          <cx:pt idx="20442">28.57</cx:pt>
          <cx:pt idx="20443">28.57</cx:pt>
          <cx:pt idx="20444">28.57</cx:pt>
          <cx:pt idx="20445">28.57</cx:pt>
          <cx:pt idx="20446">28.57</cx:pt>
          <cx:pt idx="20447">28.57</cx:pt>
          <cx:pt idx="20448">28.57</cx:pt>
          <cx:pt idx="20449">28.57</cx:pt>
          <cx:pt idx="20450">28.57</cx:pt>
          <cx:pt idx="20451">28.57</cx:pt>
          <cx:pt idx="20452">28.57</cx:pt>
          <cx:pt idx="20453">28.57</cx:pt>
          <cx:pt idx="20454">28.57</cx:pt>
          <cx:pt idx="20455">28.57</cx:pt>
          <cx:pt idx="20456">28.57</cx:pt>
          <cx:pt idx="20457">28.57</cx:pt>
          <cx:pt idx="20458">28.57</cx:pt>
          <cx:pt idx="20459">28.57</cx:pt>
          <cx:pt idx="20460">28.57</cx:pt>
          <cx:pt idx="20461">28.57</cx:pt>
          <cx:pt idx="20462">28.57</cx:pt>
          <cx:pt idx="20463">28.57</cx:pt>
          <cx:pt idx="20464">28.57</cx:pt>
          <cx:pt idx="20465">28.57</cx:pt>
          <cx:pt idx="20466">28.57</cx:pt>
          <cx:pt idx="20467">28.57</cx:pt>
          <cx:pt idx="20468">28.57</cx:pt>
          <cx:pt idx="20469">28.57</cx:pt>
          <cx:pt idx="20470">28.57</cx:pt>
          <cx:pt idx="20471">28.57</cx:pt>
          <cx:pt idx="20472">28.57</cx:pt>
          <cx:pt idx="20473">28.57</cx:pt>
          <cx:pt idx="20474">28.57</cx:pt>
          <cx:pt idx="20475">28.57</cx:pt>
          <cx:pt idx="20476">28.57</cx:pt>
          <cx:pt idx="20477">28.57</cx:pt>
          <cx:pt idx="20478">28.57</cx:pt>
          <cx:pt idx="20479">28.57</cx:pt>
          <cx:pt idx="20480">28.57</cx:pt>
          <cx:pt idx="20481">28.57</cx:pt>
          <cx:pt idx="20482">28.57</cx:pt>
          <cx:pt idx="20483">28.57</cx:pt>
          <cx:pt idx="20484">28.57</cx:pt>
          <cx:pt idx="20485">28.57</cx:pt>
          <cx:pt idx="20486">28.57</cx:pt>
          <cx:pt idx="20487">28.57</cx:pt>
          <cx:pt idx="20488">28.57</cx:pt>
          <cx:pt idx="20489">28.57</cx:pt>
          <cx:pt idx="20490">28.57</cx:pt>
          <cx:pt idx="20491">28.57</cx:pt>
          <cx:pt idx="20492">28.57</cx:pt>
          <cx:pt idx="20493">28.57</cx:pt>
          <cx:pt idx="20494">28.57</cx:pt>
          <cx:pt idx="20495">28.57</cx:pt>
          <cx:pt idx="20496">28.57</cx:pt>
          <cx:pt idx="20497">28.57</cx:pt>
          <cx:pt idx="20498">28.57</cx:pt>
          <cx:pt idx="20499">28.57</cx:pt>
          <cx:pt idx="20500">28.57</cx:pt>
          <cx:pt idx="20501">28.57</cx:pt>
          <cx:pt idx="20502">28.57</cx:pt>
          <cx:pt idx="20503">28.57</cx:pt>
          <cx:pt idx="20504">28.57</cx:pt>
          <cx:pt idx="20505">28.57</cx:pt>
          <cx:pt idx="20506">28.57</cx:pt>
          <cx:pt idx="20507">28.57</cx:pt>
          <cx:pt idx="20508">28.57</cx:pt>
          <cx:pt idx="20509">28.57</cx:pt>
          <cx:pt idx="20510">28.559999999999999</cx:pt>
          <cx:pt idx="20511">28.559999999999999</cx:pt>
          <cx:pt idx="20512">28.550000000000001</cx:pt>
          <cx:pt idx="20513">28.539999999999999</cx:pt>
          <cx:pt idx="20514">28.539999999999999</cx:pt>
          <cx:pt idx="20515">28.539999999999999</cx:pt>
          <cx:pt idx="20516">28.539999999999999</cx:pt>
          <cx:pt idx="20517">28.530000000000001</cx:pt>
          <cx:pt idx="20518">28.530000000000001</cx:pt>
          <cx:pt idx="20519">28.530000000000001</cx:pt>
          <cx:pt idx="20520">28.530000000000001</cx:pt>
          <cx:pt idx="20521">28.530000000000001</cx:pt>
          <cx:pt idx="20522">28.52</cx:pt>
          <cx:pt idx="20523">28.52</cx:pt>
          <cx:pt idx="20524">28.52</cx:pt>
          <cx:pt idx="20525">28.52</cx:pt>
          <cx:pt idx="20526">28.510000000000002</cx:pt>
          <cx:pt idx="20527">28.510000000000002</cx:pt>
          <cx:pt idx="20528">28.510000000000002</cx:pt>
          <cx:pt idx="20529">28.5</cx:pt>
          <cx:pt idx="20530">28.5</cx:pt>
          <cx:pt idx="20531">28.5</cx:pt>
          <cx:pt idx="20532">28.489999999999998</cx:pt>
          <cx:pt idx="20533">28.489999999999998</cx:pt>
          <cx:pt idx="20534">28.489999999999998</cx:pt>
          <cx:pt idx="20535">28.48</cx:pt>
          <cx:pt idx="20536">28.48</cx:pt>
          <cx:pt idx="20537">28.48</cx:pt>
          <cx:pt idx="20538">28.469999999999999</cx:pt>
          <cx:pt idx="20539">28.469999999999999</cx:pt>
          <cx:pt idx="20540">28.469999999999999</cx:pt>
          <cx:pt idx="20541">28.460000000000001</cx:pt>
          <cx:pt idx="20542">28.460000000000001</cx:pt>
          <cx:pt idx="20543">28.460000000000001</cx:pt>
          <cx:pt idx="20544">28.460000000000001</cx:pt>
          <cx:pt idx="20545">28.460000000000001</cx:pt>
          <cx:pt idx="20546">28.460000000000001</cx:pt>
          <cx:pt idx="20547">28.449999999999999</cx:pt>
          <cx:pt idx="20548">28.449999999999999</cx:pt>
          <cx:pt idx="20549">28.449999999999999</cx:pt>
          <cx:pt idx="20550">28.440000000000001</cx:pt>
          <cx:pt idx="20551">28.440000000000001</cx:pt>
          <cx:pt idx="20552">28.440000000000001</cx:pt>
          <cx:pt idx="20553">28.440000000000001</cx:pt>
          <cx:pt idx="20554">28.440000000000001</cx:pt>
          <cx:pt idx="20555">28.440000000000001</cx:pt>
          <cx:pt idx="20556">28.43</cx:pt>
          <cx:pt idx="20557">28.43</cx:pt>
          <cx:pt idx="20558">28.420000000000002</cx:pt>
          <cx:pt idx="20559">28.420000000000002</cx:pt>
          <cx:pt idx="20560">28.420000000000002</cx:pt>
          <cx:pt idx="20561">28.41</cx:pt>
          <cx:pt idx="20562">28.41</cx:pt>
          <cx:pt idx="20563">28.41</cx:pt>
          <cx:pt idx="20564">28.41</cx:pt>
          <cx:pt idx="20565">28.41</cx:pt>
          <cx:pt idx="20566">28.399999999999999</cx:pt>
          <cx:pt idx="20567">28.399999999999999</cx:pt>
          <cx:pt idx="20568">28.399999999999999</cx:pt>
          <cx:pt idx="20569">28.399999999999999</cx:pt>
          <cx:pt idx="20570">28.399999999999999</cx:pt>
          <cx:pt idx="20571">28.390000000000001</cx:pt>
          <cx:pt idx="20572">28.390000000000001</cx:pt>
          <cx:pt idx="20573">28.390000000000001</cx:pt>
          <cx:pt idx="20574">28.379999999999999</cx:pt>
          <cx:pt idx="20575">28.379999999999999</cx:pt>
          <cx:pt idx="20576">28.379999999999999</cx:pt>
          <cx:pt idx="20577">28.379999999999999</cx:pt>
          <cx:pt idx="20578">28.370000000000001</cx:pt>
          <cx:pt idx="20579">28.370000000000001</cx:pt>
          <cx:pt idx="20580">28.359999999999999</cx:pt>
          <cx:pt idx="20581">28.359999999999999</cx:pt>
          <cx:pt idx="20582">28.359999999999999</cx:pt>
          <cx:pt idx="20583">28.359999999999999</cx:pt>
          <cx:pt idx="20584">28.359999999999999</cx:pt>
          <cx:pt idx="20585">28.359999999999999</cx:pt>
          <cx:pt idx="20586">28.359999999999999</cx:pt>
          <cx:pt idx="20587">28.359999999999999</cx:pt>
          <cx:pt idx="20588">28.359999999999999</cx:pt>
          <cx:pt idx="20589">28.350000000000001</cx:pt>
          <cx:pt idx="20590">28.350000000000001</cx:pt>
          <cx:pt idx="20591">28.34</cx:pt>
          <cx:pt idx="20592">28.34</cx:pt>
          <cx:pt idx="20593">28.34</cx:pt>
          <cx:pt idx="20594">28.34</cx:pt>
          <cx:pt idx="20595">28.329999999999998</cx:pt>
          <cx:pt idx="20596">28.329999999999998</cx:pt>
          <cx:pt idx="20597">28.329999999999998</cx:pt>
          <cx:pt idx="20598">28.329999999999998</cx:pt>
          <cx:pt idx="20599">28.329999999999998</cx:pt>
          <cx:pt idx="20600">28.329999999999998</cx:pt>
          <cx:pt idx="20601">28.329999999999998</cx:pt>
          <cx:pt idx="20602">28.329999999999998</cx:pt>
          <cx:pt idx="20603">28.329999999999998</cx:pt>
          <cx:pt idx="20604">28.32</cx:pt>
          <cx:pt idx="20605">28.32</cx:pt>
          <cx:pt idx="20606">28.32</cx:pt>
          <cx:pt idx="20607">28.309999999999999</cx:pt>
          <cx:pt idx="20608">28.309999999999999</cx:pt>
          <cx:pt idx="20609">28.309999999999999</cx:pt>
          <cx:pt idx="20610">28.309999999999999</cx:pt>
          <cx:pt idx="20611">28.309999999999999</cx:pt>
          <cx:pt idx="20612">28.309999999999999</cx:pt>
          <cx:pt idx="20613">28.309999999999999</cx:pt>
          <cx:pt idx="20614">28.309999999999999</cx:pt>
          <cx:pt idx="20615">28.300000000000001</cx:pt>
          <cx:pt idx="20616">28.300000000000001</cx:pt>
          <cx:pt idx="20617">28.300000000000001</cx:pt>
          <cx:pt idx="20618">28.300000000000001</cx:pt>
          <cx:pt idx="20619">28.300000000000001</cx:pt>
          <cx:pt idx="20620">28.300000000000001</cx:pt>
          <cx:pt idx="20621">28.300000000000001</cx:pt>
          <cx:pt idx="20622">28.289999999999999</cx:pt>
          <cx:pt idx="20623">28.289999999999999</cx:pt>
          <cx:pt idx="20624">28.289999999999999</cx:pt>
          <cx:pt idx="20625">28.280000000000001</cx:pt>
          <cx:pt idx="20626">28.280000000000001</cx:pt>
          <cx:pt idx="20627">28.280000000000001</cx:pt>
          <cx:pt idx="20628">28.27</cx:pt>
          <cx:pt idx="20629">28.27</cx:pt>
          <cx:pt idx="20630">28.27</cx:pt>
          <cx:pt idx="20631">28.260000000000002</cx:pt>
          <cx:pt idx="20632">28.260000000000002</cx:pt>
          <cx:pt idx="20633">28.260000000000002</cx:pt>
          <cx:pt idx="20634">28.260000000000002</cx:pt>
          <cx:pt idx="20635">28.260000000000002</cx:pt>
          <cx:pt idx="20636">28.260000000000002</cx:pt>
          <cx:pt idx="20637">28.260000000000002</cx:pt>
          <cx:pt idx="20638">28.260000000000002</cx:pt>
          <cx:pt idx="20639">28.260000000000002</cx:pt>
          <cx:pt idx="20640">28.25</cx:pt>
          <cx:pt idx="20641">28.25</cx:pt>
          <cx:pt idx="20642">28.25</cx:pt>
          <cx:pt idx="20643">28.239999999999998</cx:pt>
          <cx:pt idx="20644">28.239999999999998</cx:pt>
          <cx:pt idx="20645">28.239999999999998</cx:pt>
          <cx:pt idx="20646">28.239999999999998</cx:pt>
          <cx:pt idx="20647">28.239999999999998</cx:pt>
          <cx:pt idx="20648">28.239999999999998</cx:pt>
          <cx:pt idx="20649">28.23</cx:pt>
          <cx:pt idx="20650">28.23</cx:pt>
          <cx:pt idx="20651">28.23</cx:pt>
          <cx:pt idx="20652">28.23</cx:pt>
          <cx:pt idx="20653">28.219999999999999</cx:pt>
          <cx:pt idx="20654">28.219999999999999</cx:pt>
          <cx:pt idx="20655">28.219999999999999</cx:pt>
          <cx:pt idx="20656">28.210000000000001</cx:pt>
          <cx:pt idx="20657">28.210000000000001</cx:pt>
          <cx:pt idx="20658">28.210000000000001</cx:pt>
          <cx:pt idx="20659">28.210000000000001</cx:pt>
          <cx:pt idx="20660">28.210000000000001</cx:pt>
          <cx:pt idx="20661">28.210000000000001</cx:pt>
          <cx:pt idx="20662">28.210000000000001</cx:pt>
          <cx:pt idx="20663">28.210000000000001</cx:pt>
          <cx:pt idx="20664">28.210000000000001</cx:pt>
          <cx:pt idx="20665">28.199999999999999</cx:pt>
          <cx:pt idx="20666">28.199999999999999</cx:pt>
          <cx:pt idx="20667">28.199999999999999</cx:pt>
          <cx:pt idx="20668">28.199999999999999</cx:pt>
          <cx:pt idx="20669">28.199999999999999</cx:pt>
          <cx:pt idx="20670">28.18</cx:pt>
          <cx:pt idx="20671">28.18</cx:pt>
          <cx:pt idx="20672">28.18</cx:pt>
          <cx:pt idx="20673">28.170000000000002</cx:pt>
          <cx:pt idx="20674">28.170000000000002</cx:pt>
          <cx:pt idx="20675">28.170000000000002</cx:pt>
          <cx:pt idx="20676">28.170000000000002</cx:pt>
          <cx:pt idx="20677">28.170000000000002</cx:pt>
          <cx:pt idx="20678">28.170000000000002</cx:pt>
          <cx:pt idx="20679">28.170000000000002</cx:pt>
          <cx:pt idx="20680">28.170000000000002</cx:pt>
          <cx:pt idx="20681">28.16</cx:pt>
          <cx:pt idx="20682">28.16</cx:pt>
          <cx:pt idx="20683">28.16</cx:pt>
          <cx:pt idx="20684">28.149999999999999</cx:pt>
          <cx:pt idx="20685">28.149999999999999</cx:pt>
          <cx:pt idx="20686">28.149999999999999</cx:pt>
          <cx:pt idx="20687">28.149999999999999</cx:pt>
          <cx:pt idx="20688">28.140000000000001</cx:pt>
          <cx:pt idx="20689">28.140000000000001</cx:pt>
          <cx:pt idx="20690">28.140000000000001</cx:pt>
          <cx:pt idx="20691">28.140000000000001</cx:pt>
          <cx:pt idx="20692">28.129999999999999</cx:pt>
          <cx:pt idx="20693">28.129999999999999</cx:pt>
          <cx:pt idx="20694">28.129999999999999</cx:pt>
          <cx:pt idx="20695">28.129999999999999</cx:pt>
          <cx:pt idx="20696">28.129999999999999</cx:pt>
          <cx:pt idx="20697">28.129999999999999</cx:pt>
          <cx:pt idx="20698">28.129999999999999</cx:pt>
          <cx:pt idx="20699">28.129999999999999</cx:pt>
          <cx:pt idx="20700">28.129999999999999</cx:pt>
          <cx:pt idx="20701">28.129999999999999</cx:pt>
          <cx:pt idx="20702">28.129999999999999</cx:pt>
          <cx:pt idx="20703">28.129999999999999</cx:pt>
          <cx:pt idx="20704">28.129999999999999</cx:pt>
          <cx:pt idx="20705">28.129999999999999</cx:pt>
          <cx:pt idx="20706">28.129999999999999</cx:pt>
          <cx:pt idx="20707">28.129999999999999</cx:pt>
          <cx:pt idx="20708">28.129999999999999</cx:pt>
          <cx:pt idx="20709">28.129999999999999</cx:pt>
          <cx:pt idx="20710">28.129999999999999</cx:pt>
          <cx:pt idx="20711">28.120000000000001</cx:pt>
          <cx:pt idx="20712">28.120000000000001</cx:pt>
          <cx:pt idx="20713">28.120000000000001</cx:pt>
          <cx:pt idx="20714">28.120000000000001</cx:pt>
          <cx:pt idx="20715">28.120000000000001</cx:pt>
          <cx:pt idx="20716">28.109999999999999</cx:pt>
          <cx:pt idx="20717">28.100000000000001</cx:pt>
          <cx:pt idx="20718">28.100000000000001</cx:pt>
          <cx:pt idx="20719">28.100000000000001</cx:pt>
          <cx:pt idx="20720">28.100000000000001</cx:pt>
          <cx:pt idx="20721">28.100000000000001</cx:pt>
          <cx:pt idx="20722">28.100000000000001</cx:pt>
          <cx:pt idx="20723">28.100000000000001</cx:pt>
          <cx:pt idx="20724">28.09</cx:pt>
          <cx:pt idx="20725">28.09</cx:pt>
          <cx:pt idx="20726">28.09</cx:pt>
          <cx:pt idx="20727">28.09</cx:pt>
          <cx:pt idx="20728">28.09</cx:pt>
          <cx:pt idx="20729">28.079999999999998</cx:pt>
          <cx:pt idx="20730">28.079999999999998</cx:pt>
          <cx:pt idx="20731">28.079999999999998</cx:pt>
          <cx:pt idx="20732">28.07</cx:pt>
          <cx:pt idx="20733">28.07</cx:pt>
          <cx:pt idx="20734">28.07</cx:pt>
          <cx:pt idx="20735">28.07</cx:pt>
          <cx:pt idx="20736">28.07</cx:pt>
          <cx:pt idx="20737">28.07</cx:pt>
          <cx:pt idx="20738">28.07</cx:pt>
          <cx:pt idx="20739">28.07</cx:pt>
          <cx:pt idx="20740">28.07</cx:pt>
          <cx:pt idx="20741">28.07</cx:pt>
          <cx:pt idx="20742">28.059999999999999</cx:pt>
          <cx:pt idx="20743">28.059999999999999</cx:pt>
          <cx:pt idx="20744">28.059999999999999</cx:pt>
          <cx:pt idx="20745">28.059999999999999</cx:pt>
          <cx:pt idx="20746">28.059999999999999</cx:pt>
          <cx:pt idx="20747">28.059999999999999</cx:pt>
          <cx:pt idx="20748">28.050000000000001</cx:pt>
          <cx:pt idx="20749">28.050000000000001</cx:pt>
          <cx:pt idx="20750">28.050000000000001</cx:pt>
          <cx:pt idx="20751">28.050000000000001</cx:pt>
          <cx:pt idx="20752">28.050000000000001</cx:pt>
          <cx:pt idx="20753">28.039999999999999</cx:pt>
          <cx:pt idx="20754">28.039999999999999</cx:pt>
          <cx:pt idx="20755">28.039999999999999</cx:pt>
          <cx:pt idx="20756">28.039999999999999</cx:pt>
          <cx:pt idx="20757">28.039999999999999</cx:pt>
          <cx:pt idx="20758">28.039999999999999</cx:pt>
          <cx:pt idx="20759">28.039999999999999</cx:pt>
          <cx:pt idx="20760">28.039999999999999</cx:pt>
          <cx:pt idx="20761">28.039999999999999</cx:pt>
          <cx:pt idx="20762">28.030000000000001</cx:pt>
          <cx:pt idx="20763">28.030000000000001</cx:pt>
          <cx:pt idx="20764">28.030000000000001</cx:pt>
          <cx:pt idx="20765">28.030000000000001</cx:pt>
          <cx:pt idx="20766">28.030000000000001</cx:pt>
          <cx:pt idx="20767">28.030000000000001</cx:pt>
          <cx:pt idx="20768">28.030000000000001</cx:pt>
          <cx:pt idx="20769">28.02</cx:pt>
          <cx:pt idx="20770">28.02</cx:pt>
          <cx:pt idx="20771">28.02</cx:pt>
          <cx:pt idx="20772">28.02</cx:pt>
          <cx:pt idx="20773">28.010000000000002</cx:pt>
          <cx:pt idx="20774">28</cx:pt>
          <cx:pt idx="20775">28</cx:pt>
          <cx:pt idx="20776">28</cx:pt>
          <cx:pt idx="20777">28</cx:pt>
          <cx:pt idx="20778">28</cx:pt>
          <cx:pt idx="20779">28</cx:pt>
          <cx:pt idx="20780">28</cx:pt>
          <cx:pt idx="20781">28</cx:pt>
          <cx:pt idx="20782">28</cx:pt>
          <cx:pt idx="20783">28</cx:pt>
          <cx:pt idx="20784">28</cx:pt>
          <cx:pt idx="20785">28</cx:pt>
          <cx:pt idx="20786">28</cx:pt>
          <cx:pt idx="20787">28</cx:pt>
          <cx:pt idx="20788">28</cx:pt>
          <cx:pt idx="20789">28</cx:pt>
          <cx:pt idx="20790">28</cx:pt>
          <cx:pt idx="20791">28</cx:pt>
          <cx:pt idx="20792">28</cx:pt>
          <cx:pt idx="20793">28</cx:pt>
          <cx:pt idx="20794">28</cx:pt>
          <cx:pt idx="20795">28</cx:pt>
          <cx:pt idx="20796">28</cx:pt>
          <cx:pt idx="20797">28</cx:pt>
          <cx:pt idx="20798">28</cx:pt>
          <cx:pt idx="20799">28</cx:pt>
          <cx:pt idx="20800">28</cx:pt>
          <cx:pt idx="20801">27.989999999999998</cx:pt>
          <cx:pt idx="20802">27.989999999999998</cx:pt>
          <cx:pt idx="20803">27.989999999999998</cx:pt>
          <cx:pt idx="20804">27.98</cx:pt>
          <cx:pt idx="20805">27.98</cx:pt>
          <cx:pt idx="20806">27.98</cx:pt>
          <cx:pt idx="20807">27.98</cx:pt>
          <cx:pt idx="20808">27.969999999999999</cx:pt>
          <cx:pt idx="20809">27.969999999999999</cx:pt>
          <cx:pt idx="20810">27.969999999999999</cx:pt>
          <cx:pt idx="20811">27.969999999999999</cx:pt>
          <cx:pt idx="20812">27.960000000000001</cx:pt>
          <cx:pt idx="20813">27.960000000000001</cx:pt>
          <cx:pt idx="20814">27.960000000000001</cx:pt>
          <cx:pt idx="20815">27.960000000000001</cx:pt>
          <cx:pt idx="20816">27.949999999999999</cx:pt>
          <cx:pt idx="20817">27.949999999999999</cx:pt>
          <cx:pt idx="20818">27.949999999999999</cx:pt>
          <cx:pt idx="20819">27.949999999999999</cx:pt>
          <cx:pt idx="20820">27.949999999999999</cx:pt>
          <cx:pt idx="20821">27.940000000000001</cx:pt>
          <cx:pt idx="20822">27.93</cx:pt>
          <cx:pt idx="20823">27.93</cx:pt>
          <cx:pt idx="20824">27.93</cx:pt>
          <cx:pt idx="20825">27.93</cx:pt>
          <cx:pt idx="20826">27.93</cx:pt>
          <cx:pt idx="20827">27.920000000000002</cx:pt>
          <cx:pt idx="20828">27.920000000000002</cx:pt>
          <cx:pt idx="20829">27.920000000000002</cx:pt>
          <cx:pt idx="20830">27.91</cx:pt>
          <cx:pt idx="20831">27.91</cx:pt>
          <cx:pt idx="20832">27.91</cx:pt>
          <cx:pt idx="20833">27.91</cx:pt>
          <cx:pt idx="20834">27.91</cx:pt>
          <cx:pt idx="20835">27.91</cx:pt>
          <cx:pt idx="20836">27.91</cx:pt>
          <cx:pt idx="20837">27.91</cx:pt>
          <cx:pt idx="20838">27.91</cx:pt>
          <cx:pt idx="20839">27.91</cx:pt>
          <cx:pt idx="20840">27.91</cx:pt>
          <cx:pt idx="20841">27.91</cx:pt>
          <cx:pt idx="20842">27.91</cx:pt>
          <cx:pt idx="20843">27.91</cx:pt>
          <cx:pt idx="20844">27.91</cx:pt>
          <cx:pt idx="20845">27.91</cx:pt>
          <cx:pt idx="20846">27.91</cx:pt>
          <cx:pt idx="20847">27.91</cx:pt>
          <cx:pt idx="20848">27.899999999999999</cx:pt>
          <cx:pt idx="20849">27.899999999999999</cx:pt>
          <cx:pt idx="20850">27.899999999999999</cx:pt>
          <cx:pt idx="20851">27.890000000000001</cx:pt>
          <cx:pt idx="20852">27.890000000000001</cx:pt>
          <cx:pt idx="20853">27.890000000000001</cx:pt>
          <cx:pt idx="20854">27.879999999999999</cx:pt>
          <cx:pt idx="20855">27.879999999999999</cx:pt>
          <cx:pt idx="20856">27.879999999999999</cx:pt>
          <cx:pt idx="20857">27.879999999999999</cx:pt>
          <cx:pt idx="20858">27.870000000000001</cx:pt>
          <cx:pt idx="20859">27.870000000000001</cx:pt>
          <cx:pt idx="20860">27.870000000000001</cx:pt>
          <cx:pt idx="20861">27.870000000000001</cx:pt>
          <cx:pt idx="20862">27.870000000000001</cx:pt>
          <cx:pt idx="20863">27.870000000000001</cx:pt>
          <cx:pt idx="20864">27.870000000000001</cx:pt>
          <cx:pt idx="20865">27.870000000000001</cx:pt>
          <cx:pt idx="20866">27.870000000000001</cx:pt>
          <cx:pt idx="20867">27.870000000000001</cx:pt>
          <cx:pt idx="20868">27.870000000000001</cx:pt>
          <cx:pt idx="20869">27.870000000000001</cx:pt>
          <cx:pt idx="20870">27.870000000000001</cx:pt>
          <cx:pt idx="20871">27.859999999999999</cx:pt>
          <cx:pt idx="20872">27.859999999999999</cx:pt>
          <cx:pt idx="20873">27.859999999999999</cx:pt>
          <cx:pt idx="20874">27.859999999999999</cx:pt>
          <cx:pt idx="20875">27.859999999999999</cx:pt>
          <cx:pt idx="20876">27.859999999999999</cx:pt>
          <cx:pt idx="20877">27.850000000000001</cx:pt>
          <cx:pt idx="20878">27.850000000000001</cx:pt>
          <cx:pt idx="20879">27.84</cx:pt>
          <cx:pt idx="20880">27.84</cx:pt>
          <cx:pt idx="20881">27.84</cx:pt>
          <cx:pt idx="20882">27.84</cx:pt>
          <cx:pt idx="20883">27.84</cx:pt>
          <cx:pt idx="20884">27.84</cx:pt>
          <cx:pt idx="20885">27.84</cx:pt>
          <cx:pt idx="20886">27.829999999999998</cx:pt>
          <cx:pt idx="20887">27.829999999999998</cx:pt>
          <cx:pt idx="20888">27.829999999999998</cx:pt>
          <cx:pt idx="20889">27.82</cx:pt>
          <cx:pt idx="20890">27.82</cx:pt>
          <cx:pt idx="20891">27.809999999999999</cx:pt>
          <cx:pt idx="20892">27.809999999999999</cx:pt>
          <cx:pt idx="20893">27.809999999999999</cx:pt>
          <cx:pt idx="20894">27.809999999999999</cx:pt>
          <cx:pt idx="20895">27.809999999999999</cx:pt>
          <cx:pt idx="20896">27.809999999999999</cx:pt>
          <cx:pt idx="20897">27.800000000000001</cx:pt>
          <cx:pt idx="20898">27.800000000000001</cx:pt>
          <cx:pt idx="20899">27.800000000000001</cx:pt>
          <cx:pt idx="20900">27.800000000000001</cx:pt>
          <cx:pt idx="20901">27.789999999999999</cx:pt>
          <cx:pt idx="20902">27.780000000000001</cx:pt>
          <cx:pt idx="20903">27.780000000000001</cx:pt>
          <cx:pt idx="20904">27.780000000000001</cx:pt>
          <cx:pt idx="20905">27.780000000000001</cx:pt>
          <cx:pt idx="20906">27.780000000000001</cx:pt>
          <cx:pt idx="20907">27.780000000000001</cx:pt>
          <cx:pt idx="20908">27.780000000000001</cx:pt>
          <cx:pt idx="20909">27.780000000000001</cx:pt>
          <cx:pt idx="20910">27.780000000000001</cx:pt>
          <cx:pt idx="20911">27.780000000000001</cx:pt>
          <cx:pt idx="20912">27.780000000000001</cx:pt>
          <cx:pt idx="20913">27.780000000000001</cx:pt>
          <cx:pt idx="20914">27.780000000000001</cx:pt>
          <cx:pt idx="20915">27.780000000000001</cx:pt>
          <cx:pt idx="20916">27.780000000000001</cx:pt>
          <cx:pt idx="20917">27.780000000000001</cx:pt>
          <cx:pt idx="20918">27.780000000000001</cx:pt>
          <cx:pt idx="20919">27.780000000000001</cx:pt>
          <cx:pt idx="20920">27.780000000000001</cx:pt>
          <cx:pt idx="20921">27.780000000000001</cx:pt>
          <cx:pt idx="20922">27.780000000000001</cx:pt>
          <cx:pt idx="20923">27.780000000000001</cx:pt>
          <cx:pt idx="20924">27.780000000000001</cx:pt>
          <cx:pt idx="20925">27.780000000000001</cx:pt>
          <cx:pt idx="20926">27.780000000000001</cx:pt>
          <cx:pt idx="20927">27.780000000000001</cx:pt>
          <cx:pt idx="20928">27.780000000000001</cx:pt>
          <cx:pt idx="20929">27.780000000000001</cx:pt>
          <cx:pt idx="20930">27.780000000000001</cx:pt>
          <cx:pt idx="20931">27.780000000000001</cx:pt>
          <cx:pt idx="20932">27.780000000000001</cx:pt>
          <cx:pt idx="20933">27.780000000000001</cx:pt>
          <cx:pt idx="20934">27.780000000000001</cx:pt>
          <cx:pt idx="20935">27.780000000000001</cx:pt>
          <cx:pt idx="20936">27.77</cx:pt>
          <cx:pt idx="20937">27.77</cx:pt>
          <cx:pt idx="20938">27.760000000000002</cx:pt>
          <cx:pt idx="20939">27.760000000000002</cx:pt>
          <cx:pt idx="20940">27.760000000000002</cx:pt>
          <cx:pt idx="20941">27.760000000000002</cx:pt>
          <cx:pt idx="20942">27.760000000000002</cx:pt>
          <cx:pt idx="20943">27.75</cx:pt>
          <cx:pt idx="20944">27.75</cx:pt>
          <cx:pt idx="20945">27.75</cx:pt>
          <cx:pt idx="20946">27.75</cx:pt>
          <cx:pt idx="20947">27.75</cx:pt>
          <cx:pt idx="20948">27.75</cx:pt>
          <cx:pt idx="20949">27.75</cx:pt>
          <cx:pt idx="20950">27.75</cx:pt>
          <cx:pt idx="20951">27.75</cx:pt>
          <cx:pt idx="20952">27.739999999999998</cx:pt>
          <cx:pt idx="20953">27.739999999999998</cx:pt>
          <cx:pt idx="20954">27.739999999999998</cx:pt>
          <cx:pt idx="20955">27.73</cx:pt>
          <cx:pt idx="20956">27.73</cx:pt>
          <cx:pt idx="20957">27.73</cx:pt>
          <cx:pt idx="20958">27.73</cx:pt>
          <cx:pt idx="20959">27.73</cx:pt>
          <cx:pt idx="20960">27.73</cx:pt>
          <cx:pt idx="20961">27.73</cx:pt>
          <cx:pt idx="20962">27.719999999999999</cx:pt>
          <cx:pt idx="20963">27.719999999999999</cx:pt>
          <cx:pt idx="20964">27.710000000000001</cx:pt>
          <cx:pt idx="20965">27.710000000000001</cx:pt>
          <cx:pt idx="20966">27.710000000000001</cx:pt>
          <cx:pt idx="20967">27.710000000000001</cx:pt>
          <cx:pt idx="20968">27.710000000000001</cx:pt>
          <cx:pt idx="20969">27.710000000000001</cx:pt>
          <cx:pt idx="20970">27.710000000000001</cx:pt>
          <cx:pt idx="20971">27.710000000000001</cx:pt>
          <cx:pt idx="20972">27.699999999999999</cx:pt>
          <cx:pt idx="20973">27.699999999999999</cx:pt>
          <cx:pt idx="20974">27.699999999999999</cx:pt>
          <cx:pt idx="20975">27.699999999999999</cx:pt>
          <cx:pt idx="20976">27.690000000000001</cx:pt>
          <cx:pt idx="20977">27.690000000000001</cx:pt>
          <cx:pt idx="20978">27.690000000000001</cx:pt>
          <cx:pt idx="20979">27.690000000000001</cx:pt>
          <cx:pt idx="20980">27.690000000000001</cx:pt>
          <cx:pt idx="20981">27.690000000000001</cx:pt>
          <cx:pt idx="20982">27.690000000000001</cx:pt>
          <cx:pt idx="20983">27.690000000000001</cx:pt>
          <cx:pt idx="20984">27.690000000000001</cx:pt>
          <cx:pt idx="20985">27.690000000000001</cx:pt>
          <cx:pt idx="20986">27.690000000000001</cx:pt>
          <cx:pt idx="20987">27.690000000000001</cx:pt>
          <cx:pt idx="20988">27.690000000000001</cx:pt>
          <cx:pt idx="20989">27.690000000000001</cx:pt>
          <cx:pt idx="20990">27.690000000000001</cx:pt>
          <cx:pt idx="20991">27.690000000000001</cx:pt>
          <cx:pt idx="20992">27.68</cx:pt>
          <cx:pt idx="20993">27.68</cx:pt>
          <cx:pt idx="20994">27.68</cx:pt>
          <cx:pt idx="20995">27.68</cx:pt>
          <cx:pt idx="20996">27.68</cx:pt>
          <cx:pt idx="20997">27.68</cx:pt>
          <cx:pt idx="20998">27.68</cx:pt>
          <cx:pt idx="20999">27.670000000000002</cx:pt>
          <cx:pt idx="21000">27.670000000000002</cx:pt>
          <cx:pt idx="21001">27.670000000000002</cx:pt>
          <cx:pt idx="21002">27.670000000000002</cx:pt>
          <cx:pt idx="21003">27.66</cx:pt>
          <cx:pt idx="21004">27.66</cx:pt>
          <cx:pt idx="21005">27.66</cx:pt>
          <cx:pt idx="21006">27.66</cx:pt>
          <cx:pt idx="21007">27.66</cx:pt>
          <cx:pt idx="21008">27.66</cx:pt>
          <cx:pt idx="21009">27.66</cx:pt>
          <cx:pt idx="21010">27.66</cx:pt>
          <cx:pt idx="21011">27.66</cx:pt>
          <cx:pt idx="21012">27.66</cx:pt>
          <cx:pt idx="21013">27.66</cx:pt>
          <cx:pt idx="21014">27.66</cx:pt>
          <cx:pt idx="21015">27.66</cx:pt>
          <cx:pt idx="21016">27.66</cx:pt>
          <cx:pt idx="21017">27.66</cx:pt>
          <cx:pt idx="21018">27.66</cx:pt>
          <cx:pt idx="21019">27.66</cx:pt>
          <cx:pt idx="21020">27.649999999999999</cx:pt>
          <cx:pt idx="21021">27.640000000000001</cx:pt>
          <cx:pt idx="21022">27.640000000000001</cx:pt>
          <cx:pt idx="21023">27.629999999999999</cx:pt>
          <cx:pt idx="21024">27.629999999999999</cx:pt>
          <cx:pt idx="21025">27.629999999999999</cx:pt>
          <cx:pt idx="21026">27.629999999999999</cx:pt>
          <cx:pt idx="21027">27.629999999999999</cx:pt>
          <cx:pt idx="21028">27.620000000000001</cx:pt>
          <cx:pt idx="21029">27.620000000000001</cx:pt>
          <cx:pt idx="21030">27.620000000000001</cx:pt>
          <cx:pt idx="21031">27.609999999999999</cx:pt>
          <cx:pt idx="21032">27.609999999999999</cx:pt>
          <cx:pt idx="21033">27.609999999999999</cx:pt>
          <cx:pt idx="21034">27.600000000000001</cx:pt>
          <cx:pt idx="21035">27.600000000000001</cx:pt>
          <cx:pt idx="21036">27.600000000000001</cx:pt>
          <cx:pt idx="21037">27.600000000000001</cx:pt>
          <cx:pt idx="21038">27.600000000000001</cx:pt>
          <cx:pt idx="21039">27.59</cx:pt>
          <cx:pt idx="21040">27.59</cx:pt>
          <cx:pt idx="21041">27.59</cx:pt>
          <cx:pt idx="21042">27.59</cx:pt>
          <cx:pt idx="21043">27.59</cx:pt>
          <cx:pt idx="21044">27.59</cx:pt>
          <cx:pt idx="21045">27.59</cx:pt>
          <cx:pt idx="21046">27.59</cx:pt>
          <cx:pt idx="21047">27.59</cx:pt>
          <cx:pt idx="21048">27.59</cx:pt>
          <cx:pt idx="21049">27.59</cx:pt>
          <cx:pt idx="21050">27.59</cx:pt>
          <cx:pt idx="21051">27.59</cx:pt>
          <cx:pt idx="21052">27.59</cx:pt>
          <cx:pt idx="21053">27.59</cx:pt>
          <cx:pt idx="21054">27.59</cx:pt>
          <cx:pt idx="21055">27.59</cx:pt>
          <cx:pt idx="21056">27.59</cx:pt>
          <cx:pt idx="21057">27.579999999999998</cx:pt>
          <cx:pt idx="21058">27.579999999999998</cx:pt>
          <cx:pt idx="21059">27.57</cx:pt>
          <cx:pt idx="21060">27.57</cx:pt>
          <cx:pt idx="21061">27.57</cx:pt>
          <cx:pt idx="21062">27.57</cx:pt>
          <cx:pt idx="21063">27.559999999999999</cx:pt>
          <cx:pt idx="21064">27.559999999999999</cx:pt>
          <cx:pt idx="21065">27.559999999999999</cx:pt>
          <cx:pt idx="21066">27.550000000000001</cx:pt>
          <cx:pt idx="21067">27.550000000000001</cx:pt>
          <cx:pt idx="21068">27.550000000000001</cx:pt>
          <cx:pt idx="21069">27.550000000000001</cx:pt>
          <cx:pt idx="21070">27.539999999999999</cx:pt>
          <cx:pt idx="21071">27.539999999999999</cx:pt>
          <cx:pt idx="21072">27.530000000000001</cx:pt>
          <cx:pt idx="21073">27.530000000000001</cx:pt>
          <cx:pt idx="21074">27.52</cx:pt>
          <cx:pt idx="21075">27.52</cx:pt>
          <cx:pt idx="21076">27.52</cx:pt>
          <cx:pt idx="21077">27.510000000000002</cx:pt>
          <cx:pt idx="21078">27.510000000000002</cx:pt>
          <cx:pt idx="21079">27.510000000000002</cx:pt>
          <cx:pt idx="21080">27.5</cx:pt>
          <cx:pt idx="21081">27.5</cx:pt>
          <cx:pt idx="21082">27.5</cx:pt>
          <cx:pt idx="21083">27.5</cx:pt>
          <cx:pt idx="21084">27.5</cx:pt>
          <cx:pt idx="21085">27.5</cx:pt>
          <cx:pt idx="21086">27.5</cx:pt>
          <cx:pt idx="21087">27.5</cx:pt>
          <cx:pt idx="21088">27.5</cx:pt>
          <cx:pt idx="21089">27.5</cx:pt>
          <cx:pt idx="21090">27.489999999999998</cx:pt>
          <cx:pt idx="21091">27.489999999999998</cx:pt>
          <cx:pt idx="21092">27.48</cx:pt>
          <cx:pt idx="21093">27.48</cx:pt>
          <cx:pt idx="21094">27.48</cx:pt>
          <cx:pt idx="21095">27.48</cx:pt>
          <cx:pt idx="21096">27.469999999999999</cx:pt>
          <cx:pt idx="21097">27.469999999999999</cx:pt>
          <cx:pt idx="21098">27.469999999999999</cx:pt>
          <cx:pt idx="21099">27.460000000000001</cx:pt>
          <cx:pt idx="21100">27.460000000000001</cx:pt>
          <cx:pt idx="21101">27.460000000000001</cx:pt>
          <cx:pt idx="21102">27.460000000000001</cx:pt>
          <cx:pt idx="21103">27.460000000000001</cx:pt>
          <cx:pt idx="21104">27.460000000000001</cx:pt>
          <cx:pt idx="21105">27.449999999999999</cx:pt>
          <cx:pt idx="21106">27.449999999999999</cx:pt>
          <cx:pt idx="21107">27.449999999999999</cx:pt>
          <cx:pt idx="21108">27.449999999999999</cx:pt>
          <cx:pt idx="21109">27.449999999999999</cx:pt>
          <cx:pt idx="21110">27.449999999999999</cx:pt>
          <cx:pt idx="21111">27.449999999999999</cx:pt>
          <cx:pt idx="21112">27.449999999999999</cx:pt>
          <cx:pt idx="21113">27.449999999999999</cx:pt>
          <cx:pt idx="21114">27.449999999999999</cx:pt>
          <cx:pt idx="21115">27.449999999999999</cx:pt>
          <cx:pt idx="21116">27.449999999999999</cx:pt>
          <cx:pt idx="21117">27.440000000000001</cx:pt>
          <cx:pt idx="21118">27.43</cx:pt>
          <cx:pt idx="21119">27.43</cx:pt>
          <cx:pt idx="21120">27.43</cx:pt>
          <cx:pt idx="21121">27.43</cx:pt>
          <cx:pt idx="21122">27.420000000000002</cx:pt>
          <cx:pt idx="21123">27.420000000000002</cx:pt>
          <cx:pt idx="21124">27.420000000000002</cx:pt>
          <cx:pt idx="21125">27.420000000000002</cx:pt>
          <cx:pt idx="21126">27.420000000000002</cx:pt>
          <cx:pt idx="21127">27.41</cx:pt>
          <cx:pt idx="21128">27.399999999999999</cx:pt>
          <cx:pt idx="21129">27.399999999999999</cx:pt>
          <cx:pt idx="21130">27.399999999999999</cx:pt>
          <cx:pt idx="21131">27.399999999999999</cx:pt>
          <cx:pt idx="21132">27.399999999999999</cx:pt>
          <cx:pt idx="21133">27.390000000000001</cx:pt>
          <cx:pt idx="21134">27.390000000000001</cx:pt>
          <cx:pt idx="21135">27.390000000000001</cx:pt>
          <cx:pt idx="21136">27.390000000000001</cx:pt>
          <cx:pt idx="21137">27.390000000000001</cx:pt>
          <cx:pt idx="21138">27.390000000000001</cx:pt>
          <cx:pt idx="21139">27.379999999999999</cx:pt>
          <cx:pt idx="21140">27.379999999999999</cx:pt>
          <cx:pt idx="21141">27.379999999999999</cx:pt>
          <cx:pt idx="21142">27.379999999999999</cx:pt>
          <cx:pt idx="21143">27.379999999999999</cx:pt>
          <cx:pt idx="21144">27.370000000000001</cx:pt>
          <cx:pt idx="21145">27.370000000000001</cx:pt>
          <cx:pt idx="21146">27.370000000000001</cx:pt>
          <cx:pt idx="21147">27.370000000000001</cx:pt>
          <cx:pt idx="21148">27.370000000000001</cx:pt>
          <cx:pt idx="21149">27.370000000000001</cx:pt>
          <cx:pt idx="21150">27.370000000000001</cx:pt>
          <cx:pt idx="21151">27.370000000000001</cx:pt>
          <cx:pt idx="21152">27.359999999999999</cx:pt>
          <cx:pt idx="21153">27.359999999999999</cx:pt>
          <cx:pt idx="21154">27.359999999999999</cx:pt>
          <cx:pt idx="21155">27.359999999999999</cx:pt>
          <cx:pt idx="21156">27.359999999999999</cx:pt>
          <cx:pt idx="21157">27.359999999999999</cx:pt>
          <cx:pt idx="21158">27.350000000000001</cx:pt>
          <cx:pt idx="21159">27.350000000000001</cx:pt>
          <cx:pt idx="21160">27.34</cx:pt>
          <cx:pt idx="21161">27.329999999999998</cx:pt>
          <cx:pt idx="21162">27.329999999999998</cx:pt>
          <cx:pt idx="21163">27.329999999999998</cx:pt>
          <cx:pt idx="21164">27.32</cx:pt>
          <cx:pt idx="21165">27.309999999999999</cx:pt>
          <cx:pt idx="21166">27.309999999999999</cx:pt>
          <cx:pt idx="21167">27.300000000000001</cx:pt>
          <cx:pt idx="21168">27.300000000000001</cx:pt>
          <cx:pt idx="21169">27.300000000000001</cx:pt>
          <cx:pt idx="21170">27.300000000000001</cx:pt>
          <cx:pt idx="21171">27.300000000000001</cx:pt>
          <cx:pt idx="21172">27.289999999999999</cx:pt>
          <cx:pt idx="21173">27.289999999999999</cx:pt>
          <cx:pt idx="21174">27.280000000000001</cx:pt>
          <cx:pt idx="21175">27.280000000000001</cx:pt>
          <cx:pt idx="21176">27.27</cx:pt>
          <cx:pt idx="21177">27.27</cx:pt>
          <cx:pt idx="21178">27.27</cx:pt>
          <cx:pt idx="21179">27.27</cx:pt>
          <cx:pt idx="21180">27.27</cx:pt>
          <cx:pt idx="21181">27.27</cx:pt>
          <cx:pt idx="21182">27.27</cx:pt>
          <cx:pt idx="21183">27.27</cx:pt>
          <cx:pt idx="21184">27.27</cx:pt>
          <cx:pt idx="21185">27.27</cx:pt>
          <cx:pt idx="21186">27.27</cx:pt>
          <cx:pt idx="21187">27.27</cx:pt>
          <cx:pt idx="21188">27.27</cx:pt>
          <cx:pt idx="21189">27.27</cx:pt>
          <cx:pt idx="21190">27.27</cx:pt>
          <cx:pt idx="21191">27.27</cx:pt>
          <cx:pt idx="21192">27.27</cx:pt>
          <cx:pt idx="21193">27.27</cx:pt>
          <cx:pt idx="21194">27.27</cx:pt>
          <cx:pt idx="21195">27.27</cx:pt>
          <cx:pt idx="21196">27.27</cx:pt>
          <cx:pt idx="21197">27.27</cx:pt>
          <cx:pt idx="21198">27.27</cx:pt>
          <cx:pt idx="21199">27.27</cx:pt>
          <cx:pt idx="21200">27.27</cx:pt>
          <cx:pt idx="21201">27.27</cx:pt>
          <cx:pt idx="21202">27.27</cx:pt>
          <cx:pt idx="21203">27.27</cx:pt>
          <cx:pt idx="21204">27.27</cx:pt>
          <cx:pt idx="21205">27.27</cx:pt>
          <cx:pt idx="21206">27.27</cx:pt>
          <cx:pt idx="21207">27.27</cx:pt>
          <cx:pt idx="21208">27.27</cx:pt>
          <cx:pt idx="21209">27.27</cx:pt>
          <cx:pt idx="21210">27.27</cx:pt>
          <cx:pt idx="21211">27.27</cx:pt>
          <cx:pt idx="21212">27.27</cx:pt>
          <cx:pt idx="21213">27.27</cx:pt>
          <cx:pt idx="21214">27.27</cx:pt>
          <cx:pt idx="21215">27.27</cx:pt>
          <cx:pt idx="21216">27.27</cx:pt>
          <cx:pt idx="21217">27.27</cx:pt>
          <cx:pt idx="21218">27.27</cx:pt>
          <cx:pt idx="21219">27.27</cx:pt>
          <cx:pt idx="21220">27.27</cx:pt>
          <cx:pt idx="21221">27.27</cx:pt>
          <cx:pt idx="21222">27.27</cx:pt>
          <cx:pt idx="21223">27.27</cx:pt>
          <cx:pt idx="21224">27.27</cx:pt>
          <cx:pt idx="21225">27.27</cx:pt>
          <cx:pt idx="21226">27.27</cx:pt>
          <cx:pt idx="21227">27.27</cx:pt>
          <cx:pt idx="21228">27.27</cx:pt>
          <cx:pt idx="21229">27.27</cx:pt>
          <cx:pt idx="21230">27.27</cx:pt>
          <cx:pt idx="21231">27.27</cx:pt>
          <cx:pt idx="21232">27.27</cx:pt>
          <cx:pt idx="21233">27.27</cx:pt>
          <cx:pt idx="21234">27.27</cx:pt>
          <cx:pt idx="21235">27.27</cx:pt>
          <cx:pt idx="21236">27.27</cx:pt>
          <cx:pt idx="21237">27.27</cx:pt>
          <cx:pt idx="21238">27.27</cx:pt>
          <cx:pt idx="21239">27.27</cx:pt>
          <cx:pt idx="21240">27.27</cx:pt>
          <cx:pt idx="21241">27.27</cx:pt>
          <cx:pt idx="21242">27.27</cx:pt>
          <cx:pt idx="21243">27.27</cx:pt>
          <cx:pt idx="21244">27.25</cx:pt>
          <cx:pt idx="21245">27.25</cx:pt>
          <cx:pt idx="21246">27.25</cx:pt>
          <cx:pt idx="21247">27.239999999999998</cx:pt>
          <cx:pt idx="21248">27.239999999999998</cx:pt>
          <cx:pt idx="21249">27.23</cx:pt>
          <cx:pt idx="21250">27.23</cx:pt>
          <cx:pt idx="21251">27.23</cx:pt>
          <cx:pt idx="21252">27.219999999999999</cx:pt>
          <cx:pt idx="21253">27.210000000000001</cx:pt>
          <cx:pt idx="21254">27.210000000000001</cx:pt>
          <cx:pt idx="21255">27.199999999999999</cx:pt>
          <cx:pt idx="21256">27.199999999999999</cx:pt>
          <cx:pt idx="21257">27.190000000000001</cx:pt>
          <cx:pt idx="21258">27.190000000000001</cx:pt>
          <cx:pt idx="21259">27.190000000000001</cx:pt>
          <cx:pt idx="21260">27.190000000000001</cx:pt>
          <cx:pt idx="21261">27.18</cx:pt>
          <cx:pt idx="21262">27.18</cx:pt>
          <cx:pt idx="21263">27.170000000000002</cx:pt>
          <cx:pt idx="21264">27.170000000000002</cx:pt>
          <cx:pt idx="21265">27.170000000000002</cx:pt>
          <cx:pt idx="21266">27.170000000000002</cx:pt>
          <cx:pt idx="21267">27.170000000000002</cx:pt>
          <cx:pt idx="21268">27.170000000000002</cx:pt>
          <cx:pt idx="21269">27.170000000000002</cx:pt>
          <cx:pt idx="21270">27.170000000000002</cx:pt>
          <cx:pt idx="21271">27.170000000000002</cx:pt>
          <cx:pt idx="21272">27.16</cx:pt>
          <cx:pt idx="21273">27.16</cx:pt>
          <cx:pt idx="21274">27.16</cx:pt>
          <cx:pt idx="21275">27.16</cx:pt>
          <cx:pt idx="21276">27.16</cx:pt>
          <cx:pt idx="21277">27.16</cx:pt>
          <cx:pt idx="21278">27.16</cx:pt>
          <cx:pt idx="21279">27.16</cx:pt>
          <cx:pt idx="21280">27.16</cx:pt>
          <cx:pt idx="21281">27.16</cx:pt>
          <cx:pt idx="21282">27.149999999999999</cx:pt>
          <cx:pt idx="21283">27.149999999999999</cx:pt>
          <cx:pt idx="21284">27.140000000000001</cx:pt>
          <cx:pt idx="21285">27.140000000000001</cx:pt>
          <cx:pt idx="21286">27.129999999999999</cx:pt>
          <cx:pt idx="21287">27.129999999999999</cx:pt>
          <cx:pt idx="21288">27.129999999999999</cx:pt>
          <cx:pt idx="21289">27.129999999999999</cx:pt>
          <cx:pt idx="21290">27.120000000000001</cx:pt>
          <cx:pt idx="21291">27.120000000000001</cx:pt>
          <cx:pt idx="21292">27.120000000000001</cx:pt>
          <cx:pt idx="21293">27.120000000000001</cx:pt>
          <cx:pt idx="21294">27.120000000000001</cx:pt>
          <cx:pt idx="21295">27.120000000000001</cx:pt>
          <cx:pt idx="21296">27.120000000000001</cx:pt>
          <cx:pt idx="21297">27.120000000000001</cx:pt>
          <cx:pt idx="21298">27.120000000000001</cx:pt>
          <cx:pt idx="21299">27.120000000000001</cx:pt>
          <cx:pt idx="21300">27.120000000000001</cx:pt>
          <cx:pt idx="21301">27.120000000000001</cx:pt>
          <cx:pt idx="21302">27.109999999999999</cx:pt>
          <cx:pt idx="21303">27.109999999999999</cx:pt>
          <cx:pt idx="21304">27.100000000000001</cx:pt>
          <cx:pt idx="21305">27.100000000000001</cx:pt>
          <cx:pt idx="21306">27.100000000000001</cx:pt>
          <cx:pt idx="21307">27.100000000000001</cx:pt>
          <cx:pt idx="21308">27.100000000000001</cx:pt>
          <cx:pt idx="21309">27.100000000000001</cx:pt>
          <cx:pt idx="21310">27.100000000000001</cx:pt>
          <cx:pt idx="21311">27.100000000000001</cx:pt>
          <cx:pt idx="21312">27.09</cx:pt>
          <cx:pt idx="21313">27.09</cx:pt>
          <cx:pt idx="21314">27.079999999999998</cx:pt>
          <cx:pt idx="21315">27.079999999999998</cx:pt>
          <cx:pt idx="21316">27.079999999999998</cx:pt>
          <cx:pt idx="21317">27.079999999999998</cx:pt>
          <cx:pt idx="21318">27.079999999999998</cx:pt>
          <cx:pt idx="21319">27.079999999999998</cx:pt>
          <cx:pt idx="21320">27.079999999999998</cx:pt>
          <cx:pt idx="21321">27.079999999999998</cx:pt>
          <cx:pt idx="21322">27.07</cx:pt>
          <cx:pt idx="21323">27.07</cx:pt>
          <cx:pt idx="21324">27.07</cx:pt>
          <cx:pt idx="21325">27.07</cx:pt>
          <cx:pt idx="21326">27.07</cx:pt>
          <cx:pt idx="21327">27.07</cx:pt>
          <cx:pt idx="21328">27.07</cx:pt>
          <cx:pt idx="21329">27.059999999999999</cx:pt>
          <cx:pt idx="21330">27.059999999999999</cx:pt>
          <cx:pt idx="21331">27.059999999999999</cx:pt>
          <cx:pt idx="21332">27.059999999999999</cx:pt>
          <cx:pt idx="21333">27.059999999999999</cx:pt>
          <cx:pt idx="21334">27.059999999999999</cx:pt>
          <cx:pt idx="21335">27.059999999999999</cx:pt>
          <cx:pt idx="21336">27.050000000000001</cx:pt>
          <cx:pt idx="21337">27.050000000000001</cx:pt>
          <cx:pt idx="21338">27.050000000000001</cx:pt>
          <cx:pt idx="21339">27.050000000000001</cx:pt>
          <cx:pt idx="21340">27.050000000000001</cx:pt>
          <cx:pt idx="21341">27.050000000000001</cx:pt>
          <cx:pt idx="21342">27.050000000000001</cx:pt>
          <cx:pt idx="21343">27.050000000000001</cx:pt>
          <cx:pt idx="21344">27.039999999999999</cx:pt>
          <cx:pt idx="21345">27.030000000000001</cx:pt>
          <cx:pt idx="21346">27.030000000000001</cx:pt>
          <cx:pt idx="21347">27.030000000000001</cx:pt>
          <cx:pt idx="21348">27.030000000000001</cx:pt>
          <cx:pt idx="21349">27.030000000000001</cx:pt>
          <cx:pt idx="21350">27.030000000000001</cx:pt>
          <cx:pt idx="21351">27.030000000000001</cx:pt>
          <cx:pt idx="21352">27.030000000000001</cx:pt>
          <cx:pt idx="21353">27.030000000000001</cx:pt>
          <cx:pt idx="21354">27.030000000000001</cx:pt>
          <cx:pt idx="21355">27.030000000000001</cx:pt>
          <cx:pt idx="21356">27.030000000000001</cx:pt>
          <cx:pt idx="21357">27.030000000000001</cx:pt>
          <cx:pt idx="21358">27.030000000000001</cx:pt>
          <cx:pt idx="21359">27.030000000000001</cx:pt>
          <cx:pt idx="21360">27.02</cx:pt>
          <cx:pt idx="21361">27.02</cx:pt>
          <cx:pt idx="21362">27.02</cx:pt>
          <cx:pt idx="21363">27.010000000000002</cx:pt>
          <cx:pt idx="21364">27.010000000000002</cx:pt>
          <cx:pt idx="21365">27.010000000000002</cx:pt>
          <cx:pt idx="21366">27</cx:pt>
          <cx:pt idx="21367">27</cx:pt>
          <cx:pt idx="21368">27</cx:pt>
          <cx:pt idx="21369">27</cx:pt>
          <cx:pt idx="21370">27</cx:pt>
          <cx:pt idx="21371">26.989999999999998</cx:pt>
          <cx:pt idx="21372">26.989999999999998</cx:pt>
          <cx:pt idx="21373">26.98</cx:pt>
          <cx:pt idx="21374">26.98</cx:pt>
          <cx:pt idx="21375">26.98</cx:pt>
          <cx:pt idx="21376">26.98</cx:pt>
          <cx:pt idx="21377">26.98</cx:pt>
          <cx:pt idx="21378">26.969999999999999</cx:pt>
          <cx:pt idx="21379">26.969999999999999</cx:pt>
          <cx:pt idx="21380">26.969999999999999</cx:pt>
          <cx:pt idx="21381">26.969999999999999</cx:pt>
          <cx:pt idx="21382">26.969999999999999</cx:pt>
          <cx:pt idx="21383">26.960000000000001</cx:pt>
          <cx:pt idx="21384">26.949999999999999</cx:pt>
          <cx:pt idx="21385">26.940000000000001</cx:pt>
          <cx:pt idx="21386">26.940000000000001</cx:pt>
          <cx:pt idx="21387">26.940000000000001</cx:pt>
          <cx:pt idx="21388">26.93</cx:pt>
          <cx:pt idx="21389">26.920000000000002</cx:pt>
          <cx:pt idx="21390">26.920000000000002</cx:pt>
          <cx:pt idx="21391">26.920000000000002</cx:pt>
          <cx:pt idx="21392">26.920000000000002</cx:pt>
          <cx:pt idx="21393">26.920000000000002</cx:pt>
          <cx:pt idx="21394">26.920000000000002</cx:pt>
          <cx:pt idx="21395">26.920000000000002</cx:pt>
          <cx:pt idx="21396">26.920000000000002</cx:pt>
          <cx:pt idx="21397">26.920000000000002</cx:pt>
          <cx:pt idx="21398">26.920000000000002</cx:pt>
          <cx:pt idx="21399">26.920000000000002</cx:pt>
          <cx:pt idx="21400">26.920000000000002</cx:pt>
          <cx:pt idx="21401">26.920000000000002</cx:pt>
          <cx:pt idx="21402">26.920000000000002</cx:pt>
          <cx:pt idx="21403">26.920000000000002</cx:pt>
          <cx:pt idx="21404">26.920000000000002</cx:pt>
          <cx:pt idx="21405">26.920000000000002</cx:pt>
          <cx:pt idx="21406">26.920000000000002</cx:pt>
          <cx:pt idx="21407">26.920000000000002</cx:pt>
          <cx:pt idx="21408">26.920000000000002</cx:pt>
          <cx:pt idx="21409">26.920000000000002</cx:pt>
          <cx:pt idx="21410">26.920000000000002</cx:pt>
          <cx:pt idx="21411">26.920000000000002</cx:pt>
          <cx:pt idx="21412">26.920000000000002</cx:pt>
          <cx:pt idx="21413">26.920000000000002</cx:pt>
          <cx:pt idx="21414">26.920000000000002</cx:pt>
          <cx:pt idx="21415">26.920000000000002</cx:pt>
          <cx:pt idx="21416">26.920000000000002</cx:pt>
          <cx:pt idx="21417">26.920000000000002</cx:pt>
          <cx:pt idx="21418">26.920000000000002</cx:pt>
          <cx:pt idx="21419">26.920000000000002</cx:pt>
          <cx:pt idx="21420">26.91</cx:pt>
          <cx:pt idx="21421">26.91</cx:pt>
          <cx:pt idx="21422">26.91</cx:pt>
          <cx:pt idx="21423">26.91</cx:pt>
          <cx:pt idx="21424">26.899999999999999</cx:pt>
          <cx:pt idx="21425">26.899999999999999</cx:pt>
          <cx:pt idx="21426">26.899999999999999</cx:pt>
          <cx:pt idx="21427">26.899999999999999</cx:pt>
          <cx:pt idx="21428">26.899999999999999</cx:pt>
          <cx:pt idx="21429">26.899999999999999</cx:pt>
          <cx:pt idx="21430">26.890000000000001</cx:pt>
          <cx:pt idx="21431">26.890000000000001</cx:pt>
          <cx:pt idx="21432">26.879999999999999</cx:pt>
          <cx:pt idx="21433">26.879999999999999</cx:pt>
          <cx:pt idx="21434">26.870000000000001</cx:pt>
          <cx:pt idx="21435">26.870000000000001</cx:pt>
          <cx:pt idx="21436">26.870000000000001</cx:pt>
          <cx:pt idx="21437">26.870000000000001</cx:pt>
          <cx:pt idx="21438">26.870000000000001</cx:pt>
          <cx:pt idx="21439">26.870000000000001</cx:pt>
          <cx:pt idx="21440">26.870000000000001</cx:pt>
          <cx:pt idx="21441">26.870000000000001</cx:pt>
          <cx:pt idx="21442">26.870000000000001</cx:pt>
          <cx:pt idx="21443">26.870000000000001</cx:pt>
          <cx:pt idx="21444">26.859999999999999</cx:pt>
          <cx:pt idx="21445">26.859999999999999</cx:pt>
          <cx:pt idx="21446">26.859999999999999</cx:pt>
          <cx:pt idx="21447">26.859999999999999</cx:pt>
          <cx:pt idx="21448">26.859999999999999</cx:pt>
          <cx:pt idx="21449">26.850000000000001</cx:pt>
          <cx:pt idx="21450">26.850000000000001</cx:pt>
          <cx:pt idx="21451">26.850000000000001</cx:pt>
          <cx:pt idx="21452">26.84</cx:pt>
          <cx:pt idx="21453">26.84</cx:pt>
          <cx:pt idx="21454">26.84</cx:pt>
          <cx:pt idx="21455">26.84</cx:pt>
          <cx:pt idx="21456">26.84</cx:pt>
          <cx:pt idx="21457">26.829999999999998</cx:pt>
          <cx:pt idx="21458">26.829999999999998</cx:pt>
          <cx:pt idx="21459">26.829999999999998</cx:pt>
          <cx:pt idx="21460">26.829999999999998</cx:pt>
          <cx:pt idx="21461">26.829999999999998</cx:pt>
          <cx:pt idx="21462">26.829999999999998</cx:pt>
          <cx:pt idx="21463">26.829999999999998</cx:pt>
          <cx:pt idx="21464">26.829999999999998</cx:pt>
          <cx:pt idx="21465">26.829999999999998</cx:pt>
          <cx:pt idx="21466">26.829999999999998</cx:pt>
          <cx:pt idx="21467">26.809999999999999</cx:pt>
          <cx:pt idx="21468">26.809999999999999</cx:pt>
          <cx:pt idx="21469">26.809999999999999</cx:pt>
          <cx:pt idx="21470">26.800000000000001</cx:pt>
          <cx:pt idx="21471">26.800000000000001</cx:pt>
          <cx:pt idx="21472">26.800000000000001</cx:pt>
          <cx:pt idx="21473">26.800000000000001</cx:pt>
          <cx:pt idx="21474">26.800000000000001</cx:pt>
          <cx:pt idx="21475">26.800000000000001</cx:pt>
          <cx:pt idx="21476">26.800000000000001</cx:pt>
          <cx:pt idx="21477">26.800000000000001</cx:pt>
          <cx:pt idx="21478">26.800000000000001</cx:pt>
          <cx:pt idx="21479">26.789999999999999</cx:pt>
          <cx:pt idx="21480">26.789999999999999</cx:pt>
          <cx:pt idx="21481">26.789999999999999</cx:pt>
          <cx:pt idx="21482">26.789999999999999</cx:pt>
          <cx:pt idx="21483">26.789999999999999</cx:pt>
          <cx:pt idx="21484">26.789999999999999</cx:pt>
          <cx:pt idx="21485">26.789999999999999</cx:pt>
          <cx:pt idx="21486">26.780000000000001</cx:pt>
          <cx:pt idx="21487">26.77</cx:pt>
          <cx:pt idx="21488">26.77</cx:pt>
          <cx:pt idx="21489">26.77</cx:pt>
          <cx:pt idx="21490">26.760000000000002</cx:pt>
          <cx:pt idx="21491">26.760000000000002</cx:pt>
          <cx:pt idx="21492">26.760000000000002</cx:pt>
          <cx:pt idx="21493">26.760000000000002</cx:pt>
          <cx:pt idx="21494">26.75</cx:pt>
          <cx:pt idx="21495">26.75</cx:pt>
          <cx:pt idx="21496">26.739999999999998</cx:pt>
          <cx:pt idx="21497">26.739999999999998</cx:pt>
          <cx:pt idx="21498">26.739999999999998</cx:pt>
          <cx:pt idx="21499">26.739999999999998</cx:pt>
          <cx:pt idx="21500">26.739999999999998</cx:pt>
          <cx:pt idx="21501">26.739999999999998</cx:pt>
          <cx:pt idx="21502">26.739999999999998</cx:pt>
          <cx:pt idx="21503">26.73</cx:pt>
          <cx:pt idx="21504">26.73</cx:pt>
          <cx:pt idx="21505">26.73</cx:pt>
          <cx:pt idx="21506">26.73</cx:pt>
          <cx:pt idx="21507">26.73</cx:pt>
          <cx:pt idx="21508">26.73</cx:pt>
          <cx:pt idx="21509">26.73</cx:pt>
          <cx:pt idx="21510">26.719999999999999</cx:pt>
          <cx:pt idx="21511">26.710000000000001</cx:pt>
          <cx:pt idx="21512">26.710000000000001</cx:pt>
          <cx:pt idx="21513">26.699999999999999</cx:pt>
          <cx:pt idx="21514">26.699999999999999</cx:pt>
          <cx:pt idx="21515">26.699999999999999</cx:pt>
          <cx:pt idx="21516">26.699999999999999</cx:pt>
          <cx:pt idx="21517">26.699999999999999</cx:pt>
          <cx:pt idx="21518">26.690000000000001</cx:pt>
          <cx:pt idx="21519">26.68</cx:pt>
          <cx:pt idx="21520">26.670000000000002</cx:pt>
          <cx:pt idx="21521">26.670000000000002</cx:pt>
          <cx:pt idx="21522">26.670000000000002</cx:pt>
          <cx:pt idx="21523">26.670000000000002</cx:pt>
          <cx:pt idx="21524">26.670000000000002</cx:pt>
          <cx:pt idx="21525">26.670000000000002</cx:pt>
          <cx:pt idx="21526">26.670000000000002</cx:pt>
          <cx:pt idx="21527">26.670000000000002</cx:pt>
          <cx:pt idx="21528">26.670000000000002</cx:pt>
          <cx:pt idx="21529">26.670000000000002</cx:pt>
          <cx:pt idx="21530">26.670000000000002</cx:pt>
          <cx:pt idx="21531">26.670000000000002</cx:pt>
          <cx:pt idx="21532">26.670000000000002</cx:pt>
          <cx:pt idx="21533">26.670000000000002</cx:pt>
          <cx:pt idx="21534">26.670000000000002</cx:pt>
          <cx:pt idx="21535">26.670000000000002</cx:pt>
          <cx:pt idx="21536">26.670000000000002</cx:pt>
          <cx:pt idx="21537">26.670000000000002</cx:pt>
          <cx:pt idx="21538">26.670000000000002</cx:pt>
          <cx:pt idx="21539">26.670000000000002</cx:pt>
          <cx:pt idx="21540">26.670000000000002</cx:pt>
          <cx:pt idx="21541">26.670000000000002</cx:pt>
          <cx:pt idx="21542">26.670000000000002</cx:pt>
          <cx:pt idx="21543">26.670000000000002</cx:pt>
          <cx:pt idx="21544">26.670000000000002</cx:pt>
          <cx:pt idx="21545">26.670000000000002</cx:pt>
          <cx:pt idx="21546">26.670000000000002</cx:pt>
          <cx:pt idx="21547">26.670000000000002</cx:pt>
          <cx:pt idx="21548">26.670000000000002</cx:pt>
          <cx:pt idx="21549">26.670000000000002</cx:pt>
          <cx:pt idx="21550">26.670000000000002</cx:pt>
          <cx:pt idx="21551">26.670000000000002</cx:pt>
          <cx:pt idx="21552">26.670000000000002</cx:pt>
          <cx:pt idx="21553">26.670000000000002</cx:pt>
          <cx:pt idx="21554">26.670000000000002</cx:pt>
          <cx:pt idx="21555">26.670000000000002</cx:pt>
          <cx:pt idx="21556">26.670000000000002</cx:pt>
          <cx:pt idx="21557">26.670000000000002</cx:pt>
          <cx:pt idx="21558">26.670000000000002</cx:pt>
          <cx:pt idx="21559">26.670000000000002</cx:pt>
          <cx:pt idx="21560">26.670000000000002</cx:pt>
          <cx:pt idx="21561">26.670000000000002</cx:pt>
          <cx:pt idx="21562">26.670000000000002</cx:pt>
          <cx:pt idx="21563">26.670000000000002</cx:pt>
          <cx:pt idx="21564">26.670000000000002</cx:pt>
          <cx:pt idx="21565">26.66</cx:pt>
          <cx:pt idx="21566">26.66</cx:pt>
          <cx:pt idx="21567">26.640000000000001</cx:pt>
          <cx:pt idx="21568">26.640000000000001</cx:pt>
          <cx:pt idx="21569">26.640000000000001</cx:pt>
          <cx:pt idx="21570">26.640000000000001</cx:pt>
          <cx:pt idx="21571">26.629999999999999</cx:pt>
          <cx:pt idx="21572">26.629999999999999</cx:pt>
          <cx:pt idx="21573">26.620000000000001</cx:pt>
          <cx:pt idx="21574">26.620000000000001</cx:pt>
          <cx:pt idx="21575">26.620000000000001</cx:pt>
          <cx:pt idx="21576">26.620000000000001</cx:pt>
          <cx:pt idx="21577">26.609999999999999</cx:pt>
          <cx:pt idx="21578">26.609999999999999</cx:pt>
          <cx:pt idx="21579">26.609999999999999</cx:pt>
          <cx:pt idx="21580">26.609999999999999</cx:pt>
          <cx:pt idx="21581">26.609999999999999</cx:pt>
          <cx:pt idx="21582">26.609999999999999</cx:pt>
          <cx:pt idx="21583">26.609999999999999</cx:pt>
          <cx:pt idx="21584">26.609999999999999</cx:pt>
          <cx:pt idx="21585">26.609999999999999</cx:pt>
          <cx:pt idx="21586">26.609999999999999</cx:pt>
          <cx:pt idx="21587">26.609999999999999</cx:pt>
          <cx:pt idx="21588">26.609999999999999</cx:pt>
          <cx:pt idx="21589">26.609999999999999</cx:pt>
          <cx:pt idx="21590">26.609999999999999</cx:pt>
          <cx:pt idx="21591">26.609999999999999</cx:pt>
          <cx:pt idx="21592">26.609999999999999</cx:pt>
          <cx:pt idx="21593">26.600000000000001</cx:pt>
          <cx:pt idx="21594">26.600000000000001</cx:pt>
          <cx:pt idx="21595">26.59</cx:pt>
          <cx:pt idx="21596">26.59</cx:pt>
          <cx:pt idx="21597">26.59</cx:pt>
          <cx:pt idx="21598">26.59</cx:pt>
          <cx:pt idx="21599">26.59</cx:pt>
          <cx:pt idx="21600">26.579999999999998</cx:pt>
          <cx:pt idx="21601">26.579999999999998</cx:pt>
          <cx:pt idx="21602">26.579999999999998</cx:pt>
          <cx:pt idx="21603">26.579999999999998</cx:pt>
          <cx:pt idx="21604">26.579999999999998</cx:pt>
          <cx:pt idx="21605">26.57</cx:pt>
          <cx:pt idx="21606">26.559999999999999</cx:pt>
          <cx:pt idx="21607">26.559999999999999</cx:pt>
          <cx:pt idx="21608">26.559999999999999</cx:pt>
          <cx:pt idx="21609">26.559999999999999</cx:pt>
          <cx:pt idx="21610">26.559999999999999</cx:pt>
          <cx:pt idx="21611">26.559999999999999</cx:pt>
          <cx:pt idx="21612">26.559999999999999</cx:pt>
          <cx:pt idx="21613">26.550000000000001</cx:pt>
          <cx:pt idx="21614">26.550000000000001</cx:pt>
          <cx:pt idx="21615">26.550000000000001</cx:pt>
          <cx:pt idx="21616">26.550000000000001</cx:pt>
          <cx:pt idx="21617">26.550000000000001</cx:pt>
          <cx:pt idx="21618">26.539999999999999</cx:pt>
          <cx:pt idx="21619">26.539999999999999</cx:pt>
          <cx:pt idx="21620">26.539999999999999</cx:pt>
          <cx:pt idx="21621">26.530000000000001</cx:pt>
          <cx:pt idx="21622">26.530000000000001</cx:pt>
          <cx:pt idx="21623">26.530000000000001</cx:pt>
          <cx:pt idx="21624">26.530000000000001</cx:pt>
          <cx:pt idx="21625">26.530000000000001</cx:pt>
          <cx:pt idx="21626">26.530000000000001</cx:pt>
          <cx:pt idx="21627">26.530000000000001</cx:pt>
          <cx:pt idx="21628">26.530000000000001</cx:pt>
          <cx:pt idx="21629">26.530000000000001</cx:pt>
          <cx:pt idx="21630">26.52</cx:pt>
          <cx:pt idx="21631">26.510000000000002</cx:pt>
          <cx:pt idx="21632">26.510000000000002</cx:pt>
          <cx:pt idx="21633">26.510000000000002</cx:pt>
          <cx:pt idx="21634">26.510000000000002</cx:pt>
          <cx:pt idx="21635">26.510000000000002</cx:pt>
          <cx:pt idx="21636">26.510000000000002</cx:pt>
          <cx:pt idx="21637">26.5</cx:pt>
          <cx:pt idx="21638">26.5</cx:pt>
          <cx:pt idx="21639">26.5</cx:pt>
          <cx:pt idx="21640">26.5</cx:pt>
          <cx:pt idx="21641">26.5</cx:pt>
          <cx:pt idx="21642">26.489999999999998</cx:pt>
          <cx:pt idx="21643">26.489999999999998</cx:pt>
          <cx:pt idx="21644">26.489999999999998</cx:pt>
          <cx:pt idx="21645">26.48</cx:pt>
          <cx:pt idx="21646">26.48</cx:pt>
          <cx:pt idx="21647">26.48</cx:pt>
          <cx:pt idx="21648">26.469999999999999</cx:pt>
          <cx:pt idx="21649">26.469999999999999</cx:pt>
          <cx:pt idx="21650">26.469999999999999</cx:pt>
          <cx:pt idx="21651">26.469999999999999</cx:pt>
          <cx:pt idx="21652">26.469999999999999</cx:pt>
          <cx:pt idx="21653">26.469999999999999</cx:pt>
          <cx:pt idx="21654">26.469999999999999</cx:pt>
          <cx:pt idx="21655">26.469999999999999</cx:pt>
          <cx:pt idx="21656">26.469999999999999</cx:pt>
          <cx:pt idx="21657">26.469999999999999</cx:pt>
          <cx:pt idx="21658">26.469999999999999</cx:pt>
          <cx:pt idx="21659">26.469999999999999</cx:pt>
          <cx:pt idx="21660">26.469999999999999</cx:pt>
          <cx:pt idx="21661">26.469999999999999</cx:pt>
          <cx:pt idx="21662">26.469999999999999</cx:pt>
          <cx:pt idx="21663">26.469999999999999</cx:pt>
          <cx:pt idx="21664">26.469999999999999</cx:pt>
          <cx:pt idx="21665">26.460000000000001</cx:pt>
          <cx:pt idx="21666">26.460000000000001</cx:pt>
          <cx:pt idx="21667">26.449999999999999</cx:pt>
          <cx:pt idx="21668">26.440000000000001</cx:pt>
          <cx:pt idx="21669">26.440000000000001</cx:pt>
          <cx:pt idx="21670">26.440000000000001</cx:pt>
          <cx:pt idx="21671">26.440000000000001</cx:pt>
          <cx:pt idx="21672">26.440000000000001</cx:pt>
          <cx:pt idx="21673">26.440000000000001</cx:pt>
          <cx:pt idx="21674">26.43</cx:pt>
          <cx:pt idx="21675">26.43</cx:pt>
          <cx:pt idx="21676">26.43</cx:pt>
          <cx:pt idx="21677">26.420000000000002</cx:pt>
          <cx:pt idx="21678">26.420000000000002</cx:pt>
          <cx:pt idx="21679">26.420000000000002</cx:pt>
          <cx:pt idx="21680">26.420000000000002</cx:pt>
          <cx:pt idx="21681">26.420000000000002</cx:pt>
          <cx:pt idx="21682">26.420000000000002</cx:pt>
          <cx:pt idx="21683">26.420000000000002</cx:pt>
          <cx:pt idx="21684">26.420000000000002</cx:pt>
          <cx:pt idx="21685">26.420000000000002</cx:pt>
          <cx:pt idx="21686">26.420000000000002</cx:pt>
          <cx:pt idx="21687">26.420000000000002</cx:pt>
          <cx:pt idx="21688">26.420000000000002</cx:pt>
          <cx:pt idx="21689">26.420000000000002</cx:pt>
          <cx:pt idx="21690">26.420000000000002</cx:pt>
          <cx:pt idx="21691">26.420000000000002</cx:pt>
          <cx:pt idx="21692">26.420000000000002</cx:pt>
          <cx:pt idx="21693">26.41</cx:pt>
          <cx:pt idx="21694">26.41</cx:pt>
          <cx:pt idx="21695">26.399999999999999</cx:pt>
          <cx:pt idx="21696">26.399999999999999</cx:pt>
          <cx:pt idx="21697">26.399999999999999</cx:pt>
          <cx:pt idx="21698">26.399999999999999</cx:pt>
          <cx:pt idx="21699">26.399999999999999</cx:pt>
          <cx:pt idx="21700">26.390000000000001</cx:pt>
          <cx:pt idx="21701">26.390000000000001</cx:pt>
          <cx:pt idx="21702">26.390000000000001</cx:pt>
          <cx:pt idx="21703">26.390000000000001</cx:pt>
          <cx:pt idx="21704">26.390000000000001</cx:pt>
          <cx:pt idx="21705">26.390000000000001</cx:pt>
          <cx:pt idx="21706">26.379999999999999</cx:pt>
          <cx:pt idx="21707">26.379999999999999</cx:pt>
          <cx:pt idx="21708">26.379999999999999</cx:pt>
          <cx:pt idx="21709">26.379999999999999</cx:pt>
          <cx:pt idx="21710">26.370000000000001</cx:pt>
          <cx:pt idx="21711">26.370000000000001</cx:pt>
          <cx:pt idx="21712">26.370000000000001</cx:pt>
          <cx:pt idx="21713">26.370000000000001</cx:pt>
          <cx:pt idx="21714">26.370000000000001</cx:pt>
          <cx:pt idx="21715">26.370000000000001</cx:pt>
          <cx:pt idx="21716">26.359999999999999</cx:pt>
          <cx:pt idx="21717">26.359999999999999</cx:pt>
          <cx:pt idx="21718">26.350000000000001</cx:pt>
          <cx:pt idx="21719">26.350000000000001</cx:pt>
          <cx:pt idx="21720">26.350000000000001</cx:pt>
          <cx:pt idx="21721">26.350000000000001</cx:pt>
          <cx:pt idx="21722">26.350000000000001</cx:pt>
          <cx:pt idx="21723">26.350000000000001</cx:pt>
          <cx:pt idx="21724">26.350000000000001</cx:pt>
          <cx:pt idx="21725">26.34</cx:pt>
          <cx:pt idx="21726">26.329999999999998</cx:pt>
          <cx:pt idx="21727">26.329999999999998</cx:pt>
          <cx:pt idx="21728">26.32</cx:pt>
          <cx:pt idx="21729">26.32</cx:pt>
          <cx:pt idx="21730">26.32</cx:pt>
          <cx:pt idx="21731">26.32</cx:pt>
          <cx:pt idx="21732">26.32</cx:pt>
          <cx:pt idx="21733">26.32</cx:pt>
          <cx:pt idx="21734">26.32</cx:pt>
          <cx:pt idx="21735">26.32</cx:pt>
          <cx:pt idx="21736">26.32</cx:pt>
          <cx:pt idx="21737">26.32</cx:pt>
          <cx:pt idx="21738">26.32</cx:pt>
          <cx:pt idx="21739">26.32</cx:pt>
          <cx:pt idx="21740">26.32</cx:pt>
          <cx:pt idx="21741">26.32</cx:pt>
          <cx:pt idx="21742">26.32</cx:pt>
          <cx:pt idx="21743">26.32</cx:pt>
          <cx:pt idx="21744">26.32</cx:pt>
          <cx:pt idx="21745">26.32</cx:pt>
          <cx:pt idx="21746">26.32</cx:pt>
          <cx:pt idx="21747">26.32</cx:pt>
          <cx:pt idx="21748">26.32</cx:pt>
          <cx:pt idx="21749">26.32</cx:pt>
          <cx:pt idx="21750">26.32</cx:pt>
          <cx:pt idx="21751">26.32</cx:pt>
          <cx:pt idx="21752">26.32</cx:pt>
          <cx:pt idx="21753">26.32</cx:pt>
          <cx:pt idx="21754">26.32</cx:pt>
          <cx:pt idx="21755">26.32</cx:pt>
          <cx:pt idx="21756">26.32</cx:pt>
          <cx:pt idx="21757">26.32</cx:pt>
          <cx:pt idx="21758">26.32</cx:pt>
          <cx:pt idx="21759">26.32</cx:pt>
          <cx:pt idx="21760">26.32</cx:pt>
          <cx:pt idx="21761">26.32</cx:pt>
          <cx:pt idx="21762">26.32</cx:pt>
          <cx:pt idx="21763">26.32</cx:pt>
          <cx:pt idx="21764">26.32</cx:pt>
          <cx:pt idx="21765">26.32</cx:pt>
          <cx:pt idx="21766">26.32</cx:pt>
          <cx:pt idx="21767">26.32</cx:pt>
          <cx:pt idx="21768">26.32</cx:pt>
          <cx:pt idx="21769">26.32</cx:pt>
          <cx:pt idx="21770">26.32</cx:pt>
          <cx:pt idx="21771">26.32</cx:pt>
          <cx:pt idx="21772">26.32</cx:pt>
          <cx:pt idx="21773">26.32</cx:pt>
          <cx:pt idx="21774">26.32</cx:pt>
          <cx:pt idx="21775">26.32</cx:pt>
          <cx:pt idx="21776">26.309999999999999</cx:pt>
          <cx:pt idx="21777">26.300000000000001</cx:pt>
          <cx:pt idx="21778">26.289999999999999</cx:pt>
          <cx:pt idx="21779">26.289999999999999</cx:pt>
          <cx:pt idx="21780">26.289999999999999</cx:pt>
          <cx:pt idx="21781">26.289999999999999</cx:pt>
          <cx:pt idx="21782">26.280000000000001</cx:pt>
          <cx:pt idx="21783">26.27</cx:pt>
          <cx:pt idx="21784">26.260000000000002</cx:pt>
          <cx:pt idx="21785">26.260000000000002</cx:pt>
          <cx:pt idx="21786">26.260000000000002</cx:pt>
          <cx:pt idx="21787">26.260000000000002</cx:pt>
          <cx:pt idx="21788">26.25</cx:pt>
          <cx:pt idx="21789">26.25</cx:pt>
          <cx:pt idx="21790">26.25</cx:pt>
          <cx:pt idx="21791">26.25</cx:pt>
          <cx:pt idx="21792">26.25</cx:pt>
          <cx:pt idx="21793">26.239999999999998</cx:pt>
          <cx:pt idx="21794">26.239999999999998</cx:pt>
          <cx:pt idx="21795">26.239999999999998</cx:pt>
          <cx:pt idx="21796">26.23</cx:pt>
          <cx:pt idx="21797">26.23</cx:pt>
          <cx:pt idx="21798">26.23</cx:pt>
          <cx:pt idx="21799">26.23</cx:pt>
          <cx:pt idx="21800">26.23</cx:pt>
          <cx:pt idx="21801">26.219999999999999</cx:pt>
          <cx:pt idx="21802">26.219999999999999</cx:pt>
          <cx:pt idx="21803">26.210000000000001</cx:pt>
          <cx:pt idx="21804">26.210000000000001</cx:pt>
          <cx:pt idx="21805">26.210000000000001</cx:pt>
          <cx:pt idx="21806">26.199999999999999</cx:pt>
          <cx:pt idx="21807">26.199999999999999</cx:pt>
          <cx:pt idx="21808">26.199999999999999</cx:pt>
          <cx:pt idx="21809">26.190000000000001</cx:pt>
          <cx:pt idx="21810">26.190000000000001</cx:pt>
          <cx:pt idx="21811">26.190000000000001</cx:pt>
          <cx:pt idx="21812">26.190000000000001</cx:pt>
          <cx:pt idx="21813">26.190000000000001</cx:pt>
          <cx:pt idx="21814">26.190000000000001</cx:pt>
          <cx:pt idx="21815">26.190000000000001</cx:pt>
          <cx:pt idx="21816">26.190000000000001</cx:pt>
          <cx:pt idx="21817">26.190000000000001</cx:pt>
          <cx:pt idx="21818">26.18</cx:pt>
          <cx:pt idx="21819">26.18</cx:pt>
          <cx:pt idx="21820">26.18</cx:pt>
          <cx:pt idx="21821">26.18</cx:pt>
          <cx:pt idx="21822">26.170000000000002</cx:pt>
          <cx:pt idx="21823">26.170000000000002</cx:pt>
          <cx:pt idx="21824">26.170000000000002</cx:pt>
          <cx:pt idx="21825">26.170000000000002</cx:pt>
          <cx:pt idx="21826">26.170000000000002</cx:pt>
          <cx:pt idx="21827">26.170000000000002</cx:pt>
          <cx:pt idx="21828">26.16</cx:pt>
          <cx:pt idx="21829">26.16</cx:pt>
          <cx:pt idx="21830">26.149999999999999</cx:pt>
          <cx:pt idx="21831">26.149999999999999</cx:pt>
          <cx:pt idx="21832">26.149999999999999</cx:pt>
          <cx:pt idx="21833">26.149999999999999</cx:pt>
          <cx:pt idx="21834">26.140000000000001</cx:pt>
          <cx:pt idx="21835">26.140000000000001</cx:pt>
          <cx:pt idx="21836">26.129999999999999</cx:pt>
          <cx:pt idx="21837">26.129999999999999</cx:pt>
          <cx:pt idx="21838">26.129999999999999</cx:pt>
          <cx:pt idx="21839">26.120000000000001</cx:pt>
          <cx:pt idx="21840">26.109999999999999</cx:pt>
          <cx:pt idx="21841">26.100000000000001</cx:pt>
          <cx:pt idx="21842">26.100000000000001</cx:pt>
          <cx:pt idx="21843">26.09</cx:pt>
          <cx:pt idx="21844">26.09</cx:pt>
          <cx:pt idx="21845">26.09</cx:pt>
          <cx:pt idx="21846">26.09</cx:pt>
          <cx:pt idx="21847">26.09</cx:pt>
          <cx:pt idx="21848">26.09</cx:pt>
          <cx:pt idx="21849">26.09</cx:pt>
          <cx:pt idx="21850">26.09</cx:pt>
          <cx:pt idx="21851">26.09</cx:pt>
          <cx:pt idx="21852">26.09</cx:pt>
          <cx:pt idx="21853">26.09</cx:pt>
          <cx:pt idx="21854">26.09</cx:pt>
          <cx:pt idx="21855">26.09</cx:pt>
          <cx:pt idx="21856">26.09</cx:pt>
          <cx:pt idx="21857">26.09</cx:pt>
          <cx:pt idx="21858">26.09</cx:pt>
          <cx:pt idx="21859">26.09</cx:pt>
          <cx:pt idx="21860">26.09</cx:pt>
          <cx:pt idx="21861">26.09</cx:pt>
          <cx:pt idx="21862">26.09</cx:pt>
          <cx:pt idx="21863">26.09</cx:pt>
          <cx:pt idx="21864">26.09</cx:pt>
          <cx:pt idx="21865">26.09</cx:pt>
          <cx:pt idx="21866">26.09</cx:pt>
          <cx:pt idx="21867">26.09</cx:pt>
          <cx:pt idx="21868">26.09</cx:pt>
          <cx:pt idx="21869">26.09</cx:pt>
          <cx:pt idx="21870">26.09</cx:pt>
          <cx:pt idx="21871">26.09</cx:pt>
          <cx:pt idx="21872">26.09</cx:pt>
          <cx:pt idx="21873">26.09</cx:pt>
          <cx:pt idx="21874">26.09</cx:pt>
          <cx:pt idx="21875">26.079999999999998</cx:pt>
          <cx:pt idx="21876">26.079999999999998</cx:pt>
          <cx:pt idx="21877">26.079999999999998</cx:pt>
          <cx:pt idx="21878">26.07</cx:pt>
          <cx:pt idx="21879">26.07</cx:pt>
          <cx:pt idx="21880">26.059999999999999</cx:pt>
          <cx:pt idx="21881">26.059999999999999</cx:pt>
          <cx:pt idx="21882">26.050000000000001</cx:pt>
          <cx:pt idx="21883">26.050000000000001</cx:pt>
          <cx:pt idx="21884">26.050000000000001</cx:pt>
          <cx:pt idx="21885">26.050000000000001</cx:pt>
          <cx:pt idx="21886">26.050000000000001</cx:pt>
          <cx:pt idx="21887">26.050000000000001</cx:pt>
          <cx:pt idx="21888">26.050000000000001</cx:pt>
          <cx:pt idx="21889">26.039999999999999</cx:pt>
          <cx:pt idx="21890">26.039999999999999</cx:pt>
          <cx:pt idx="21891">26.039999999999999</cx:pt>
          <cx:pt idx="21892">26.030000000000001</cx:pt>
          <cx:pt idx="21893">26.030000000000001</cx:pt>
          <cx:pt idx="21894">26.030000000000001</cx:pt>
          <cx:pt idx="21895">26.030000000000001</cx:pt>
          <cx:pt idx="21896">26.030000000000001</cx:pt>
          <cx:pt idx="21897">26.02</cx:pt>
          <cx:pt idx="21898">26.02</cx:pt>
          <cx:pt idx="21899">26.02</cx:pt>
          <cx:pt idx="21900">26.02</cx:pt>
          <cx:pt idx="21901">26.010000000000002</cx:pt>
          <cx:pt idx="21902">26.010000000000002</cx:pt>
          <cx:pt idx="21903">26</cx:pt>
          <cx:pt idx="21904">26</cx:pt>
          <cx:pt idx="21905">26</cx:pt>
          <cx:pt idx="21906">26</cx:pt>
          <cx:pt idx="21907">26</cx:pt>
          <cx:pt idx="21908">26</cx:pt>
          <cx:pt idx="21909">25.989999999999998</cx:pt>
          <cx:pt idx="21910">25.98</cx:pt>
          <cx:pt idx="21911">25.98</cx:pt>
          <cx:pt idx="21912">25.98</cx:pt>
          <cx:pt idx="21913">25.98</cx:pt>
          <cx:pt idx="21914">25.98</cx:pt>
          <cx:pt idx="21915">25.98</cx:pt>
          <cx:pt idx="21916">25.969999999999999</cx:pt>
          <cx:pt idx="21917">25.969999999999999</cx:pt>
          <cx:pt idx="21918">25.969999999999999</cx:pt>
          <cx:pt idx="21919">25.960000000000001</cx:pt>
          <cx:pt idx="21920">25.960000000000001</cx:pt>
          <cx:pt idx="21921">25.960000000000001</cx:pt>
          <cx:pt idx="21922">25.960000000000001</cx:pt>
          <cx:pt idx="21923">25.949999999999999</cx:pt>
          <cx:pt idx="21924">25.949999999999999</cx:pt>
          <cx:pt idx="21925">25.949999999999999</cx:pt>
          <cx:pt idx="21926">25.949999999999999</cx:pt>
          <cx:pt idx="21927">25.949999999999999</cx:pt>
          <cx:pt idx="21928">25.949999999999999</cx:pt>
          <cx:pt idx="21929">25.940000000000001</cx:pt>
          <cx:pt idx="21930">25.940000000000001</cx:pt>
          <cx:pt idx="21931">25.940000000000001</cx:pt>
          <cx:pt idx="21932">25.940000000000001</cx:pt>
          <cx:pt idx="21933">25.93</cx:pt>
          <cx:pt idx="21934">25.93</cx:pt>
          <cx:pt idx="21935">25.93</cx:pt>
          <cx:pt idx="21936">25.93</cx:pt>
          <cx:pt idx="21937">25.93</cx:pt>
          <cx:pt idx="21938">25.93</cx:pt>
          <cx:pt idx="21939">25.93</cx:pt>
          <cx:pt idx="21940">25.93</cx:pt>
          <cx:pt idx="21941">25.93</cx:pt>
          <cx:pt idx="21942">25.93</cx:pt>
          <cx:pt idx="21943">25.93</cx:pt>
          <cx:pt idx="21944">25.93</cx:pt>
          <cx:pt idx="21945">25.93</cx:pt>
          <cx:pt idx="21946">25.93</cx:pt>
          <cx:pt idx="21947">25.93</cx:pt>
          <cx:pt idx="21948">25.93</cx:pt>
          <cx:pt idx="21949">25.93</cx:pt>
          <cx:pt idx="21950">25.93</cx:pt>
          <cx:pt idx="21951">25.93</cx:pt>
          <cx:pt idx="21952">25.93</cx:pt>
          <cx:pt idx="21953">25.93</cx:pt>
          <cx:pt idx="21954">25.93</cx:pt>
          <cx:pt idx="21955">25.93</cx:pt>
          <cx:pt idx="21956">25.93</cx:pt>
          <cx:pt idx="21957">25.93</cx:pt>
          <cx:pt idx="21958">25.93</cx:pt>
          <cx:pt idx="21959">25.93</cx:pt>
          <cx:pt idx="21960">25.93</cx:pt>
          <cx:pt idx="21961">25.93</cx:pt>
          <cx:pt idx="21962">25.91</cx:pt>
          <cx:pt idx="21963">25.91</cx:pt>
          <cx:pt idx="21964">25.91</cx:pt>
          <cx:pt idx="21965">25.91</cx:pt>
          <cx:pt idx="21966">25.899999999999999</cx:pt>
          <cx:pt idx="21967">25.899999999999999</cx:pt>
          <cx:pt idx="21968">25.899999999999999</cx:pt>
          <cx:pt idx="21969">25.899999999999999</cx:pt>
          <cx:pt idx="21970">25.890000000000001</cx:pt>
          <cx:pt idx="21971">25.890000000000001</cx:pt>
          <cx:pt idx="21972">25.890000000000001</cx:pt>
          <cx:pt idx="21973">25.890000000000001</cx:pt>
          <cx:pt idx="21974">25.890000000000001</cx:pt>
          <cx:pt idx="21975">25.890000000000001</cx:pt>
          <cx:pt idx="21976">25.890000000000001</cx:pt>
          <cx:pt idx="21977">25.879999999999999</cx:pt>
          <cx:pt idx="21978">25.879999999999999</cx:pt>
          <cx:pt idx="21979">25.870000000000001</cx:pt>
          <cx:pt idx="21980">25.870000000000001</cx:pt>
          <cx:pt idx="21981">25.870000000000001</cx:pt>
          <cx:pt idx="21982">25.870000000000001</cx:pt>
          <cx:pt idx="21983">25.870000000000001</cx:pt>
          <cx:pt idx="21984">25.870000000000001</cx:pt>
          <cx:pt idx="21985">25.859999999999999</cx:pt>
          <cx:pt idx="21986">25.859999999999999</cx:pt>
          <cx:pt idx="21987">25.859999999999999</cx:pt>
          <cx:pt idx="21988">25.859999999999999</cx:pt>
          <cx:pt idx="21989">25.859999999999999</cx:pt>
          <cx:pt idx="21990">25.850000000000001</cx:pt>
          <cx:pt idx="21991">25.850000000000001</cx:pt>
          <cx:pt idx="21992">25.850000000000001</cx:pt>
          <cx:pt idx="21993">25.850000000000001</cx:pt>
          <cx:pt idx="21994">25.850000000000001</cx:pt>
          <cx:pt idx="21995">25.850000000000001</cx:pt>
          <cx:pt idx="21996">25.829999999999998</cx:pt>
          <cx:pt idx="21997">25.829999999999998</cx:pt>
          <cx:pt idx="21998">25.829999999999998</cx:pt>
          <cx:pt idx="21999">25.82</cx:pt>
          <cx:pt idx="22000">25.82</cx:pt>
          <cx:pt idx="22001">25.82</cx:pt>
          <cx:pt idx="22002">25.809999999999999</cx:pt>
          <cx:pt idx="22003">25.809999999999999</cx:pt>
          <cx:pt idx="22004">25.809999999999999</cx:pt>
          <cx:pt idx="22005">25.809999999999999</cx:pt>
          <cx:pt idx="22006">25.809999999999999</cx:pt>
          <cx:pt idx="22007">25.809999999999999</cx:pt>
          <cx:pt idx="22008">25.809999999999999</cx:pt>
          <cx:pt idx="22009">25.809999999999999</cx:pt>
          <cx:pt idx="22010">25.800000000000001</cx:pt>
          <cx:pt idx="22011">25.800000000000001</cx:pt>
          <cx:pt idx="22012">25.789999999999999</cx:pt>
          <cx:pt idx="22013">25.789999999999999</cx:pt>
          <cx:pt idx="22014">25.789999999999999</cx:pt>
          <cx:pt idx="22015">25.780000000000001</cx:pt>
          <cx:pt idx="22016">25.780000000000001</cx:pt>
          <cx:pt idx="22017">25.77</cx:pt>
          <cx:pt idx="22018">25.77</cx:pt>
          <cx:pt idx="22019">25.760000000000002</cx:pt>
          <cx:pt idx="22020">25.760000000000002</cx:pt>
          <cx:pt idx="22021">25.760000000000002</cx:pt>
          <cx:pt idx="22022">25.75</cx:pt>
          <cx:pt idx="22023">25.75</cx:pt>
          <cx:pt idx="22024">25.75</cx:pt>
          <cx:pt idx="22025">25.75</cx:pt>
          <cx:pt idx="22026">25.75</cx:pt>
          <cx:pt idx="22027">25.75</cx:pt>
          <cx:pt idx="22028">25.75</cx:pt>
          <cx:pt idx="22029">25.739999999999998</cx:pt>
          <cx:pt idx="22030">25.739999999999998</cx:pt>
          <cx:pt idx="22031">25.739999999999998</cx:pt>
          <cx:pt idx="22032">25.73</cx:pt>
          <cx:pt idx="22033">25.73</cx:pt>
          <cx:pt idx="22034">25.73</cx:pt>
          <cx:pt idx="22035">25.719999999999999</cx:pt>
          <cx:pt idx="22036">25.719999999999999</cx:pt>
          <cx:pt idx="22037">25.719999999999999</cx:pt>
          <cx:pt idx="22038">25.710000000000001</cx:pt>
          <cx:pt idx="22039">25.710000000000001</cx:pt>
          <cx:pt idx="22040">25.710000000000001</cx:pt>
          <cx:pt idx="22041">25.710000000000001</cx:pt>
          <cx:pt idx="22042">25.710000000000001</cx:pt>
          <cx:pt idx="22043">25.710000000000001</cx:pt>
          <cx:pt idx="22044">25.710000000000001</cx:pt>
          <cx:pt idx="22045">25.710000000000001</cx:pt>
          <cx:pt idx="22046">25.710000000000001</cx:pt>
          <cx:pt idx="22047">25.710000000000001</cx:pt>
          <cx:pt idx="22048">25.710000000000001</cx:pt>
          <cx:pt idx="22049">25.710000000000001</cx:pt>
          <cx:pt idx="22050">25.699999999999999</cx:pt>
          <cx:pt idx="22051">25.699999999999999</cx:pt>
          <cx:pt idx="22052">25.690000000000001</cx:pt>
          <cx:pt idx="22053">25.690000000000001</cx:pt>
          <cx:pt idx="22054">25.68</cx:pt>
          <cx:pt idx="22055">25.68</cx:pt>
          <cx:pt idx="22056">25.68</cx:pt>
          <cx:pt idx="22057">25.68</cx:pt>
          <cx:pt idx="22058">25.670000000000002</cx:pt>
          <cx:pt idx="22059">25.670000000000002</cx:pt>
          <cx:pt idx="22060">25.670000000000002</cx:pt>
          <cx:pt idx="22061">25.66</cx:pt>
          <cx:pt idx="22062">25.66</cx:pt>
          <cx:pt idx="22063">25.649999999999999</cx:pt>
          <cx:pt idx="22064">25.649999999999999</cx:pt>
          <cx:pt idx="22065">25.640000000000001</cx:pt>
          <cx:pt idx="22066">25.640000000000001</cx:pt>
          <cx:pt idx="22067">25.640000000000001</cx:pt>
          <cx:pt idx="22068">25.640000000000001</cx:pt>
          <cx:pt idx="22069">25.640000000000001</cx:pt>
          <cx:pt idx="22070">25.640000000000001</cx:pt>
          <cx:pt idx="22071">25.640000000000001</cx:pt>
          <cx:pt idx="22072">25.640000000000001</cx:pt>
          <cx:pt idx="22073">25.640000000000001</cx:pt>
          <cx:pt idx="22074">25.640000000000001</cx:pt>
          <cx:pt idx="22075">25.640000000000001</cx:pt>
          <cx:pt idx="22076">25.640000000000001</cx:pt>
          <cx:pt idx="22077">25.629999999999999</cx:pt>
          <cx:pt idx="22078">25.629999999999999</cx:pt>
          <cx:pt idx="22079">25.629999999999999</cx:pt>
          <cx:pt idx="22080">25.620000000000001</cx:pt>
          <cx:pt idx="22081">25.620000000000001</cx:pt>
          <cx:pt idx="22082">25.620000000000001</cx:pt>
          <cx:pt idx="22083">25.620000000000001</cx:pt>
          <cx:pt idx="22084">25.620000000000001</cx:pt>
          <cx:pt idx="22085">25.620000000000001</cx:pt>
          <cx:pt idx="22086">25.609999999999999</cx:pt>
          <cx:pt idx="22087">25.609999999999999</cx:pt>
          <cx:pt idx="22088">25.609999999999999</cx:pt>
          <cx:pt idx="22089">25.609999999999999</cx:pt>
          <cx:pt idx="22090">25.609999999999999</cx:pt>
          <cx:pt idx="22091">25.609999999999999</cx:pt>
          <cx:pt idx="22092">25.600000000000001</cx:pt>
          <cx:pt idx="22093">25.600000000000001</cx:pt>
          <cx:pt idx="22094">25.600000000000001</cx:pt>
          <cx:pt idx="22095">25.59</cx:pt>
          <cx:pt idx="22096">25.59</cx:pt>
          <cx:pt idx="22097">25.579999999999998</cx:pt>
          <cx:pt idx="22098">25.579999999999998</cx:pt>
          <cx:pt idx="22099">25.579999999999998</cx:pt>
          <cx:pt idx="22100">25.579999999999998</cx:pt>
          <cx:pt idx="22101">25.579999999999998</cx:pt>
          <cx:pt idx="22102">25.579999999999998</cx:pt>
          <cx:pt idx="22103">25.579999999999998</cx:pt>
          <cx:pt idx="22104">25.579999999999998</cx:pt>
          <cx:pt idx="22105">25.579999999999998</cx:pt>
          <cx:pt idx="22106">25.579999999999998</cx:pt>
          <cx:pt idx="22107">25.579999999999998</cx:pt>
          <cx:pt idx="22108">25.57</cx:pt>
          <cx:pt idx="22109">25.57</cx:pt>
          <cx:pt idx="22110">25.57</cx:pt>
          <cx:pt idx="22111">25.57</cx:pt>
          <cx:pt idx="22112">25.559999999999999</cx:pt>
          <cx:pt idx="22113">25.550000000000001</cx:pt>
          <cx:pt idx="22114">25.530000000000001</cx:pt>
          <cx:pt idx="22115">25.530000000000001</cx:pt>
          <cx:pt idx="22116">25.530000000000001</cx:pt>
          <cx:pt idx="22117">25.530000000000001</cx:pt>
          <cx:pt idx="22118">25.530000000000001</cx:pt>
          <cx:pt idx="22119">25.530000000000001</cx:pt>
          <cx:pt idx="22120">25.530000000000001</cx:pt>
          <cx:pt idx="22121">25.530000000000001</cx:pt>
          <cx:pt idx="22122">25.530000000000001</cx:pt>
          <cx:pt idx="22123">25.530000000000001</cx:pt>
          <cx:pt idx="22124">25.530000000000001</cx:pt>
          <cx:pt idx="22125">25.530000000000001</cx:pt>
          <cx:pt idx="22126">25.52</cx:pt>
          <cx:pt idx="22127">25.52</cx:pt>
          <cx:pt idx="22128">25.52</cx:pt>
          <cx:pt idx="22129">25.52</cx:pt>
          <cx:pt idx="22130">25.52</cx:pt>
          <cx:pt idx="22131">25.52</cx:pt>
          <cx:pt idx="22132">25.52</cx:pt>
          <cx:pt idx="22133">25.510000000000002</cx:pt>
          <cx:pt idx="22134">25.510000000000002</cx:pt>
          <cx:pt idx="22135">25.510000000000002</cx:pt>
          <cx:pt idx="22136">25.510000000000002</cx:pt>
          <cx:pt idx="22137">25.510000000000002</cx:pt>
          <cx:pt idx="22138">25.510000000000002</cx:pt>
          <cx:pt idx="22139">25.5</cx:pt>
          <cx:pt idx="22140">25.5</cx:pt>
          <cx:pt idx="22141">25.5</cx:pt>
          <cx:pt idx="22142">25.5</cx:pt>
          <cx:pt idx="22143">25.489999999999998</cx:pt>
          <cx:pt idx="22144">25.489999999999998</cx:pt>
          <cx:pt idx="22145">25.489999999999998</cx:pt>
          <cx:pt idx="22146">25.489999999999998</cx:pt>
          <cx:pt idx="22147">25.489999999999998</cx:pt>
          <cx:pt idx="22148">25.489999999999998</cx:pt>
          <cx:pt idx="22149">25.489999999999998</cx:pt>
          <cx:pt idx="22150">25.48</cx:pt>
          <cx:pt idx="22151">25.48</cx:pt>
          <cx:pt idx="22152">25.469999999999999</cx:pt>
          <cx:pt idx="22153">25.469999999999999</cx:pt>
          <cx:pt idx="22154">25.449999999999999</cx:pt>
          <cx:pt idx="22155">25.449999999999999</cx:pt>
          <cx:pt idx="22156">25.449999999999999</cx:pt>
          <cx:pt idx="22157">25.449999999999999</cx:pt>
          <cx:pt idx="22158">25.449999999999999</cx:pt>
          <cx:pt idx="22159">25.449999999999999</cx:pt>
          <cx:pt idx="22160">25.449999999999999</cx:pt>
          <cx:pt idx="22161">25.449999999999999</cx:pt>
          <cx:pt idx="22162">25.449999999999999</cx:pt>
          <cx:pt idx="22163">25.440000000000001</cx:pt>
          <cx:pt idx="22164">25.43</cx:pt>
          <cx:pt idx="22165">25.43</cx:pt>
          <cx:pt idx="22166">25.420000000000002</cx:pt>
          <cx:pt idx="22167">25.420000000000002</cx:pt>
          <cx:pt idx="22168">25.420000000000002</cx:pt>
          <cx:pt idx="22169">25.420000000000002</cx:pt>
          <cx:pt idx="22170">25.420000000000002</cx:pt>
          <cx:pt idx="22171">25.41</cx:pt>
          <cx:pt idx="22172">25.41</cx:pt>
          <cx:pt idx="22173">25.41</cx:pt>
          <cx:pt idx="22174">25.41</cx:pt>
          <cx:pt idx="22175">25.399999999999999</cx:pt>
          <cx:pt idx="22176">25.399999999999999</cx:pt>
          <cx:pt idx="22177">25.399999999999999</cx:pt>
          <cx:pt idx="22178">25.399999999999999</cx:pt>
          <cx:pt idx="22179">25.399999999999999</cx:pt>
          <cx:pt idx="22180">25.390000000000001</cx:pt>
          <cx:pt idx="22181">25.379999999999999</cx:pt>
          <cx:pt idx="22182">25.379999999999999</cx:pt>
          <cx:pt idx="22183">25.379999999999999</cx:pt>
          <cx:pt idx="22184">25.379999999999999</cx:pt>
          <cx:pt idx="22185">25.370000000000001</cx:pt>
          <cx:pt idx="22186">25.370000000000001</cx:pt>
          <cx:pt idx="22187">25.370000000000001</cx:pt>
          <cx:pt idx="22188">25.370000000000001</cx:pt>
          <cx:pt idx="22189">25.370000000000001</cx:pt>
          <cx:pt idx="22190">25.370000000000001</cx:pt>
          <cx:pt idx="22191">25.370000000000001</cx:pt>
          <cx:pt idx="22192">25.359999999999999</cx:pt>
          <cx:pt idx="22193">25.359999999999999</cx:pt>
          <cx:pt idx="22194">25.359999999999999</cx:pt>
          <cx:pt idx="22195">25.350000000000001</cx:pt>
          <cx:pt idx="22196">25.350000000000001</cx:pt>
          <cx:pt idx="22197">25.350000000000001</cx:pt>
          <cx:pt idx="22198">25.350000000000001</cx:pt>
          <cx:pt idx="22199">25.34</cx:pt>
          <cx:pt idx="22200">25.34</cx:pt>
          <cx:pt idx="22201">25.34</cx:pt>
          <cx:pt idx="22202">25.34</cx:pt>
          <cx:pt idx="22203">25.329999999999998</cx:pt>
          <cx:pt idx="22204">25.329999999999998</cx:pt>
          <cx:pt idx="22205">25.329999999999998</cx:pt>
          <cx:pt idx="22206">25.32</cx:pt>
          <cx:pt idx="22207">25.32</cx:pt>
          <cx:pt idx="22208">25.32</cx:pt>
          <cx:pt idx="22209">25.32</cx:pt>
          <cx:pt idx="22210">25.32</cx:pt>
          <cx:pt idx="22211">25.32</cx:pt>
          <cx:pt idx="22212">25.309999999999999</cx:pt>
          <cx:pt idx="22213">25.300000000000001</cx:pt>
          <cx:pt idx="22214">25.300000000000001</cx:pt>
          <cx:pt idx="22215">25.300000000000001</cx:pt>
          <cx:pt idx="22216">25.300000000000001</cx:pt>
          <cx:pt idx="22217">25.300000000000001</cx:pt>
          <cx:pt idx="22218">25.300000000000001</cx:pt>
          <cx:pt idx="22219">25.300000000000001</cx:pt>
          <cx:pt idx="22220">25.300000000000001</cx:pt>
          <cx:pt idx="22221">25.300000000000001</cx:pt>
          <cx:pt idx="22222">25.300000000000001</cx:pt>
          <cx:pt idx="22223">25.289999999999999</cx:pt>
          <cx:pt idx="22224">25.289999999999999</cx:pt>
          <cx:pt idx="22225">25.289999999999999</cx:pt>
          <cx:pt idx="22226">25.289999999999999</cx:pt>
          <cx:pt idx="22227">25.289999999999999</cx:pt>
          <cx:pt idx="22228">25.289999999999999</cx:pt>
          <cx:pt idx="22229">25.280000000000001</cx:pt>
          <cx:pt idx="22230">25.27</cx:pt>
          <cx:pt idx="22231">25.27</cx:pt>
          <cx:pt idx="22232">25.27</cx:pt>
          <cx:pt idx="22233">25.27</cx:pt>
          <cx:pt idx="22234">25.27</cx:pt>
          <cx:pt idx="22235">25.27</cx:pt>
          <cx:pt idx="22236">25.260000000000002</cx:pt>
          <cx:pt idx="22237">25.260000000000002</cx:pt>
          <cx:pt idx="22238">25.260000000000002</cx:pt>
          <cx:pt idx="22239">25.25</cx:pt>
          <cx:pt idx="22240">25.25</cx:pt>
          <cx:pt idx="22241">25.25</cx:pt>
          <cx:pt idx="22242">25.239999999999998</cx:pt>
          <cx:pt idx="22243">25.239999999999998</cx:pt>
          <cx:pt idx="22244">25.239999999999998</cx:pt>
          <cx:pt idx="22245">25.239999999999998</cx:pt>
          <cx:pt idx="22246">25.23</cx:pt>
          <cx:pt idx="22247">25.23</cx:pt>
          <cx:pt idx="22248">25.23</cx:pt>
          <cx:pt idx="22249">25.23</cx:pt>
          <cx:pt idx="22250">25.23</cx:pt>
          <cx:pt idx="22251">25.219999999999999</cx:pt>
          <cx:pt idx="22252">25.219999999999999</cx:pt>
          <cx:pt idx="22253">25.219999999999999</cx:pt>
          <cx:pt idx="22254">25.210000000000001</cx:pt>
          <cx:pt idx="22255">25.210000000000001</cx:pt>
          <cx:pt idx="22256">25.210000000000001</cx:pt>
          <cx:pt idx="22257">25.210000000000001</cx:pt>
          <cx:pt idx="22258">25.199999999999999</cx:pt>
          <cx:pt idx="22259">25.199999999999999</cx:pt>
          <cx:pt idx="22260">25.199999999999999</cx:pt>
          <cx:pt idx="22261">25.190000000000001</cx:pt>
          <cx:pt idx="22262">25.190000000000001</cx:pt>
          <cx:pt idx="22263">25.190000000000001</cx:pt>
          <cx:pt idx="22264">25.190000000000001</cx:pt>
          <cx:pt idx="22265">25.190000000000001</cx:pt>
          <cx:pt idx="22266">25.18</cx:pt>
          <cx:pt idx="22267">25.18</cx:pt>
          <cx:pt idx="22268">25.170000000000002</cx:pt>
          <cx:pt idx="22269">25.170000000000002</cx:pt>
          <cx:pt idx="22270">25.170000000000002</cx:pt>
          <cx:pt idx="22271">25.170000000000002</cx:pt>
          <cx:pt idx="22272">25.170000000000002</cx:pt>
          <cx:pt idx="22273">25.170000000000002</cx:pt>
          <cx:pt idx="22274">25.170000000000002</cx:pt>
          <cx:pt idx="22275">25.149999999999999</cx:pt>
          <cx:pt idx="22276">25.149999999999999</cx:pt>
          <cx:pt idx="22277">25.149999999999999</cx:pt>
          <cx:pt idx="22278">25.140000000000001</cx:pt>
          <cx:pt idx="22279">25.129999999999999</cx:pt>
          <cx:pt idx="22280">25.129999999999999</cx:pt>
          <cx:pt idx="22281">25.129999999999999</cx:pt>
          <cx:pt idx="22282">25.129999999999999</cx:pt>
          <cx:pt idx="22283">25.129999999999999</cx:pt>
          <cx:pt idx="22284">25.120000000000001</cx:pt>
          <cx:pt idx="22285">25.109999999999999</cx:pt>
          <cx:pt idx="22286">25.109999999999999</cx:pt>
          <cx:pt idx="22287">25.109999999999999</cx:pt>
          <cx:pt idx="22288">25.100000000000001</cx:pt>
          <cx:pt idx="22289">25.100000000000001</cx:pt>
          <cx:pt idx="22290">25.100000000000001</cx:pt>
          <cx:pt idx="22291">25.100000000000001</cx:pt>
          <cx:pt idx="22292">25.09</cx:pt>
          <cx:pt idx="22293">25.09</cx:pt>
          <cx:pt idx="22294">25.09</cx:pt>
          <cx:pt idx="22295">25.079999999999998</cx:pt>
          <cx:pt idx="22296">25.07</cx:pt>
          <cx:pt idx="22297">25.07</cx:pt>
          <cx:pt idx="22298">25.059999999999999</cx:pt>
          <cx:pt idx="22299">25.059999999999999</cx:pt>
          <cx:pt idx="22300">25.050000000000001</cx:pt>
          <cx:pt idx="22301">25.050000000000001</cx:pt>
          <cx:pt idx="22302">25.050000000000001</cx:pt>
          <cx:pt idx="22303">25.039999999999999</cx:pt>
          <cx:pt idx="22304">25.02</cx:pt>
          <cx:pt idx="22305">25.010000000000002</cx:pt>
          <cx:pt idx="22306">25</cx:pt>
          <cx:pt idx="22307">25</cx:pt>
          <cx:pt idx="22308">25</cx:pt>
          <cx:pt idx="22309">25</cx:pt>
          <cx:pt idx="22310">25</cx:pt>
          <cx:pt idx="22311">25</cx:pt>
          <cx:pt idx="22312">25</cx:pt>
          <cx:pt idx="22313">25</cx:pt>
          <cx:pt idx="22314">25</cx:pt>
          <cx:pt idx="22315">25</cx:pt>
          <cx:pt idx="22316">25</cx:pt>
          <cx:pt idx="22317">25</cx:pt>
          <cx:pt idx="22318">25</cx:pt>
          <cx:pt idx="22319">25</cx:pt>
          <cx:pt idx="22320">25</cx:pt>
          <cx:pt idx="22321">25</cx:pt>
          <cx:pt idx="22322">25</cx:pt>
          <cx:pt idx="22323">25</cx:pt>
          <cx:pt idx="22324">25</cx:pt>
          <cx:pt idx="22325">25</cx:pt>
          <cx:pt idx="22326">25</cx:pt>
          <cx:pt idx="22327">25</cx:pt>
          <cx:pt idx="22328">25</cx:pt>
          <cx:pt idx="22329">25</cx:pt>
          <cx:pt idx="22330">25</cx:pt>
          <cx:pt idx="22331">25</cx:pt>
          <cx:pt idx="22332">25</cx:pt>
          <cx:pt idx="22333">25</cx:pt>
          <cx:pt idx="22334">25</cx:pt>
          <cx:pt idx="22335">25</cx:pt>
          <cx:pt idx="22336">25</cx:pt>
          <cx:pt idx="22337">25</cx:pt>
          <cx:pt idx="22338">25</cx:pt>
          <cx:pt idx="22339">25</cx:pt>
          <cx:pt idx="22340">25</cx:pt>
          <cx:pt idx="22341">25</cx:pt>
          <cx:pt idx="22342">25</cx:pt>
          <cx:pt idx="22343">25</cx:pt>
          <cx:pt idx="22344">25</cx:pt>
          <cx:pt idx="22345">25</cx:pt>
          <cx:pt idx="22346">25</cx:pt>
          <cx:pt idx="22347">25</cx:pt>
          <cx:pt idx="22348">25</cx:pt>
          <cx:pt idx="22349">25</cx:pt>
          <cx:pt idx="22350">25</cx:pt>
          <cx:pt idx="22351">25</cx:pt>
          <cx:pt idx="22352">25</cx:pt>
          <cx:pt idx="22353">25</cx:pt>
          <cx:pt idx="22354">25</cx:pt>
          <cx:pt idx="22355">25</cx:pt>
          <cx:pt idx="22356">25</cx:pt>
          <cx:pt idx="22357">25</cx:pt>
          <cx:pt idx="22358">25</cx:pt>
          <cx:pt idx="22359">25</cx:pt>
          <cx:pt idx="22360">25</cx:pt>
          <cx:pt idx="22361">25</cx:pt>
          <cx:pt idx="22362">25</cx:pt>
          <cx:pt idx="22363">25</cx:pt>
          <cx:pt idx="22364">25</cx:pt>
          <cx:pt idx="22365">25</cx:pt>
          <cx:pt idx="22366">25</cx:pt>
          <cx:pt idx="22367">25</cx:pt>
          <cx:pt idx="22368">25</cx:pt>
          <cx:pt idx="22369">25</cx:pt>
          <cx:pt idx="22370">25</cx:pt>
          <cx:pt idx="22371">25</cx:pt>
          <cx:pt idx="22372">25</cx:pt>
          <cx:pt idx="22373">25</cx:pt>
          <cx:pt idx="22374">25</cx:pt>
          <cx:pt idx="22375">25</cx:pt>
          <cx:pt idx="22376">25</cx:pt>
          <cx:pt idx="22377">25</cx:pt>
          <cx:pt idx="22378">25</cx:pt>
          <cx:pt idx="22379">25</cx:pt>
          <cx:pt idx="22380">25</cx:pt>
          <cx:pt idx="22381">25</cx:pt>
          <cx:pt idx="22382">25</cx:pt>
          <cx:pt idx="22383">25</cx:pt>
          <cx:pt idx="22384">25</cx:pt>
          <cx:pt idx="22385">25</cx:pt>
          <cx:pt idx="22386">25</cx:pt>
          <cx:pt idx="22387">25</cx:pt>
          <cx:pt idx="22388">25</cx:pt>
          <cx:pt idx="22389">25</cx:pt>
          <cx:pt idx="22390">25</cx:pt>
          <cx:pt idx="22391">25</cx:pt>
          <cx:pt idx="22392">25</cx:pt>
          <cx:pt idx="22393">25</cx:pt>
          <cx:pt idx="22394">25</cx:pt>
          <cx:pt idx="22395">25</cx:pt>
          <cx:pt idx="22396">25</cx:pt>
          <cx:pt idx="22397">25</cx:pt>
          <cx:pt idx="22398">25</cx:pt>
          <cx:pt idx="22399">25</cx:pt>
          <cx:pt idx="22400">25</cx:pt>
          <cx:pt idx="22401">25</cx:pt>
          <cx:pt idx="22402">25</cx:pt>
          <cx:pt idx="22403">25</cx:pt>
          <cx:pt idx="22404">25</cx:pt>
          <cx:pt idx="22405">25</cx:pt>
          <cx:pt idx="22406">25</cx:pt>
          <cx:pt idx="22407">25</cx:pt>
          <cx:pt idx="22408">25</cx:pt>
          <cx:pt idx="22409">25</cx:pt>
          <cx:pt idx="22410">25</cx:pt>
          <cx:pt idx="22411">25</cx:pt>
          <cx:pt idx="22412">25</cx:pt>
          <cx:pt idx="22413">25</cx:pt>
          <cx:pt idx="22414">25</cx:pt>
          <cx:pt idx="22415">25</cx:pt>
          <cx:pt idx="22416">25</cx:pt>
          <cx:pt idx="22417">25</cx:pt>
          <cx:pt idx="22418">25</cx:pt>
          <cx:pt idx="22419">25</cx:pt>
          <cx:pt idx="22420">25</cx:pt>
          <cx:pt idx="22421">25</cx:pt>
          <cx:pt idx="22422">25</cx:pt>
          <cx:pt idx="22423">25</cx:pt>
          <cx:pt idx="22424">25</cx:pt>
          <cx:pt idx="22425">25</cx:pt>
          <cx:pt idx="22426">25</cx:pt>
          <cx:pt idx="22427">25</cx:pt>
          <cx:pt idx="22428">25</cx:pt>
          <cx:pt idx="22429">25</cx:pt>
          <cx:pt idx="22430">25</cx:pt>
          <cx:pt idx="22431">25</cx:pt>
          <cx:pt idx="22432">25</cx:pt>
          <cx:pt idx="22433">25</cx:pt>
          <cx:pt idx="22434">25</cx:pt>
          <cx:pt idx="22435">25</cx:pt>
          <cx:pt idx="22436">25</cx:pt>
          <cx:pt idx="22437">25</cx:pt>
          <cx:pt idx="22438">25</cx:pt>
          <cx:pt idx="22439">25</cx:pt>
          <cx:pt idx="22440">25</cx:pt>
          <cx:pt idx="22441">25</cx:pt>
          <cx:pt idx="22442">25</cx:pt>
          <cx:pt idx="22443">25</cx:pt>
          <cx:pt idx="22444">25</cx:pt>
          <cx:pt idx="22445">25</cx:pt>
          <cx:pt idx="22446">25</cx:pt>
          <cx:pt idx="22447">25</cx:pt>
          <cx:pt idx="22448">25</cx:pt>
          <cx:pt idx="22449">25</cx:pt>
          <cx:pt idx="22450">25</cx:pt>
          <cx:pt idx="22451">25</cx:pt>
          <cx:pt idx="22452">25</cx:pt>
          <cx:pt idx="22453">25</cx:pt>
          <cx:pt idx="22454">25</cx:pt>
          <cx:pt idx="22455">25</cx:pt>
          <cx:pt idx="22456">25</cx:pt>
          <cx:pt idx="22457">25</cx:pt>
          <cx:pt idx="22458">25</cx:pt>
          <cx:pt idx="22459">25</cx:pt>
          <cx:pt idx="22460">25</cx:pt>
          <cx:pt idx="22461">25</cx:pt>
          <cx:pt idx="22462">25</cx:pt>
          <cx:pt idx="22463">25</cx:pt>
          <cx:pt idx="22464">25</cx:pt>
          <cx:pt idx="22465">25</cx:pt>
          <cx:pt idx="22466">25</cx:pt>
          <cx:pt idx="22467">25</cx:pt>
          <cx:pt idx="22468">25</cx:pt>
          <cx:pt idx="22469">25</cx:pt>
          <cx:pt idx="22470">25</cx:pt>
          <cx:pt idx="22471">25</cx:pt>
          <cx:pt idx="22472">25</cx:pt>
          <cx:pt idx="22473">25</cx:pt>
          <cx:pt idx="22474">25</cx:pt>
          <cx:pt idx="22475">25</cx:pt>
          <cx:pt idx="22476">25</cx:pt>
          <cx:pt idx="22477">25</cx:pt>
          <cx:pt idx="22478">25</cx:pt>
          <cx:pt idx="22479">25</cx:pt>
          <cx:pt idx="22480">25</cx:pt>
          <cx:pt idx="22481">25</cx:pt>
          <cx:pt idx="22482">25</cx:pt>
          <cx:pt idx="22483">25</cx:pt>
          <cx:pt idx="22484">25</cx:pt>
          <cx:pt idx="22485">25</cx:pt>
          <cx:pt idx="22486">25</cx:pt>
          <cx:pt idx="22487">25</cx:pt>
          <cx:pt idx="22488">25</cx:pt>
          <cx:pt idx="22489">25</cx:pt>
          <cx:pt idx="22490">25</cx:pt>
          <cx:pt idx="22491">25</cx:pt>
          <cx:pt idx="22492">25</cx:pt>
          <cx:pt idx="22493">25</cx:pt>
          <cx:pt idx="22494">25</cx:pt>
          <cx:pt idx="22495">25</cx:pt>
          <cx:pt idx="22496">25</cx:pt>
          <cx:pt idx="22497">25</cx:pt>
          <cx:pt idx="22498">25</cx:pt>
          <cx:pt idx="22499">25</cx:pt>
          <cx:pt idx="22500">25</cx:pt>
          <cx:pt idx="22501">25</cx:pt>
          <cx:pt idx="22502">25</cx:pt>
          <cx:pt idx="22503">25</cx:pt>
          <cx:pt idx="22504">25</cx:pt>
          <cx:pt idx="22505">25</cx:pt>
          <cx:pt idx="22506">25</cx:pt>
          <cx:pt idx="22507">25</cx:pt>
          <cx:pt idx="22508">25</cx:pt>
          <cx:pt idx="22509">25</cx:pt>
          <cx:pt idx="22510">25</cx:pt>
          <cx:pt idx="22511">25</cx:pt>
          <cx:pt idx="22512">25</cx:pt>
          <cx:pt idx="22513">25</cx:pt>
          <cx:pt idx="22514">25</cx:pt>
          <cx:pt idx="22515">24.989999999999998</cx:pt>
          <cx:pt idx="22516">24.969999999999999</cx:pt>
          <cx:pt idx="22517">24.969999999999999</cx:pt>
          <cx:pt idx="22518">24.969999999999999</cx:pt>
          <cx:pt idx="22519">24.949999999999999</cx:pt>
          <cx:pt idx="22520">24.949999999999999</cx:pt>
          <cx:pt idx="22521">24.940000000000001</cx:pt>
          <cx:pt idx="22522">24.93</cx:pt>
          <cx:pt idx="22523">24.920000000000002</cx:pt>
          <cx:pt idx="22524">24.920000000000002</cx:pt>
          <cx:pt idx="22525">24.91</cx:pt>
          <cx:pt idx="22526">24.91</cx:pt>
          <cx:pt idx="22527">24.91</cx:pt>
          <cx:pt idx="22528">24.91</cx:pt>
          <cx:pt idx="22529">24.899999999999999</cx:pt>
          <cx:pt idx="22530">24.899999999999999</cx:pt>
          <cx:pt idx="22531">24.899999999999999</cx:pt>
          <cx:pt idx="22532">24.899999999999999</cx:pt>
          <cx:pt idx="22533">24.890000000000001</cx:pt>
          <cx:pt idx="22534">24.890000000000001</cx:pt>
          <cx:pt idx="22535">24.890000000000001</cx:pt>
          <cx:pt idx="22536">24.879999999999999</cx:pt>
          <cx:pt idx="22537">24.879999999999999</cx:pt>
          <cx:pt idx="22538">24.870000000000001</cx:pt>
          <cx:pt idx="22539">24.870000000000001</cx:pt>
          <cx:pt idx="22540">24.870000000000001</cx:pt>
          <cx:pt idx="22541">24.859999999999999</cx:pt>
          <cx:pt idx="22542">24.859999999999999</cx:pt>
          <cx:pt idx="22543">24.859999999999999</cx:pt>
          <cx:pt idx="22544">24.859999999999999</cx:pt>
          <cx:pt idx="22545">24.859999999999999</cx:pt>
          <cx:pt idx="22546">24.859999999999999</cx:pt>
          <cx:pt idx="22547">24.850000000000001</cx:pt>
          <cx:pt idx="22548">24.850000000000001</cx:pt>
          <cx:pt idx="22549">24.850000000000001</cx:pt>
          <cx:pt idx="22550">24.850000000000001</cx:pt>
          <cx:pt idx="22551">24.850000000000001</cx:pt>
          <cx:pt idx="22552">24.84</cx:pt>
          <cx:pt idx="22553">24.84</cx:pt>
          <cx:pt idx="22554">24.84</cx:pt>
          <cx:pt idx="22555">24.829999999999998</cx:pt>
          <cx:pt idx="22556">24.829999999999998</cx:pt>
          <cx:pt idx="22557">24.82</cx:pt>
          <cx:pt idx="22558">24.82</cx:pt>
          <cx:pt idx="22559">24.82</cx:pt>
          <cx:pt idx="22560">24.809999999999999</cx:pt>
          <cx:pt idx="22561">24.809999999999999</cx:pt>
          <cx:pt idx="22562">24.809999999999999</cx:pt>
          <cx:pt idx="22563">24.809999999999999</cx:pt>
          <cx:pt idx="22564">24.809999999999999</cx:pt>
          <cx:pt idx="22565">24.809999999999999</cx:pt>
          <cx:pt idx="22566">24.789999999999999</cx:pt>
          <cx:pt idx="22567">24.789999999999999</cx:pt>
          <cx:pt idx="22568">24.789999999999999</cx:pt>
          <cx:pt idx="22569">24.789999999999999</cx:pt>
          <cx:pt idx="22570">24.780000000000001</cx:pt>
          <cx:pt idx="22571">24.780000000000001</cx:pt>
          <cx:pt idx="22572">24.780000000000001</cx:pt>
          <cx:pt idx="22573">24.780000000000001</cx:pt>
          <cx:pt idx="22574">24.780000000000001</cx:pt>
          <cx:pt idx="22575">24.77</cx:pt>
          <cx:pt idx="22576">24.77</cx:pt>
          <cx:pt idx="22577">24.77</cx:pt>
          <cx:pt idx="22578">24.77</cx:pt>
          <cx:pt idx="22579">24.77</cx:pt>
          <cx:pt idx="22580">24.77</cx:pt>
          <cx:pt idx="22581">24.760000000000002</cx:pt>
          <cx:pt idx="22582">24.760000000000002</cx:pt>
          <cx:pt idx="22583">24.760000000000002</cx:pt>
          <cx:pt idx="22584">24.75</cx:pt>
          <cx:pt idx="22585">24.75</cx:pt>
          <cx:pt idx="22586">24.75</cx:pt>
          <cx:pt idx="22587">24.75</cx:pt>
          <cx:pt idx="22588">24.739999999999998</cx:pt>
          <cx:pt idx="22589">24.739999999999998</cx:pt>
          <cx:pt idx="22590">24.739999999999998</cx:pt>
          <cx:pt idx="22591">24.739999999999998</cx:pt>
          <cx:pt idx="22592">24.73</cx:pt>
          <cx:pt idx="22593">24.73</cx:pt>
          <cx:pt idx="22594">24.73</cx:pt>
          <cx:pt idx="22595">24.73</cx:pt>
          <cx:pt idx="22596">24.73</cx:pt>
          <cx:pt idx="22597">24.73</cx:pt>
          <cx:pt idx="22598">24.73</cx:pt>
          <cx:pt idx="22599">24.719999999999999</cx:pt>
          <cx:pt idx="22600">24.719999999999999</cx:pt>
          <cx:pt idx="22601">24.719999999999999</cx:pt>
          <cx:pt idx="22602">24.719999999999999</cx:pt>
          <cx:pt idx="22603">24.719999999999999</cx:pt>
          <cx:pt idx="22604">24.719999999999999</cx:pt>
          <cx:pt idx="22605">24.710000000000001</cx:pt>
          <cx:pt idx="22606">24.710000000000001</cx:pt>
          <cx:pt idx="22607">24.699999999999999</cx:pt>
          <cx:pt idx="22608">24.690000000000001</cx:pt>
          <cx:pt idx="22609">24.690000000000001</cx:pt>
          <cx:pt idx="22610">24.690000000000001</cx:pt>
          <cx:pt idx="22611">24.68</cx:pt>
          <cx:pt idx="22612">24.68</cx:pt>
          <cx:pt idx="22613">24.68</cx:pt>
          <cx:pt idx="22614">24.670000000000002</cx:pt>
          <cx:pt idx="22615">24.670000000000002</cx:pt>
          <cx:pt idx="22616">24.66</cx:pt>
          <cx:pt idx="22617">24.66</cx:pt>
          <cx:pt idx="22618">24.66</cx:pt>
          <cx:pt idx="22619">24.66</cx:pt>
          <cx:pt idx="22620">24.66</cx:pt>
          <cx:pt idx="22621">24.649999999999999</cx:pt>
          <cx:pt idx="22622">24.640000000000001</cx:pt>
          <cx:pt idx="22623">24.640000000000001</cx:pt>
          <cx:pt idx="22624">24.640000000000001</cx:pt>
          <cx:pt idx="22625">24.640000000000001</cx:pt>
          <cx:pt idx="22626">24.629999999999999</cx:pt>
          <cx:pt idx="22627">24.629999999999999</cx:pt>
          <cx:pt idx="22628">24.620000000000001</cx:pt>
          <cx:pt idx="22629">24.620000000000001</cx:pt>
          <cx:pt idx="22630">24.620000000000001</cx:pt>
          <cx:pt idx="22631">24.609999999999999</cx:pt>
          <cx:pt idx="22632">24.609999999999999</cx:pt>
          <cx:pt idx="22633">24.609999999999999</cx:pt>
          <cx:pt idx="22634">24.600000000000001</cx:pt>
          <cx:pt idx="22635">24.600000000000001</cx:pt>
          <cx:pt idx="22636">24.600000000000001</cx:pt>
          <cx:pt idx="22637">24.59</cx:pt>
          <cx:pt idx="22638">24.59</cx:pt>
          <cx:pt idx="22639">24.59</cx:pt>
          <cx:pt idx="22640">24.59</cx:pt>
          <cx:pt idx="22641">24.59</cx:pt>
          <cx:pt idx="22642">24.59</cx:pt>
          <cx:pt idx="22643">24.59</cx:pt>
          <cx:pt idx="22644">24.59</cx:pt>
          <cx:pt idx="22645">24.579999999999998</cx:pt>
          <cx:pt idx="22646">24.579999999999998</cx:pt>
          <cx:pt idx="22647">24.57</cx:pt>
          <cx:pt idx="22648">24.57</cx:pt>
          <cx:pt idx="22649">24.57</cx:pt>
          <cx:pt idx="22650">24.57</cx:pt>
          <cx:pt idx="22651">24.57</cx:pt>
          <cx:pt idx="22652">24.57</cx:pt>
          <cx:pt idx="22653">24.559999999999999</cx:pt>
          <cx:pt idx="22654">24.559999999999999</cx:pt>
          <cx:pt idx="22655">24.559999999999999</cx:pt>
          <cx:pt idx="22656">24.539999999999999</cx:pt>
          <cx:pt idx="22657">24.539999999999999</cx:pt>
          <cx:pt idx="22658">24.539999999999999</cx:pt>
          <cx:pt idx="22659">24.539999999999999</cx:pt>
          <cx:pt idx="22660">24.539999999999999</cx:pt>
          <cx:pt idx="22661">24.530000000000001</cx:pt>
          <cx:pt idx="22662">24.530000000000001</cx:pt>
          <cx:pt idx="22663">24.530000000000001</cx:pt>
          <cx:pt idx="22664">24.530000000000001</cx:pt>
          <cx:pt idx="22665">24.530000000000001</cx:pt>
          <cx:pt idx="22666">24.530000000000001</cx:pt>
          <cx:pt idx="22667">24.530000000000001</cx:pt>
          <cx:pt idx="22668">24.530000000000001</cx:pt>
          <cx:pt idx="22669">24.530000000000001</cx:pt>
          <cx:pt idx="22670">24.530000000000001</cx:pt>
          <cx:pt idx="22671">24.530000000000001</cx:pt>
          <cx:pt idx="22672">24.52</cx:pt>
          <cx:pt idx="22673">24.5</cx:pt>
          <cx:pt idx="22674">24.5</cx:pt>
          <cx:pt idx="22675">24.489999999999998</cx:pt>
          <cx:pt idx="22676">24.489999999999998</cx:pt>
          <cx:pt idx="22677">24.489999999999998</cx:pt>
          <cx:pt idx="22678">24.489999999999998</cx:pt>
          <cx:pt idx="22679">24.489999999999998</cx:pt>
          <cx:pt idx="22680">24.489999999999998</cx:pt>
          <cx:pt idx="22681">24.48</cx:pt>
          <cx:pt idx="22682">24.469999999999999</cx:pt>
          <cx:pt idx="22683">24.469999999999999</cx:pt>
          <cx:pt idx="22684">24.469999999999999</cx:pt>
          <cx:pt idx="22685">24.469999999999999</cx:pt>
          <cx:pt idx="22686">24.460000000000001</cx:pt>
          <cx:pt idx="22687">24.440000000000001</cx:pt>
          <cx:pt idx="22688">24.440000000000001</cx:pt>
          <cx:pt idx="22689">24.440000000000001</cx:pt>
          <cx:pt idx="22690">24.440000000000001</cx:pt>
          <cx:pt idx="22691">24.440000000000001</cx:pt>
          <cx:pt idx="22692">24.440000000000001</cx:pt>
          <cx:pt idx="22693">24.440000000000001</cx:pt>
          <cx:pt idx="22694">24.440000000000001</cx:pt>
          <cx:pt idx="22695">24.440000000000001</cx:pt>
          <cx:pt idx="22696">24.43</cx:pt>
          <cx:pt idx="22697">24.43</cx:pt>
          <cx:pt idx="22698">24.43</cx:pt>
          <cx:pt idx="22699">24.420000000000002</cx:pt>
          <cx:pt idx="22700">24.420000000000002</cx:pt>
          <cx:pt idx="22701">24.420000000000002</cx:pt>
          <cx:pt idx="22702">24.41</cx:pt>
          <cx:pt idx="22703">24.41</cx:pt>
          <cx:pt idx="22704">24.41</cx:pt>
          <cx:pt idx="22705">24.41</cx:pt>
          <cx:pt idx="22706">24.399999999999999</cx:pt>
          <cx:pt idx="22707">24.399999999999999</cx:pt>
          <cx:pt idx="22708">24.399999999999999</cx:pt>
          <cx:pt idx="22709">24.399999999999999</cx:pt>
          <cx:pt idx="22710">24.390000000000001</cx:pt>
          <cx:pt idx="22711">24.390000000000001</cx:pt>
          <cx:pt idx="22712">24.390000000000001</cx:pt>
          <cx:pt idx="22713">24.390000000000001</cx:pt>
          <cx:pt idx="22714">24.390000000000001</cx:pt>
          <cx:pt idx="22715">24.390000000000001</cx:pt>
          <cx:pt idx="22716">24.390000000000001</cx:pt>
          <cx:pt idx="22717">24.390000000000001</cx:pt>
          <cx:pt idx="22718">24.390000000000001</cx:pt>
          <cx:pt idx="22719">24.370000000000001</cx:pt>
          <cx:pt idx="22720">24.359999999999999</cx:pt>
          <cx:pt idx="22721">24.359999999999999</cx:pt>
          <cx:pt idx="22722">24.359999999999999</cx:pt>
          <cx:pt idx="22723">24.359999999999999</cx:pt>
          <cx:pt idx="22724">24.350000000000001</cx:pt>
          <cx:pt idx="22725">24.350000000000001</cx:pt>
          <cx:pt idx="22726">24.350000000000001</cx:pt>
          <cx:pt idx="22727">24.350000000000001</cx:pt>
          <cx:pt idx="22728">24.34</cx:pt>
          <cx:pt idx="22729">24.34</cx:pt>
          <cx:pt idx="22730">24.34</cx:pt>
          <cx:pt idx="22731">24.34</cx:pt>
          <cx:pt idx="22732">24.34</cx:pt>
          <cx:pt idx="22733">24.329999999999998</cx:pt>
          <cx:pt idx="22734">24.329999999999998</cx:pt>
          <cx:pt idx="22735">24.32</cx:pt>
          <cx:pt idx="22736">24.32</cx:pt>
          <cx:pt idx="22737">24.32</cx:pt>
          <cx:pt idx="22738">24.32</cx:pt>
          <cx:pt idx="22739">24.32</cx:pt>
          <cx:pt idx="22740">24.32</cx:pt>
          <cx:pt idx="22741">24.32</cx:pt>
          <cx:pt idx="22742">24.32</cx:pt>
          <cx:pt idx="22743">24.32</cx:pt>
          <cx:pt idx="22744">24.32</cx:pt>
          <cx:pt idx="22745">24.32</cx:pt>
          <cx:pt idx="22746">24.32</cx:pt>
          <cx:pt idx="22747">24.309999999999999</cx:pt>
          <cx:pt idx="22748">24.309999999999999</cx:pt>
          <cx:pt idx="22749">24.309999999999999</cx:pt>
          <cx:pt idx="22750">24.309999999999999</cx:pt>
          <cx:pt idx="22751">24.309999999999999</cx:pt>
          <cx:pt idx="22752">24.309999999999999</cx:pt>
          <cx:pt idx="22753">24.309999999999999</cx:pt>
          <cx:pt idx="22754">24.309999999999999</cx:pt>
          <cx:pt idx="22755">24.300000000000001</cx:pt>
          <cx:pt idx="22756">24.300000000000001</cx:pt>
          <cx:pt idx="22757">24.300000000000001</cx:pt>
          <cx:pt idx="22758">24.300000000000001</cx:pt>
          <cx:pt idx="22759">24.300000000000001</cx:pt>
          <cx:pt idx="22760">24.289999999999999</cx:pt>
          <cx:pt idx="22761">24.289999999999999</cx:pt>
          <cx:pt idx="22762">24.289999999999999</cx:pt>
          <cx:pt idx="22763">24.289999999999999</cx:pt>
          <cx:pt idx="22764">24.280000000000001</cx:pt>
          <cx:pt idx="22765">24.260000000000002</cx:pt>
          <cx:pt idx="22766">24.25</cx:pt>
          <cx:pt idx="22767">24.239999999999998</cx:pt>
          <cx:pt idx="22768">24.239999999999998</cx:pt>
          <cx:pt idx="22769">24.239999999999998</cx:pt>
          <cx:pt idx="22770">24.239999999999998</cx:pt>
          <cx:pt idx="22771">24.239999999999998</cx:pt>
          <cx:pt idx="22772">24.239999999999998</cx:pt>
          <cx:pt idx="22773">24.239999999999998</cx:pt>
          <cx:pt idx="22774">24.239999999999998</cx:pt>
          <cx:pt idx="22775">24.239999999999998</cx:pt>
          <cx:pt idx="22776">24.239999999999998</cx:pt>
          <cx:pt idx="22777">24.239999999999998</cx:pt>
          <cx:pt idx="22778">24.23</cx:pt>
          <cx:pt idx="22779">24.23</cx:pt>
          <cx:pt idx="22780">24.219999999999999</cx:pt>
          <cx:pt idx="22781">24.219999999999999</cx:pt>
          <cx:pt idx="22782">24.219999999999999</cx:pt>
          <cx:pt idx="22783">24.219999999999999</cx:pt>
          <cx:pt idx="22784">24.210000000000001</cx:pt>
          <cx:pt idx="22785">24.210000000000001</cx:pt>
          <cx:pt idx="22786">24.210000000000001</cx:pt>
          <cx:pt idx="22787">24.210000000000001</cx:pt>
          <cx:pt idx="22788">24.199999999999999</cx:pt>
          <cx:pt idx="22789">24.199999999999999</cx:pt>
          <cx:pt idx="22790">24.199999999999999</cx:pt>
          <cx:pt idx="22791">24.199999999999999</cx:pt>
          <cx:pt idx="22792">24.199999999999999</cx:pt>
          <cx:pt idx="22793">24.190000000000001</cx:pt>
          <cx:pt idx="22794">24.190000000000001</cx:pt>
          <cx:pt idx="22795">24.18</cx:pt>
          <cx:pt idx="22796">24.18</cx:pt>
          <cx:pt idx="22797">24.18</cx:pt>
          <cx:pt idx="22798">24.18</cx:pt>
          <cx:pt idx="22799">24.18</cx:pt>
          <cx:pt idx="22800">24.170000000000002</cx:pt>
          <cx:pt idx="22801">24.170000000000002</cx:pt>
          <cx:pt idx="22802">24.170000000000002</cx:pt>
          <cx:pt idx="22803">24.170000000000002</cx:pt>
          <cx:pt idx="22804">24.170000000000002</cx:pt>
          <cx:pt idx="22805">24.16</cx:pt>
          <cx:pt idx="22806">24.16</cx:pt>
          <cx:pt idx="22807">24.16</cx:pt>
          <cx:pt idx="22808">24.149999999999999</cx:pt>
          <cx:pt idx="22809">24.149999999999999</cx:pt>
          <cx:pt idx="22810">24.149999999999999</cx:pt>
          <cx:pt idx="22811">24.140000000000001</cx:pt>
          <cx:pt idx="22812">24.140000000000001</cx:pt>
          <cx:pt idx="22813">24.140000000000001</cx:pt>
          <cx:pt idx="22814">24.140000000000001</cx:pt>
          <cx:pt idx="22815">24.140000000000001</cx:pt>
          <cx:pt idx="22816">24.140000000000001</cx:pt>
          <cx:pt idx="22817">24.140000000000001</cx:pt>
          <cx:pt idx="22818">24.140000000000001</cx:pt>
          <cx:pt idx="22819">24.140000000000001</cx:pt>
          <cx:pt idx="22820">24.140000000000001</cx:pt>
          <cx:pt idx="22821">24.140000000000001</cx:pt>
          <cx:pt idx="22822">24.140000000000001</cx:pt>
          <cx:pt idx="22823">24.140000000000001</cx:pt>
          <cx:pt idx="22824">24.140000000000001</cx:pt>
          <cx:pt idx="22825">24.140000000000001</cx:pt>
          <cx:pt idx="22826">24.140000000000001</cx:pt>
          <cx:pt idx="22827">24.140000000000001</cx:pt>
          <cx:pt idx="22828">24.129999999999999</cx:pt>
          <cx:pt idx="22829">24.129999999999999</cx:pt>
          <cx:pt idx="22830">24.120000000000001</cx:pt>
          <cx:pt idx="22831">24.120000000000001</cx:pt>
          <cx:pt idx="22832">24.109999999999999</cx:pt>
          <cx:pt idx="22833">24.109999999999999</cx:pt>
          <cx:pt idx="22834">24.109999999999999</cx:pt>
          <cx:pt idx="22835">24.100000000000001</cx:pt>
          <cx:pt idx="22836">24.100000000000001</cx:pt>
          <cx:pt idx="22837">24.100000000000001</cx:pt>
          <cx:pt idx="22838">24.100000000000001</cx:pt>
          <cx:pt idx="22839">24.100000000000001</cx:pt>
          <cx:pt idx="22840">24.100000000000001</cx:pt>
          <cx:pt idx="22841">24.100000000000001</cx:pt>
          <cx:pt idx="22842">24.100000000000001</cx:pt>
          <cx:pt idx="22843">24.100000000000001</cx:pt>
          <cx:pt idx="22844">24.09</cx:pt>
          <cx:pt idx="22845">24.09</cx:pt>
          <cx:pt idx="22846">24.09</cx:pt>
          <cx:pt idx="22847">24.07</cx:pt>
          <cx:pt idx="22848">24.07</cx:pt>
          <cx:pt idx="22849">24.07</cx:pt>
          <cx:pt idx="22850">24.07</cx:pt>
          <cx:pt idx="22851">24.07</cx:pt>
          <cx:pt idx="22852">24.059999999999999</cx:pt>
          <cx:pt idx="22853">24.059999999999999</cx:pt>
          <cx:pt idx="22854">24.059999999999999</cx:pt>
          <cx:pt idx="22855">24.059999999999999</cx:pt>
          <cx:pt idx="22856">24.059999999999999</cx:pt>
          <cx:pt idx="22857">24.050000000000001</cx:pt>
          <cx:pt idx="22858">24.039999999999999</cx:pt>
          <cx:pt idx="22859">24.039999999999999</cx:pt>
          <cx:pt idx="22860">24.039999999999999</cx:pt>
          <cx:pt idx="22861">24.039999999999999</cx:pt>
          <cx:pt idx="22862">24.030000000000001</cx:pt>
          <cx:pt idx="22863">24.010000000000002</cx:pt>
          <cx:pt idx="22864">24.010000000000002</cx:pt>
          <cx:pt idx="22865">24</cx:pt>
          <cx:pt idx="22866">24</cx:pt>
          <cx:pt idx="22867">24</cx:pt>
          <cx:pt idx="22868">24</cx:pt>
          <cx:pt idx="22869">24</cx:pt>
          <cx:pt idx="22870">24</cx:pt>
          <cx:pt idx="22871">24</cx:pt>
          <cx:pt idx="22872">24</cx:pt>
          <cx:pt idx="22873">24</cx:pt>
          <cx:pt idx="22874">24</cx:pt>
          <cx:pt idx="22875">24</cx:pt>
          <cx:pt idx="22876">24</cx:pt>
          <cx:pt idx="22877">24</cx:pt>
          <cx:pt idx="22878">24</cx:pt>
          <cx:pt idx="22879">24</cx:pt>
          <cx:pt idx="22880">24</cx:pt>
          <cx:pt idx="22881">24</cx:pt>
          <cx:pt idx="22882">24</cx:pt>
          <cx:pt idx="22883">24</cx:pt>
          <cx:pt idx="22884">24</cx:pt>
          <cx:pt idx="22885">24</cx:pt>
          <cx:pt idx="22886">24</cx:pt>
          <cx:pt idx="22887">24</cx:pt>
          <cx:pt idx="22888">24</cx:pt>
          <cx:pt idx="22889">24</cx:pt>
          <cx:pt idx="22890">24</cx:pt>
          <cx:pt idx="22891">24</cx:pt>
          <cx:pt idx="22892">24</cx:pt>
          <cx:pt idx="22893">24</cx:pt>
          <cx:pt idx="22894">24</cx:pt>
          <cx:pt idx="22895">24</cx:pt>
          <cx:pt idx="22896">24</cx:pt>
          <cx:pt idx="22897">24</cx:pt>
          <cx:pt idx="22898">24</cx:pt>
          <cx:pt idx="22899">24</cx:pt>
          <cx:pt idx="22900">24</cx:pt>
          <cx:pt idx="22901">24</cx:pt>
          <cx:pt idx="22902">23.989999999999998</cx:pt>
          <cx:pt idx="22903">23.989999999999998</cx:pt>
          <cx:pt idx="22904">23.98</cx:pt>
          <cx:pt idx="22905">23.969999999999999</cx:pt>
          <cx:pt idx="22906">23.969999999999999</cx:pt>
          <cx:pt idx="22907">23.960000000000001</cx:pt>
          <cx:pt idx="22908">23.960000000000001</cx:pt>
          <cx:pt idx="22909">23.960000000000001</cx:pt>
          <cx:pt idx="22910">23.949999999999999</cx:pt>
          <cx:pt idx="22911">23.949999999999999</cx:pt>
          <cx:pt idx="22912">23.940000000000001</cx:pt>
          <cx:pt idx="22913">23.940000000000001</cx:pt>
          <cx:pt idx="22914">23.940000000000001</cx:pt>
          <cx:pt idx="22915">23.940000000000001</cx:pt>
          <cx:pt idx="22916">23.93</cx:pt>
          <cx:pt idx="22917">23.93</cx:pt>
          <cx:pt idx="22918">23.93</cx:pt>
          <cx:pt idx="22919">23.93</cx:pt>
          <cx:pt idx="22920">23.93</cx:pt>
          <cx:pt idx="22921">23.93</cx:pt>
          <cx:pt idx="22922">23.93</cx:pt>
          <cx:pt idx="22923">23.920000000000002</cx:pt>
          <cx:pt idx="22924">23.920000000000002</cx:pt>
          <cx:pt idx="22925">23.91</cx:pt>
          <cx:pt idx="22926">23.91</cx:pt>
          <cx:pt idx="22927">23.91</cx:pt>
          <cx:pt idx="22928">23.91</cx:pt>
          <cx:pt idx="22929">23.91</cx:pt>
          <cx:pt idx="22930">23.91</cx:pt>
          <cx:pt idx="22931">23.91</cx:pt>
          <cx:pt idx="22932">23.91</cx:pt>
          <cx:pt idx="22933">23.91</cx:pt>
          <cx:pt idx="22934">23.91</cx:pt>
          <cx:pt idx="22935">23.890000000000001</cx:pt>
          <cx:pt idx="22936">23.890000000000001</cx:pt>
          <cx:pt idx="22937">23.890000000000001</cx:pt>
          <cx:pt idx="22938">23.890000000000001</cx:pt>
          <cx:pt idx="22939">23.890000000000001</cx:pt>
          <cx:pt idx="22940">23.879999999999999</cx:pt>
          <cx:pt idx="22941">23.879999999999999</cx:pt>
          <cx:pt idx="22942">23.879999999999999</cx:pt>
          <cx:pt idx="22943">23.879999999999999</cx:pt>
          <cx:pt idx="22944">23.879999999999999</cx:pt>
          <cx:pt idx="22945">23.879999999999999</cx:pt>
          <cx:pt idx="22946">23.879999999999999</cx:pt>
          <cx:pt idx="22947">23.879999999999999</cx:pt>
          <cx:pt idx="22948">23.879999999999999</cx:pt>
          <cx:pt idx="22949">23.879999999999999</cx:pt>
          <cx:pt idx="22950">23.870000000000001</cx:pt>
          <cx:pt idx="22951">23.870000000000001</cx:pt>
          <cx:pt idx="22952">23.870000000000001</cx:pt>
          <cx:pt idx="22953">23.859999999999999</cx:pt>
          <cx:pt idx="22954">23.859999999999999</cx:pt>
          <cx:pt idx="22955">23.859999999999999</cx:pt>
          <cx:pt idx="22956">23.859999999999999</cx:pt>
          <cx:pt idx="22957">23.859999999999999</cx:pt>
          <cx:pt idx="22958">23.850000000000001</cx:pt>
          <cx:pt idx="22959">23.84</cx:pt>
          <cx:pt idx="22960">23.829999999999998</cx:pt>
          <cx:pt idx="22961">23.829999999999998</cx:pt>
          <cx:pt idx="22962">23.809999999999999</cx:pt>
          <cx:pt idx="22963">23.809999999999999</cx:pt>
          <cx:pt idx="22964">23.809999999999999</cx:pt>
          <cx:pt idx="22965">23.809999999999999</cx:pt>
          <cx:pt idx="22966">23.809999999999999</cx:pt>
          <cx:pt idx="22967">23.809999999999999</cx:pt>
          <cx:pt idx="22968">23.809999999999999</cx:pt>
          <cx:pt idx="22969">23.809999999999999</cx:pt>
          <cx:pt idx="22970">23.809999999999999</cx:pt>
          <cx:pt idx="22971">23.809999999999999</cx:pt>
          <cx:pt idx="22972">23.809999999999999</cx:pt>
          <cx:pt idx="22973">23.809999999999999</cx:pt>
          <cx:pt idx="22974">23.809999999999999</cx:pt>
          <cx:pt idx="22975">23.809999999999999</cx:pt>
          <cx:pt idx="22976">23.809999999999999</cx:pt>
          <cx:pt idx="22977">23.809999999999999</cx:pt>
          <cx:pt idx="22978">23.809999999999999</cx:pt>
          <cx:pt idx="22979">23.809999999999999</cx:pt>
          <cx:pt idx="22980">23.800000000000001</cx:pt>
          <cx:pt idx="22981">23.789999999999999</cx:pt>
          <cx:pt idx="22982">23.780000000000001</cx:pt>
          <cx:pt idx="22983">23.780000000000001</cx:pt>
          <cx:pt idx="22984">23.780000000000001</cx:pt>
          <cx:pt idx="22985">23.780000000000001</cx:pt>
          <cx:pt idx="22986">23.77</cx:pt>
          <cx:pt idx="22987">23.77</cx:pt>
          <cx:pt idx="22988">23.77</cx:pt>
          <cx:pt idx="22989">23.77</cx:pt>
          <cx:pt idx="22990">23.760000000000002</cx:pt>
          <cx:pt idx="22991">23.760000000000002</cx:pt>
          <cx:pt idx="22992">23.760000000000002</cx:pt>
          <cx:pt idx="22993">23.760000000000002</cx:pt>
          <cx:pt idx="22994">23.760000000000002</cx:pt>
          <cx:pt idx="22995">23.75</cx:pt>
          <cx:pt idx="22996">23.75</cx:pt>
          <cx:pt idx="22997">23.75</cx:pt>
          <cx:pt idx="22998">23.75</cx:pt>
          <cx:pt idx="22999">23.739999999999998</cx:pt>
          <cx:pt idx="23000">23.739999999999998</cx:pt>
          <cx:pt idx="23001">23.739999999999998</cx:pt>
          <cx:pt idx="23002">23.73</cx:pt>
          <cx:pt idx="23003">23.73</cx:pt>
          <cx:pt idx="23004">23.73</cx:pt>
          <cx:pt idx="23005">23.73</cx:pt>
          <cx:pt idx="23006">23.73</cx:pt>
          <cx:pt idx="23007">23.73</cx:pt>
          <cx:pt idx="23008">23.73</cx:pt>
          <cx:pt idx="23009">23.73</cx:pt>
          <cx:pt idx="23010">23.719999999999999</cx:pt>
          <cx:pt idx="23011">23.719999999999999</cx:pt>
          <cx:pt idx="23012">23.710000000000001</cx:pt>
          <cx:pt idx="23013">23.710000000000001</cx:pt>
          <cx:pt idx="23014">23.710000000000001</cx:pt>
          <cx:pt idx="23015">23.699999999999999</cx:pt>
          <cx:pt idx="23016">23.699999999999999</cx:pt>
          <cx:pt idx="23017">23.699999999999999</cx:pt>
          <cx:pt idx="23018">23.699999999999999</cx:pt>
          <cx:pt idx="23019">23.690000000000001</cx:pt>
          <cx:pt idx="23020">23.690000000000001</cx:pt>
          <cx:pt idx="23021">23.690000000000001</cx:pt>
          <cx:pt idx="23022">23.690000000000001</cx:pt>
          <cx:pt idx="23023">23.68</cx:pt>
          <cx:pt idx="23024">23.68</cx:pt>
          <cx:pt idx="23025">23.68</cx:pt>
          <cx:pt idx="23026">23.68</cx:pt>
          <cx:pt idx="23027">23.68</cx:pt>
          <cx:pt idx="23028">23.68</cx:pt>
          <cx:pt idx="23029">23.68</cx:pt>
          <cx:pt idx="23030">23.68</cx:pt>
          <cx:pt idx="23031">23.68</cx:pt>
          <cx:pt idx="23032">23.68</cx:pt>
          <cx:pt idx="23033">23.68</cx:pt>
          <cx:pt idx="23034">23.670000000000002</cx:pt>
          <cx:pt idx="23035">23.670000000000002</cx:pt>
          <cx:pt idx="23036">23.670000000000002</cx:pt>
          <cx:pt idx="23037">23.670000000000002</cx:pt>
          <cx:pt idx="23038">23.66</cx:pt>
          <cx:pt idx="23039">23.66</cx:pt>
          <cx:pt idx="23040">23.66</cx:pt>
          <cx:pt idx="23041">23.66</cx:pt>
          <cx:pt idx="23042">23.66</cx:pt>
          <cx:pt idx="23043">23.66</cx:pt>
          <cx:pt idx="23044">23.66</cx:pt>
          <cx:pt idx="23045">23.649999999999999</cx:pt>
          <cx:pt idx="23046">23.649999999999999</cx:pt>
          <cx:pt idx="23047">23.640000000000001</cx:pt>
          <cx:pt idx="23048">23.640000000000001</cx:pt>
          <cx:pt idx="23049">23.640000000000001</cx:pt>
          <cx:pt idx="23050">23.640000000000001</cx:pt>
          <cx:pt idx="23051">23.640000000000001</cx:pt>
          <cx:pt idx="23052">23.640000000000001</cx:pt>
          <cx:pt idx="23053">23.640000000000001</cx:pt>
          <cx:pt idx="23054">23.629999999999999</cx:pt>
          <cx:pt idx="23055">23.629999999999999</cx:pt>
          <cx:pt idx="23056">23.629999999999999</cx:pt>
          <cx:pt idx="23057">23.620000000000001</cx:pt>
          <cx:pt idx="23058">23.620000000000001</cx:pt>
          <cx:pt idx="23059">23.620000000000001</cx:pt>
          <cx:pt idx="23060">23.620000000000001</cx:pt>
          <cx:pt idx="23061">23.609999999999999</cx:pt>
          <cx:pt idx="23062">23.609999999999999</cx:pt>
          <cx:pt idx="23063">23.609999999999999</cx:pt>
          <cx:pt idx="23064">23.609999999999999</cx:pt>
          <cx:pt idx="23065">23.609999999999999</cx:pt>
          <cx:pt idx="23066">23.609999999999999</cx:pt>
          <cx:pt idx="23067">23.600000000000001</cx:pt>
          <cx:pt idx="23068">23.600000000000001</cx:pt>
          <cx:pt idx="23069">23.600000000000001</cx:pt>
          <cx:pt idx="23070">23.600000000000001</cx:pt>
          <cx:pt idx="23071">23.59</cx:pt>
          <cx:pt idx="23072">23.59</cx:pt>
          <cx:pt idx="23073">23.579999999999998</cx:pt>
          <cx:pt idx="23074">23.579999999999998</cx:pt>
          <cx:pt idx="23075">23.579999999999998</cx:pt>
          <cx:pt idx="23076">23.579999999999998</cx:pt>
          <cx:pt idx="23077">23.579999999999998</cx:pt>
          <cx:pt idx="23078">23.57</cx:pt>
          <cx:pt idx="23079">23.559999999999999</cx:pt>
          <cx:pt idx="23080">23.559999999999999</cx:pt>
          <cx:pt idx="23081">23.550000000000001</cx:pt>
          <cx:pt idx="23082">23.539999999999999</cx:pt>
          <cx:pt idx="23083">23.530000000000001</cx:pt>
          <cx:pt idx="23084">23.530000000000001</cx:pt>
          <cx:pt idx="23085">23.530000000000001</cx:pt>
          <cx:pt idx="23086">23.530000000000001</cx:pt>
          <cx:pt idx="23087">23.530000000000001</cx:pt>
          <cx:pt idx="23088">23.530000000000001</cx:pt>
          <cx:pt idx="23089">23.530000000000001</cx:pt>
          <cx:pt idx="23090">23.530000000000001</cx:pt>
          <cx:pt idx="23091">23.530000000000001</cx:pt>
          <cx:pt idx="23092">23.530000000000001</cx:pt>
          <cx:pt idx="23093">23.530000000000001</cx:pt>
          <cx:pt idx="23094">23.530000000000001</cx:pt>
          <cx:pt idx="23095">23.530000000000001</cx:pt>
          <cx:pt idx="23096">23.530000000000001</cx:pt>
          <cx:pt idx="23097">23.530000000000001</cx:pt>
          <cx:pt idx="23098">23.530000000000001</cx:pt>
          <cx:pt idx="23099">23.530000000000001</cx:pt>
          <cx:pt idx="23100">23.530000000000001</cx:pt>
          <cx:pt idx="23101">23.530000000000001</cx:pt>
          <cx:pt idx="23102">23.530000000000001</cx:pt>
          <cx:pt idx="23103">23.530000000000001</cx:pt>
          <cx:pt idx="23104">23.530000000000001</cx:pt>
          <cx:pt idx="23105">23.530000000000001</cx:pt>
          <cx:pt idx="23106">23.530000000000001</cx:pt>
          <cx:pt idx="23107">23.530000000000001</cx:pt>
          <cx:pt idx="23108">23.530000000000001</cx:pt>
          <cx:pt idx="23109">23.530000000000001</cx:pt>
          <cx:pt idx="23110">23.530000000000001</cx:pt>
          <cx:pt idx="23111">23.530000000000001</cx:pt>
          <cx:pt idx="23112">23.530000000000001</cx:pt>
          <cx:pt idx="23113">23.530000000000001</cx:pt>
          <cx:pt idx="23114">23.530000000000001</cx:pt>
          <cx:pt idx="23115">23.530000000000001</cx:pt>
          <cx:pt idx="23116">23.530000000000001</cx:pt>
          <cx:pt idx="23117">23.530000000000001</cx:pt>
          <cx:pt idx="23118">23.530000000000001</cx:pt>
          <cx:pt idx="23119">23.530000000000001</cx:pt>
          <cx:pt idx="23120">23.530000000000001</cx:pt>
          <cx:pt idx="23121">23.530000000000001</cx:pt>
          <cx:pt idx="23122">23.530000000000001</cx:pt>
          <cx:pt idx="23123">23.52</cx:pt>
          <cx:pt idx="23124">23.52</cx:pt>
          <cx:pt idx="23125">23.510000000000002</cx:pt>
          <cx:pt idx="23126">23.510000000000002</cx:pt>
          <cx:pt idx="23127">23.5</cx:pt>
          <cx:pt idx="23128">23.5</cx:pt>
          <cx:pt idx="23129">23.5</cx:pt>
          <cx:pt idx="23130">23.489999999999998</cx:pt>
          <cx:pt idx="23131">23.489999999999998</cx:pt>
          <cx:pt idx="23132">23.48</cx:pt>
          <cx:pt idx="23133">23.48</cx:pt>
          <cx:pt idx="23134">23.48</cx:pt>
          <cx:pt idx="23135">23.48</cx:pt>
          <cx:pt idx="23136">23.48</cx:pt>
          <cx:pt idx="23137">23.48</cx:pt>
          <cx:pt idx="23138">23.48</cx:pt>
          <cx:pt idx="23139">23.48</cx:pt>
          <cx:pt idx="23140">23.48</cx:pt>
          <cx:pt idx="23141">23.48</cx:pt>
          <cx:pt idx="23142">23.469999999999999</cx:pt>
          <cx:pt idx="23143">23.469999999999999</cx:pt>
          <cx:pt idx="23144">23.460000000000001</cx:pt>
          <cx:pt idx="23145">23.460000000000001</cx:pt>
          <cx:pt idx="23146">23.460000000000001</cx:pt>
          <cx:pt idx="23147">23.460000000000001</cx:pt>
          <cx:pt idx="23148">23.460000000000001</cx:pt>
          <cx:pt idx="23149">23.440000000000001</cx:pt>
          <cx:pt idx="23150">23.440000000000001</cx:pt>
          <cx:pt idx="23151">23.440000000000001</cx:pt>
          <cx:pt idx="23152">23.43</cx:pt>
          <cx:pt idx="23153">23.43</cx:pt>
          <cx:pt idx="23154">23.420000000000002</cx:pt>
          <cx:pt idx="23155">23.420000000000002</cx:pt>
          <cx:pt idx="23156">23.41</cx:pt>
          <cx:pt idx="23157">23.399999999999999</cx:pt>
          <cx:pt idx="23158">23.399999999999999</cx:pt>
          <cx:pt idx="23159">23.399999999999999</cx:pt>
          <cx:pt idx="23160">23.399999999999999</cx:pt>
          <cx:pt idx="23161">23.399999999999999</cx:pt>
          <cx:pt idx="23162">23.399999999999999</cx:pt>
          <cx:pt idx="23163">23.399999999999999</cx:pt>
          <cx:pt idx="23164">23.399999999999999</cx:pt>
          <cx:pt idx="23165">23.399999999999999</cx:pt>
          <cx:pt idx="23166">23.399999999999999</cx:pt>
          <cx:pt idx="23167">23.399999999999999</cx:pt>
          <cx:pt idx="23168">23.399999999999999</cx:pt>
          <cx:pt idx="23169">23.399999999999999</cx:pt>
          <cx:pt idx="23170">23.399999999999999</cx:pt>
          <cx:pt idx="23171">23.390000000000001</cx:pt>
          <cx:pt idx="23172">23.390000000000001</cx:pt>
          <cx:pt idx="23173">23.390000000000001</cx:pt>
          <cx:pt idx="23174">23.379999999999999</cx:pt>
          <cx:pt idx="23175">23.379999999999999</cx:pt>
          <cx:pt idx="23176">23.370000000000001</cx:pt>
          <cx:pt idx="23177">23.370000000000001</cx:pt>
          <cx:pt idx="23178">23.370000000000001</cx:pt>
          <cx:pt idx="23179">23.370000000000001</cx:pt>
          <cx:pt idx="23180">23.359999999999999</cx:pt>
          <cx:pt idx="23181">23.359999999999999</cx:pt>
          <cx:pt idx="23182">23.350000000000001</cx:pt>
          <cx:pt idx="23183">23.350000000000001</cx:pt>
          <cx:pt idx="23184">23.34</cx:pt>
          <cx:pt idx="23185">23.34</cx:pt>
          <cx:pt idx="23186">23.34</cx:pt>
          <cx:pt idx="23187">23.34</cx:pt>
          <cx:pt idx="23188">23.329999999999998</cx:pt>
          <cx:pt idx="23189">23.329999999999998</cx:pt>
          <cx:pt idx="23190">23.329999999999998</cx:pt>
          <cx:pt idx="23191">23.329999999999998</cx:pt>
          <cx:pt idx="23192">23.329999999999998</cx:pt>
          <cx:pt idx="23193">23.329999999999998</cx:pt>
          <cx:pt idx="23194">23.329999999999998</cx:pt>
          <cx:pt idx="23195">23.329999999999998</cx:pt>
          <cx:pt idx="23196">23.329999999999998</cx:pt>
          <cx:pt idx="23197">23.329999999999998</cx:pt>
          <cx:pt idx="23198">23.329999999999998</cx:pt>
          <cx:pt idx="23199">23.329999999999998</cx:pt>
          <cx:pt idx="23200">23.329999999999998</cx:pt>
          <cx:pt idx="23201">23.329999999999998</cx:pt>
          <cx:pt idx="23202">23.329999999999998</cx:pt>
          <cx:pt idx="23203">23.329999999999998</cx:pt>
          <cx:pt idx="23204">23.329999999999998</cx:pt>
          <cx:pt idx="23205">23.32</cx:pt>
          <cx:pt idx="23206">23.309999999999999</cx:pt>
          <cx:pt idx="23207">23.309999999999999</cx:pt>
          <cx:pt idx="23208">23.309999999999999</cx:pt>
          <cx:pt idx="23209">23.300000000000001</cx:pt>
          <cx:pt idx="23210">23.300000000000001</cx:pt>
          <cx:pt idx="23211">23.300000000000001</cx:pt>
          <cx:pt idx="23212">23.289999999999999</cx:pt>
          <cx:pt idx="23213">23.289999999999999</cx:pt>
          <cx:pt idx="23214">23.289999999999999</cx:pt>
          <cx:pt idx="23215">23.289999999999999</cx:pt>
          <cx:pt idx="23216">23.289999999999999</cx:pt>
          <cx:pt idx="23217">23.280000000000001</cx:pt>
          <cx:pt idx="23218">23.280000000000001</cx:pt>
          <cx:pt idx="23219">23.280000000000001</cx:pt>
          <cx:pt idx="23220">23.260000000000002</cx:pt>
          <cx:pt idx="23221">23.260000000000002</cx:pt>
          <cx:pt idx="23222">23.260000000000002</cx:pt>
          <cx:pt idx="23223">23.260000000000002</cx:pt>
          <cx:pt idx="23224">23.260000000000002</cx:pt>
          <cx:pt idx="23225">23.260000000000002</cx:pt>
          <cx:pt idx="23226">23.260000000000002</cx:pt>
          <cx:pt idx="23227">23.260000000000002</cx:pt>
          <cx:pt idx="23228">23.260000000000002</cx:pt>
          <cx:pt idx="23229">23.260000000000002</cx:pt>
          <cx:pt idx="23230">23.260000000000002</cx:pt>
          <cx:pt idx="23231">23.260000000000002</cx:pt>
          <cx:pt idx="23232">23.260000000000002</cx:pt>
          <cx:pt idx="23233">23.260000000000002</cx:pt>
          <cx:pt idx="23234">23.25</cx:pt>
          <cx:pt idx="23235">23.25</cx:pt>
          <cx:pt idx="23236">23.25</cx:pt>
          <cx:pt idx="23237">23.25</cx:pt>
          <cx:pt idx="23238">23.239999999999998</cx:pt>
          <cx:pt idx="23239">23.239999999999998</cx:pt>
          <cx:pt idx="23240">23.23</cx:pt>
          <cx:pt idx="23241">23.23</cx:pt>
          <cx:pt idx="23242">23.23</cx:pt>
          <cx:pt idx="23243">23.219999999999999</cx:pt>
          <cx:pt idx="23244">23.219999999999999</cx:pt>
          <cx:pt idx="23245">23.219999999999999</cx:pt>
          <cx:pt idx="23246">23.210000000000001</cx:pt>
          <cx:pt idx="23247">23.210000000000001</cx:pt>
          <cx:pt idx="23248">23.210000000000001</cx:pt>
          <cx:pt idx="23249">23.199999999999999</cx:pt>
          <cx:pt idx="23250">23.199999999999999</cx:pt>
          <cx:pt idx="23251">23.199999999999999</cx:pt>
          <cx:pt idx="23252">23.199999999999999</cx:pt>
          <cx:pt idx="23253">23.199999999999999</cx:pt>
          <cx:pt idx="23254">23.190000000000001</cx:pt>
          <cx:pt idx="23255">23.190000000000001</cx:pt>
          <cx:pt idx="23256">23.18</cx:pt>
          <cx:pt idx="23257">23.18</cx:pt>
          <cx:pt idx="23258">23.18</cx:pt>
          <cx:pt idx="23259">23.170000000000002</cx:pt>
          <cx:pt idx="23260">23.170000000000002</cx:pt>
          <cx:pt idx="23261">23.170000000000002</cx:pt>
          <cx:pt idx="23262">23.170000000000002</cx:pt>
          <cx:pt idx="23263">23.170000000000002</cx:pt>
          <cx:pt idx="23264">23.16</cx:pt>
          <cx:pt idx="23265">23.16</cx:pt>
          <cx:pt idx="23266">23.16</cx:pt>
          <cx:pt idx="23267">23.149999999999999</cx:pt>
          <cx:pt idx="23268">23.149999999999999</cx:pt>
          <cx:pt idx="23269">23.140000000000001</cx:pt>
          <cx:pt idx="23270">23.129999999999999</cx:pt>
          <cx:pt idx="23271">23.129999999999999</cx:pt>
          <cx:pt idx="23272">23.120000000000001</cx:pt>
          <cx:pt idx="23273">23.120000000000001</cx:pt>
          <cx:pt idx="23274">23.109999999999999</cx:pt>
          <cx:pt idx="23275">23.109999999999999</cx:pt>
          <cx:pt idx="23276">23.109999999999999</cx:pt>
          <cx:pt idx="23277">23.109999999999999</cx:pt>
          <cx:pt idx="23278">23.100000000000001</cx:pt>
          <cx:pt idx="23279">23.100000000000001</cx:pt>
          <cx:pt idx="23280">23.079999999999998</cx:pt>
          <cx:pt idx="23281">23.079999999999998</cx:pt>
          <cx:pt idx="23282">23.079999999999998</cx:pt>
          <cx:pt idx="23283">23.079999999999998</cx:pt>
          <cx:pt idx="23284">23.079999999999998</cx:pt>
          <cx:pt idx="23285">23.079999999999998</cx:pt>
          <cx:pt idx="23286">23.079999999999998</cx:pt>
          <cx:pt idx="23287">23.079999999999998</cx:pt>
          <cx:pt idx="23288">23.079999999999998</cx:pt>
          <cx:pt idx="23289">23.079999999999998</cx:pt>
          <cx:pt idx="23290">23.079999999999998</cx:pt>
          <cx:pt idx="23291">23.079999999999998</cx:pt>
          <cx:pt idx="23292">23.079999999999998</cx:pt>
          <cx:pt idx="23293">23.079999999999998</cx:pt>
          <cx:pt idx="23294">23.079999999999998</cx:pt>
          <cx:pt idx="23295">23.079999999999998</cx:pt>
          <cx:pt idx="23296">23.079999999999998</cx:pt>
          <cx:pt idx="23297">23.079999999999998</cx:pt>
          <cx:pt idx="23298">23.079999999999998</cx:pt>
          <cx:pt idx="23299">23.079999999999998</cx:pt>
          <cx:pt idx="23300">23.079999999999998</cx:pt>
          <cx:pt idx="23301">23.079999999999998</cx:pt>
          <cx:pt idx="23302">23.079999999999998</cx:pt>
          <cx:pt idx="23303">23.079999999999998</cx:pt>
          <cx:pt idx="23304">23.079999999999998</cx:pt>
          <cx:pt idx="23305">23.079999999999998</cx:pt>
          <cx:pt idx="23306">23.079999999999998</cx:pt>
          <cx:pt idx="23307">23.079999999999998</cx:pt>
          <cx:pt idx="23308">23.079999999999998</cx:pt>
          <cx:pt idx="23309">23.079999999999998</cx:pt>
          <cx:pt idx="23310">23.079999999999998</cx:pt>
          <cx:pt idx="23311">23.079999999999998</cx:pt>
          <cx:pt idx="23312">23.079999999999998</cx:pt>
          <cx:pt idx="23313">23.079999999999998</cx:pt>
          <cx:pt idx="23314">23.079999999999998</cx:pt>
          <cx:pt idx="23315">23.079999999999998</cx:pt>
          <cx:pt idx="23316">23.079999999999998</cx:pt>
          <cx:pt idx="23317">23.079999999999998</cx:pt>
          <cx:pt idx="23318">23.079999999999998</cx:pt>
          <cx:pt idx="23319">23.079999999999998</cx:pt>
          <cx:pt idx="23320">23.079999999999998</cx:pt>
          <cx:pt idx="23321">23.079999999999998</cx:pt>
          <cx:pt idx="23322">23.079999999999998</cx:pt>
          <cx:pt idx="23323">23.079999999999998</cx:pt>
          <cx:pt idx="23324">23.079999999999998</cx:pt>
          <cx:pt idx="23325">23.079999999999998</cx:pt>
          <cx:pt idx="23326">23.079999999999998</cx:pt>
          <cx:pt idx="23327">23.079999999999998</cx:pt>
          <cx:pt idx="23328">23.079999999999998</cx:pt>
          <cx:pt idx="23329">23.079999999999998</cx:pt>
          <cx:pt idx="23330">23.079999999999998</cx:pt>
          <cx:pt idx="23331">23.079999999999998</cx:pt>
          <cx:pt idx="23332">23.059999999999999</cx:pt>
          <cx:pt idx="23333">23.050000000000001</cx:pt>
          <cx:pt idx="23334">23.050000000000001</cx:pt>
          <cx:pt idx="23335">23.039999999999999</cx:pt>
          <cx:pt idx="23336">23.039999999999999</cx:pt>
          <cx:pt idx="23337">23.030000000000001</cx:pt>
          <cx:pt idx="23338">23.030000000000001</cx:pt>
          <cx:pt idx="23339">23.030000000000001</cx:pt>
          <cx:pt idx="23340">23.030000000000001</cx:pt>
          <cx:pt idx="23341">23.02</cx:pt>
          <cx:pt idx="23342">23.02</cx:pt>
          <cx:pt idx="23343">23.02</cx:pt>
          <cx:pt idx="23344">23.02</cx:pt>
          <cx:pt idx="23345">23.02</cx:pt>
          <cx:pt idx="23346">23.02</cx:pt>
          <cx:pt idx="23347">23.010000000000002</cx:pt>
          <cx:pt idx="23348">23.010000000000002</cx:pt>
          <cx:pt idx="23349">23</cx:pt>
          <cx:pt idx="23350">22.989999999999998</cx:pt>
          <cx:pt idx="23351">22.989999999999998</cx:pt>
          <cx:pt idx="23352">22.989999999999998</cx:pt>
          <cx:pt idx="23353">22.98</cx:pt>
          <cx:pt idx="23354">22.969999999999999</cx:pt>
          <cx:pt idx="23355">22.960000000000001</cx:pt>
          <cx:pt idx="23356">22.949999999999999</cx:pt>
          <cx:pt idx="23357">22.949999999999999</cx:pt>
          <cx:pt idx="23358">22.949999999999999</cx:pt>
          <cx:pt idx="23359">22.949999999999999</cx:pt>
          <cx:pt idx="23360">22.949999999999999</cx:pt>
          <cx:pt idx="23361">22.949999999999999</cx:pt>
          <cx:pt idx="23362">22.949999999999999</cx:pt>
          <cx:pt idx="23363">22.940000000000001</cx:pt>
          <cx:pt idx="23364">22.940000000000001</cx:pt>
          <cx:pt idx="23365">22.940000000000001</cx:pt>
          <cx:pt idx="23366">22.940000000000001</cx:pt>
          <cx:pt idx="23367">22.93</cx:pt>
          <cx:pt idx="23368">22.93</cx:pt>
          <cx:pt idx="23369">22.93</cx:pt>
          <cx:pt idx="23370">22.920000000000002</cx:pt>
          <cx:pt idx="23371">22.920000000000002</cx:pt>
          <cx:pt idx="23372">22.920000000000002</cx:pt>
          <cx:pt idx="23373">22.920000000000002</cx:pt>
          <cx:pt idx="23374">22.920000000000002</cx:pt>
          <cx:pt idx="23375">22.920000000000002</cx:pt>
          <cx:pt idx="23376">22.91</cx:pt>
          <cx:pt idx="23377">22.91</cx:pt>
          <cx:pt idx="23378">22.899999999999999</cx:pt>
          <cx:pt idx="23379">22.899999999999999</cx:pt>
          <cx:pt idx="23380">22.890000000000001</cx:pt>
          <cx:pt idx="23381">22.890000000000001</cx:pt>
          <cx:pt idx="23382">22.890000000000001</cx:pt>
          <cx:pt idx="23383">22.879999999999999</cx:pt>
          <cx:pt idx="23384">22.879999999999999</cx:pt>
          <cx:pt idx="23385">22.879999999999999</cx:pt>
          <cx:pt idx="23386">22.879999999999999</cx:pt>
          <cx:pt idx="23387">22.859999999999999</cx:pt>
          <cx:pt idx="23388">22.859999999999999</cx:pt>
          <cx:pt idx="23389">22.859999999999999</cx:pt>
          <cx:pt idx="23390">22.859999999999999</cx:pt>
          <cx:pt idx="23391">22.859999999999999</cx:pt>
          <cx:pt idx="23392">22.859999999999999</cx:pt>
          <cx:pt idx="23393">22.850000000000001</cx:pt>
          <cx:pt idx="23394">22.850000000000001</cx:pt>
          <cx:pt idx="23395">22.84</cx:pt>
          <cx:pt idx="23396">22.829999999999998</cx:pt>
          <cx:pt idx="23397">22.829999999999998</cx:pt>
          <cx:pt idx="23398">22.829999999999998</cx:pt>
          <cx:pt idx="23399">22.82</cx:pt>
          <cx:pt idx="23400">22.82</cx:pt>
          <cx:pt idx="23401">22.82</cx:pt>
          <cx:pt idx="23402">22.809999999999999</cx:pt>
          <cx:pt idx="23403">22.809999999999999</cx:pt>
          <cx:pt idx="23404">22.809999999999999</cx:pt>
          <cx:pt idx="23405">22.809999999999999</cx:pt>
          <cx:pt idx="23406">22.809999999999999</cx:pt>
          <cx:pt idx="23407">22.809999999999999</cx:pt>
          <cx:pt idx="23408">22.800000000000001</cx:pt>
          <cx:pt idx="23409">22.800000000000001</cx:pt>
          <cx:pt idx="23410">22.800000000000001</cx:pt>
          <cx:pt idx="23411">22.789999999999999</cx:pt>
          <cx:pt idx="23412">22.789999999999999</cx:pt>
          <cx:pt idx="23413">22.789999999999999</cx:pt>
          <cx:pt idx="23414">22.780000000000001</cx:pt>
          <cx:pt idx="23415">22.780000000000001</cx:pt>
          <cx:pt idx="23416">22.780000000000001</cx:pt>
          <cx:pt idx="23417">22.780000000000001</cx:pt>
          <cx:pt idx="23418">22.77</cx:pt>
          <cx:pt idx="23419">22.77</cx:pt>
          <cx:pt idx="23420">22.77</cx:pt>
          <cx:pt idx="23421">22.77</cx:pt>
          <cx:pt idx="23422">22.760000000000002</cx:pt>
          <cx:pt idx="23423">22.75</cx:pt>
          <cx:pt idx="23424">22.75</cx:pt>
          <cx:pt idx="23425">22.75</cx:pt>
          <cx:pt idx="23426">22.73</cx:pt>
          <cx:pt idx="23427">22.73</cx:pt>
          <cx:pt idx="23428">22.73</cx:pt>
          <cx:pt idx="23429">22.73</cx:pt>
          <cx:pt idx="23430">22.73</cx:pt>
          <cx:pt idx="23431">22.73</cx:pt>
          <cx:pt idx="23432">22.73</cx:pt>
          <cx:pt idx="23433">22.73</cx:pt>
          <cx:pt idx="23434">22.73</cx:pt>
          <cx:pt idx="23435">22.73</cx:pt>
          <cx:pt idx="23436">22.73</cx:pt>
          <cx:pt idx="23437">22.73</cx:pt>
          <cx:pt idx="23438">22.73</cx:pt>
          <cx:pt idx="23439">22.73</cx:pt>
          <cx:pt idx="23440">22.73</cx:pt>
          <cx:pt idx="23441">22.73</cx:pt>
          <cx:pt idx="23442">22.73</cx:pt>
          <cx:pt idx="23443">22.73</cx:pt>
          <cx:pt idx="23444">22.73</cx:pt>
          <cx:pt idx="23445">22.73</cx:pt>
          <cx:pt idx="23446">22.73</cx:pt>
          <cx:pt idx="23447">22.73</cx:pt>
          <cx:pt idx="23448">22.73</cx:pt>
          <cx:pt idx="23449">22.73</cx:pt>
          <cx:pt idx="23450">22.73</cx:pt>
          <cx:pt idx="23451">22.73</cx:pt>
          <cx:pt idx="23452">22.73</cx:pt>
          <cx:pt idx="23453">22.73</cx:pt>
          <cx:pt idx="23454">22.73</cx:pt>
          <cx:pt idx="23455">22.73</cx:pt>
          <cx:pt idx="23456">22.73</cx:pt>
          <cx:pt idx="23457">22.73</cx:pt>
          <cx:pt idx="23458">22.710000000000001</cx:pt>
          <cx:pt idx="23459">22.710000000000001</cx:pt>
          <cx:pt idx="23460">22.710000000000001</cx:pt>
          <cx:pt idx="23461">22.710000000000001</cx:pt>
          <cx:pt idx="23462">22.699999999999999</cx:pt>
          <cx:pt idx="23463">22.699999999999999</cx:pt>
          <cx:pt idx="23464">22.699999999999999</cx:pt>
          <cx:pt idx="23465">22.699999999999999</cx:pt>
          <cx:pt idx="23466">22.690000000000001</cx:pt>
          <cx:pt idx="23467">22.68</cx:pt>
          <cx:pt idx="23468">22.68</cx:pt>
          <cx:pt idx="23469">22.670000000000002</cx:pt>
          <cx:pt idx="23470">22.670000000000002</cx:pt>
          <cx:pt idx="23471">22.670000000000002</cx:pt>
          <cx:pt idx="23472">22.670000000000002</cx:pt>
          <cx:pt idx="23473">22.66</cx:pt>
          <cx:pt idx="23474">22.66</cx:pt>
          <cx:pt idx="23475">22.66</cx:pt>
          <cx:pt idx="23476">22.66</cx:pt>
          <cx:pt idx="23477">22.649999999999999</cx:pt>
          <cx:pt idx="23478">22.649999999999999</cx:pt>
          <cx:pt idx="23479">22.640000000000001</cx:pt>
          <cx:pt idx="23480">22.640000000000001</cx:pt>
          <cx:pt idx="23481">22.640000000000001</cx:pt>
          <cx:pt idx="23482">22.640000000000001</cx:pt>
          <cx:pt idx="23483">22.640000000000001</cx:pt>
          <cx:pt idx="23484">22.640000000000001</cx:pt>
          <cx:pt idx="23485">22.629999999999999</cx:pt>
          <cx:pt idx="23486">22.629999999999999</cx:pt>
          <cx:pt idx="23487">22.629999999999999</cx:pt>
          <cx:pt idx="23488">22.620000000000001</cx:pt>
          <cx:pt idx="23489">22.620000000000001</cx:pt>
          <cx:pt idx="23490">22.620000000000001</cx:pt>
          <cx:pt idx="23491">22.609999999999999</cx:pt>
          <cx:pt idx="23492">22.609999999999999</cx:pt>
          <cx:pt idx="23493">22.600000000000001</cx:pt>
          <cx:pt idx="23494">22.600000000000001</cx:pt>
          <cx:pt idx="23495">22.600000000000001</cx:pt>
          <cx:pt idx="23496">22.59</cx:pt>
          <cx:pt idx="23497">22.59</cx:pt>
          <cx:pt idx="23498">22.59</cx:pt>
          <cx:pt idx="23499">22.59</cx:pt>
          <cx:pt idx="23500">22.579999999999998</cx:pt>
          <cx:pt idx="23501">22.579999999999998</cx:pt>
          <cx:pt idx="23502">22.579999999999998</cx:pt>
          <cx:pt idx="23503">22.579999999999998</cx:pt>
          <cx:pt idx="23504">22.579999999999998</cx:pt>
          <cx:pt idx="23505">22.579999999999998</cx:pt>
          <cx:pt idx="23506">22.579999999999998</cx:pt>
          <cx:pt idx="23507">22.579999999999998</cx:pt>
          <cx:pt idx="23508">22.579999999999998</cx:pt>
          <cx:pt idx="23509">22.579999999999998</cx:pt>
          <cx:pt idx="23510">22.579999999999998</cx:pt>
          <cx:pt idx="23511">22.57</cx:pt>
          <cx:pt idx="23512">22.57</cx:pt>
          <cx:pt idx="23513">22.559999999999999</cx:pt>
          <cx:pt idx="23514">22.559999999999999</cx:pt>
          <cx:pt idx="23515">22.559999999999999</cx:pt>
          <cx:pt idx="23516">22.559999999999999</cx:pt>
          <cx:pt idx="23517">22.550000000000001</cx:pt>
          <cx:pt idx="23518">22.550000000000001</cx:pt>
          <cx:pt idx="23519">22.550000000000001</cx:pt>
          <cx:pt idx="23520">22.550000000000001</cx:pt>
          <cx:pt idx="23521">22.539999999999999</cx:pt>
          <cx:pt idx="23522">22.539999999999999</cx:pt>
          <cx:pt idx="23523">22.539999999999999</cx:pt>
          <cx:pt idx="23524">22.539999999999999</cx:pt>
          <cx:pt idx="23525">22.530000000000001</cx:pt>
          <cx:pt idx="23526">22.530000000000001</cx:pt>
          <cx:pt idx="23527">22.530000000000001</cx:pt>
          <cx:pt idx="23528">22.52</cx:pt>
          <cx:pt idx="23529">22.510000000000002</cx:pt>
          <cx:pt idx="23530">22.510000000000002</cx:pt>
          <cx:pt idx="23531">22.5</cx:pt>
          <cx:pt idx="23532">22.5</cx:pt>
          <cx:pt idx="23533">22.5</cx:pt>
          <cx:pt idx="23534">22.5</cx:pt>
          <cx:pt idx="23535">22.5</cx:pt>
          <cx:pt idx="23536">22.5</cx:pt>
          <cx:pt idx="23537">22.5</cx:pt>
          <cx:pt idx="23538">22.5</cx:pt>
          <cx:pt idx="23539">22.489999999999998</cx:pt>
          <cx:pt idx="23540">22.489999999999998</cx:pt>
          <cx:pt idx="23541">22.48</cx:pt>
          <cx:pt idx="23542">22.48</cx:pt>
          <cx:pt idx="23543">22.469999999999999</cx:pt>
          <cx:pt idx="23544">22.469999999999999</cx:pt>
          <cx:pt idx="23545">22.469999999999999</cx:pt>
          <cx:pt idx="23546">22.469999999999999</cx:pt>
          <cx:pt idx="23547">22.469999999999999</cx:pt>
          <cx:pt idx="23548">22.460000000000001</cx:pt>
          <cx:pt idx="23549">22.460000000000001</cx:pt>
          <cx:pt idx="23550">22.460000000000001</cx:pt>
          <cx:pt idx="23551">22.449999999999999</cx:pt>
          <cx:pt idx="23552">22.449999999999999</cx:pt>
          <cx:pt idx="23553">22.449999999999999</cx:pt>
          <cx:pt idx="23554">22.449999999999999</cx:pt>
          <cx:pt idx="23555">22.449999999999999</cx:pt>
          <cx:pt idx="23556">22.449999999999999</cx:pt>
          <cx:pt idx="23557">22.440000000000001</cx:pt>
          <cx:pt idx="23558">22.43</cx:pt>
          <cx:pt idx="23559">22.43</cx:pt>
          <cx:pt idx="23560">22.43</cx:pt>
          <cx:pt idx="23561">22.420000000000002</cx:pt>
          <cx:pt idx="23562">22.41</cx:pt>
          <cx:pt idx="23563">22.41</cx:pt>
          <cx:pt idx="23564">22.41</cx:pt>
          <cx:pt idx="23565">22.41</cx:pt>
          <cx:pt idx="23566">22.41</cx:pt>
          <cx:pt idx="23567">22.41</cx:pt>
          <cx:pt idx="23568">22.41</cx:pt>
          <cx:pt idx="23569">22.41</cx:pt>
          <cx:pt idx="23570">22.41</cx:pt>
          <cx:pt idx="23571">22.390000000000001</cx:pt>
          <cx:pt idx="23572">22.390000000000001</cx:pt>
          <cx:pt idx="23573">22.390000000000001</cx:pt>
          <cx:pt idx="23574">22.390000000000001</cx:pt>
          <cx:pt idx="23575">22.390000000000001</cx:pt>
          <cx:pt idx="23576">22.390000000000001</cx:pt>
          <cx:pt idx="23577">22.390000000000001</cx:pt>
          <cx:pt idx="23578">22.379999999999999</cx:pt>
          <cx:pt idx="23579">22.379999999999999</cx:pt>
          <cx:pt idx="23580">22.379999999999999</cx:pt>
          <cx:pt idx="23581">22.379999999999999</cx:pt>
          <cx:pt idx="23582">22.370000000000001</cx:pt>
          <cx:pt idx="23583">22.370000000000001</cx:pt>
          <cx:pt idx="23584">22.370000000000001</cx:pt>
          <cx:pt idx="23585">22.370000000000001</cx:pt>
          <cx:pt idx="23586">22.370000000000001</cx:pt>
          <cx:pt idx="23587">22.370000000000001</cx:pt>
          <cx:pt idx="23588">22.370000000000001</cx:pt>
          <cx:pt idx="23589">22.370000000000001</cx:pt>
          <cx:pt idx="23590">22.370000000000001</cx:pt>
          <cx:pt idx="23591">22.359999999999999</cx:pt>
          <cx:pt idx="23592">22.359999999999999</cx:pt>
          <cx:pt idx="23593">22.359999999999999</cx:pt>
          <cx:pt idx="23594">22.359999999999999</cx:pt>
          <cx:pt idx="23595">22.359999999999999</cx:pt>
          <cx:pt idx="23596">22.350000000000001</cx:pt>
          <cx:pt idx="23597">22.350000000000001</cx:pt>
          <cx:pt idx="23598">22.350000000000001</cx:pt>
          <cx:pt idx="23599">22.34</cx:pt>
          <cx:pt idx="23600">22.329999999999998</cx:pt>
          <cx:pt idx="23601">22.329999999999998</cx:pt>
          <cx:pt idx="23602">22.329999999999998</cx:pt>
          <cx:pt idx="23603">22.329999999999998</cx:pt>
          <cx:pt idx="23604">22.329999999999998</cx:pt>
          <cx:pt idx="23605">22.32</cx:pt>
          <cx:pt idx="23606">22.32</cx:pt>
          <cx:pt idx="23607">22.32</cx:pt>
          <cx:pt idx="23608">22.32</cx:pt>
          <cx:pt idx="23609">22.32</cx:pt>
          <cx:pt idx="23610">22.309999999999999</cx:pt>
          <cx:pt idx="23611">22.309999999999999</cx:pt>
          <cx:pt idx="23612">22.309999999999999</cx:pt>
          <cx:pt idx="23613">22.309999999999999</cx:pt>
          <cx:pt idx="23614">22.309999999999999</cx:pt>
          <cx:pt idx="23615">22.309999999999999</cx:pt>
          <cx:pt idx="23616">22.309999999999999</cx:pt>
          <cx:pt idx="23617">22.309999999999999</cx:pt>
          <cx:pt idx="23618">22.300000000000001</cx:pt>
          <cx:pt idx="23619">22.300000000000001</cx:pt>
          <cx:pt idx="23620">22.300000000000001</cx:pt>
          <cx:pt idx="23621">22.300000000000001</cx:pt>
          <cx:pt idx="23622">22.300000000000001</cx:pt>
          <cx:pt idx="23623">22.289999999999999</cx:pt>
          <cx:pt idx="23624">22.289999999999999</cx:pt>
          <cx:pt idx="23625">22.289999999999999</cx:pt>
          <cx:pt idx="23626">22.280000000000001</cx:pt>
          <cx:pt idx="23627">22.280000000000001</cx:pt>
          <cx:pt idx="23628">22.280000000000001</cx:pt>
          <cx:pt idx="23629">22.27</cx:pt>
          <cx:pt idx="23630">22.27</cx:pt>
          <cx:pt idx="23631">22.27</cx:pt>
          <cx:pt idx="23632">22.27</cx:pt>
          <cx:pt idx="23633">22.260000000000002</cx:pt>
          <cx:pt idx="23634">22.260000000000002</cx:pt>
          <cx:pt idx="23635">22.25</cx:pt>
          <cx:pt idx="23636">22.239999999999998</cx:pt>
          <cx:pt idx="23637">22.219999999999999</cx:pt>
          <cx:pt idx="23638">22.219999999999999</cx:pt>
          <cx:pt idx="23639">22.219999999999999</cx:pt>
          <cx:pt idx="23640">22.219999999999999</cx:pt>
          <cx:pt idx="23641">22.219999999999999</cx:pt>
          <cx:pt idx="23642">22.219999999999999</cx:pt>
          <cx:pt idx="23643">22.219999999999999</cx:pt>
          <cx:pt idx="23644">22.219999999999999</cx:pt>
          <cx:pt idx="23645">22.219999999999999</cx:pt>
          <cx:pt idx="23646">22.219999999999999</cx:pt>
          <cx:pt idx="23647">22.219999999999999</cx:pt>
          <cx:pt idx="23648">22.219999999999999</cx:pt>
          <cx:pt idx="23649">22.219999999999999</cx:pt>
          <cx:pt idx="23650">22.219999999999999</cx:pt>
          <cx:pt idx="23651">22.219999999999999</cx:pt>
          <cx:pt idx="23652">22.219999999999999</cx:pt>
          <cx:pt idx="23653">22.219999999999999</cx:pt>
          <cx:pt idx="23654">22.219999999999999</cx:pt>
          <cx:pt idx="23655">22.219999999999999</cx:pt>
          <cx:pt idx="23656">22.219999999999999</cx:pt>
          <cx:pt idx="23657">22.219999999999999</cx:pt>
          <cx:pt idx="23658">22.219999999999999</cx:pt>
          <cx:pt idx="23659">22.219999999999999</cx:pt>
          <cx:pt idx="23660">22.219999999999999</cx:pt>
          <cx:pt idx="23661">22.219999999999999</cx:pt>
          <cx:pt idx="23662">22.219999999999999</cx:pt>
          <cx:pt idx="23663">22.219999999999999</cx:pt>
          <cx:pt idx="23664">22.219999999999999</cx:pt>
          <cx:pt idx="23665">22.219999999999999</cx:pt>
          <cx:pt idx="23666">22.219999999999999</cx:pt>
          <cx:pt idx="23667">22.219999999999999</cx:pt>
          <cx:pt idx="23668">22.219999999999999</cx:pt>
          <cx:pt idx="23669">22.219999999999999</cx:pt>
          <cx:pt idx="23670">22.219999999999999</cx:pt>
          <cx:pt idx="23671">22.219999999999999</cx:pt>
          <cx:pt idx="23672">22.219999999999999</cx:pt>
          <cx:pt idx="23673">22.219999999999999</cx:pt>
          <cx:pt idx="23674">22.219999999999999</cx:pt>
          <cx:pt idx="23675">22.219999999999999</cx:pt>
          <cx:pt idx="23676">22.219999999999999</cx:pt>
          <cx:pt idx="23677">22.219999999999999</cx:pt>
          <cx:pt idx="23678">22.219999999999999</cx:pt>
          <cx:pt idx="23679">22.219999999999999</cx:pt>
          <cx:pt idx="23680">22.219999999999999</cx:pt>
          <cx:pt idx="23681">22.219999999999999</cx:pt>
          <cx:pt idx="23682">22.219999999999999</cx:pt>
          <cx:pt idx="23683">22.219999999999999</cx:pt>
          <cx:pt idx="23684">22.219999999999999</cx:pt>
          <cx:pt idx="23685">22.219999999999999</cx:pt>
          <cx:pt idx="23686">22.219999999999999</cx:pt>
          <cx:pt idx="23687">22.219999999999999</cx:pt>
          <cx:pt idx="23688">22.219999999999999</cx:pt>
          <cx:pt idx="23689">22.219999999999999</cx:pt>
          <cx:pt idx="23690">22.219999999999999</cx:pt>
          <cx:pt idx="23691">22.219999999999999</cx:pt>
          <cx:pt idx="23692">22.219999999999999</cx:pt>
          <cx:pt idx="23693">22.219999999999999</cx:pt>
          <cx:pt idx="23694">22.219999999999999</cx:pt>
          <cx:pt idx="23695">22.219999999999999</cx:pt>
          <cx:pt idx="23696">22.219999999999999</cx:pt>
          <cx:pt idx="23697">22.219999999999999</cx:pt>
          <cx:pt idx="23698">22.219999999999999</cx:pt>
          <cx:pt idx="23699">22.219999999999999</cx:pt>
          <cx:pt idx="23700">22.219999999999999</cx:pt>
          <cx:pt idx="23701">22.219999999999999</cx:pt>
          <cx:pt idx="23702">22.219999999999999</cx:pt>
          <cx:pt idx="23703">22.219999999999999</cx:pt>
          <cx:pt idx="23704">22.219999999999999</cx:pt>
          <cx:pt idx="23705">22.219999999999999</cx:pt>
          <cx:pt idx="23706">22.219999999999999</cx:pt>
          <cx:pt idx="23707">22.219999999999999</cx:pt>
          <cx:pt idx="23708">22.219999999999999</cx:pt>
          <cx:pt idx="23709">22.219999999999999</cx:pt>
          <cx:pt idx="23710">22.219999999999999</cx:pt>
          <cx:pt idx="23711">22.219999999999999</cx:pt>
          <cx:pt idx="23712">22.219999999999999</cx:pt>
          <cx:pt idx="23713">22.219999999999999</cx:pt>
          <cx:pt idx="23714">22.219999999999999</cx:pt>
          <cx:pt idx="23715">22.219999999999999</cx:pt>
          <cx:pt idx="23716">22.219999999999999</cx:pt>
          <cx:pt idx="23717">22.219999999999999</cx:pt>
          <cx:pt idx="23718">22.219999999999999</cx:pt>
          <cx:pt idx="23719">22.219999999999999</cx:pt>
          <cx:pt idx="23720">22.219999999999999</cx:pt>
          <cx:pt idx="23721">22.219999999999999</cx:pt>
          <cx:pt idx="23722">22.219999999999999</cx:pt>
          <cx:pt idx="23723">22.219999999999999</cx:pt>
          <cx:pt idx="23724">22.219999999999999</cx:pt>
          <cx:pt idx="23725">22.219999999999999</cx:pt>
          <cx:pt idx="23726">22.219999999999999</cx:pt>
          <cx:pt idx="23727">22.219999999999999</cx:pt>
          <cx:pt idx="23728">22.219999999999999</cx:pt>
          <cx:pt idx="23729">22.219999999999999</cx:pt>
          <cx:pt idx="23730">22.199999999999999</cx:pt>
          <cx:pt idx="23731">22.190000000000001</cx:pt>
          <cx:pt idx="23732">22.18</cx:pt>
          <cx:pt idx="23733">22.18</cx:pt>
          <cx:pt idx="23734">22.170000000000002</cx:pt>
          <cx:pt idx="23735">22.16</cx:pt>
          <cx:pt idx="23736">22.16</cx:pt>
          <cx:pt idx="23737">22.16</cx:pt>
          <cx:pt idx="23738">22.16</cx:pt>
          <cx:pt idx="23739">22.16</cx:pt>
          <cx:pt idx="23740">22.16</cx:pt>
          <cx:pt idx="23741">22.149999999999999</cx:pt>
          <cx:pt idx="23742">22.149999999999999</cx:pt>
          <cx:pt idx="23743">22.140000000000001</cx:pt>
          <cx:pt idx="23744">22.140000000000001</cx:pt>
          <cx:pt idx="23745">22.129999999999999</cx:pt>
          <cx:pt idx="23746">22.129999999999999</cx:pt>
          <cx:pt idx="23747">22.129999999999999</cx:pt>
          <cx:pt idx="23748">22.129999999999999</cx:pt>
          <cx:pt idx="23749">22.120000000000001</cx:pt>
          <cx:pt idx="23750">22.120000000000001</cx:pt>
          <cx:pt idx="23751">22.120000000000001</cx:pt>
          <cx:pt idx="23752">22.120000000000001</cx:pt>
          <cx:pt idx="23753">22.120000000000001</cx:pt>
          <cx:pt idx="23754">22.120000000000001</cx:pt>
          <cx:pt idx="23755">22.120000000000001</cx:pt>
          <cx:pt idx="23756">22.109999999999999</cx:pt>
          <cx:pt idx="23757">22.109999999999999</cx:pt>
          <cx:pt idx="23758">22.100000000000001</cx:pt>
          <cx:pt idx="23759">22.079999999999998</cx:pt>
          <cx:pt idx="23760">22.079999999999998</cx:pt>
          <cx:pt idx="23761">22.079999999999998</cx:pt>
          <cx:pt idx="23762">22.079999999999998</cx:pt>
          <cx:pt idx="23763">22.07</cx:pt>
          <cx:pt idx="23764">22.07</cx:pt>
          <cx:pt idx="23765">22.07</cx:pt>
          <cx:pt idx="23766">22.059999999999999</cx:pt>
          <cx:pt idx="23767">22.059999999999999</cx:pt>
          <cx:pt idx="23768">22.059999999999999</cx:pt>
          <cx:pt idx="23769">22.059999999999999</cx:pt>
          <cx:pt idx="23770">22.050000000000001</cx:pt>
          <cx:pt idx="23771">22.039999999999999</cx:pt>
          <cx:pt idx="23772">22.039999999999999</cx:pt>
          <cx:pt idx="23773">22.030000000000001</cx:pt>
          <cx:pt idx="23774">22.030000000000001</cx:pt>
          <cx:pt idx="23775">22.030000000000001</cx:pt>
          <cx:pt idx="23776">22.030000000000001</cx:pt>
          <cx:pt idx="23777">22.030000000000001</cx:pt>
          <cx:pt idx="23778">22.030000000000001</cx:pt>
          <cx:pt idx="23779">22.02</cx:pt>
          <cx:pt idx="23780">22.010000000000002</cx:pt>
          <cx:pt idx="23781">22.010000000000002</cx:pt>
          <cx:pt idx="23782">22.010000000000002</cx:pt>
          <cx:pt idx="23783">22</cx:pt>
          <cx:pt idx="23784">22</cx:pt>
          <cx:pt idx="23785">22</cx:pt>
          <cx:pt idx="23786">22</cx:pt>
          <cx:pt idx="23787">22</cx:pt>
          <cx:pt idx="23788">22</cx:pt>
          <cx:pt idx="23789">22</cx:pt>
          <cx:pt idx="23790">22</cx:pt>
          <cx:pt idx="23791">21.989999999999998</cx:pt>
          <cx:pt idx="23792">21.989999999999998</cx:pt>
          <cx:pt idx="23793">21.989999999999998</cx:pt>
          <cx:pt idx="23794">21.98</cx:pt>
          <cx:pt idx="23795">21.98</cx:pt>
          <cx:pt idx="23796">21.969999999999999</cx:pt>
          <cx:pt idx="23797">21.960000000000001</cx:pt>
          <cx:pt idx="23798">21.960000000000001</cx:pt>
          <cx:pt idx="23799">21.949999999999999</cx:pt>
          <cx:pt idx="23800">21.949999999999999</cx:pt>
          <cx:pt idx="23801">21.949999999999999</cx:pt>
          <cx:pt idx="23802">21.949999999999999</cx:pt>
          <cx:pt idx="23803">21.949999999999999</cx:pt>
          <cx:pt idx="23804">21.949999999999999</cx:pt>
          <cx:pt idx="23805">21.940000000000001</cx:pt>
          <cx:pt idx="23806">21.940000000000001</cx:pt>
          <cx:pt idx="23807">21.940000000000001</cx:pt>
          <cx:pt idx="23808">21.93</cx:pt>
          <cx:pt idx="23809">21.93</cx:pt>
          <cx:pt idx="23810">21.93</cx:pt>
          <cx:pt idx="23811">21.93</cx:pt>
          <cx:pt idx="23812">21.93</cx:pt>
          <cx:pt idx="23813">21.93</cx:pt>
          <cx:pt idx="23814">21.93</cx:pt>
          <cx:pt idx="23815">21.920000000000002</cx:pt>
          <cx:pt idx="23816">21.920000000000002</cx:pt>
          <cx:pt idx="23817">21.920000000000002</cx:pt>
          <cx:pt idx="23818">21.920000000000002</cx:pt>
          <cx:pt idx="23819">21.920000000000002</cx:pt>
          <cx:pt idx="23820">21.920000000000002</cx:pt>
          <cx:pt idx="23821">21.920000000000002</cx:pt>
          <cx:pt idx="23822">21.920000000000002</cx:pt>
          <cx:pt idx="23823">21.91</cx:pt>
          <cx:pt idx="23824">21.91</cx:pt>
          <cx:pt idx="23825">21.899999999999999</cx:pt>
          <cx:pt idx="23826">21.899999999999999</cx:pt>
          <cx:pt idx="23827">21.899999999999999</cx:pt>
          <cx:pt idx="23828">21.879999999999999</cx:pt>
          <cx:pt idx="23829">21.879999999999999</cx:pt>
          <cx:pt idx="23830">21.879999999999999</cx:pt>
          <cx:pt idx="23831">21.879999999999999</cx:pt>
          <cx:pt idx="23832">21.879999999999999</cx:pt>
          <cx:pt idx="23833">21.879999999999999</cx:pt>
          <cx:pt idx="23834">21.879999999999999</cx:pt>
          <cx:pt idx="23835">21.879999999999999</cx:pt>
          <cx:pt idx="23836">21.879999999999999</cx:pt>
          <cx:pt idx="23837">21.879999999999999</cx:pt>
          <cx:pt idx="23838">21.879999999999999</cx:pt>
          <cx:pt idx="23839">21.879999999999999</cx:pt>
          <cx:pt idx="23840">21.879999999999999</cx:pt>
          <cx:pt idx="23841">21.879999999999999</cx:pt>
          <cx:pt idx="23842">21.870000000000001</cx:pt>
          <cx:pt idx="23843">21.870000000000001</cx:pt>
          <cx:pt idx="23844">21.859999999999999</cx:pt>
          <cx:pt idx="23845">21.850000000000001</cx:pt>
          <cx:pt idx="23846">21.850000000000001</cx:pt>
          <cx:pt idx="23847">21.850000000000001</cx:pt>
          <cx:pt idx="23848">21.850000000000001</cx:pt>
          <cx:pt idx="23849">21.84</cx:pt>
          <cx:pt idx="23850">21.84</cx:pt>
          <cx:pt idx="23851">21.84</cx:pt>
          <cx:pt idx="23852">21.829999999999998</cx:pt>
          <cx:pt idx="23853">21.829999999999998</cx:pt>
          <cx:pt idx="23854">21.829999999999998</cx:pt>
          <cx:pt idx="23855">21.82</cx:pt>
          <cx:pt idx="23856">21.82</cx:pt>
          <cx:pt idx="23857">21.82</cx:pt>
          <cx:pt idx="23858">21.82</cx:pt>
          <cx:pt idx="23859">21.809999999999999</cx:pt>
          <cx:pt idx="23860">21.800000000000001</cx:pt>
          <cx:pt idx="23861">21.800000000000001</cx:pt>
          <cx:pt idx="23862">21.789999999999999</cx:pt>
          <cx:pt idx="23863">21.789999999999999</cx:pt>
          <cx:pt idx="23864">21.789999999999999</cx:pt>
          <cx:pt idx="23865">21.789999999999999</cx:pt>
          <cx:pt idx="23866">21.789999999999999</cx:pt>
          <cx:pt idx="23867">21.789999999999999</cx:pt>
          <cx:pt idx="23868">21.789999999999999</cx:pt>
          <cx:pt idx="23869">21.780000000000001</cx:pt>
          <cx:pt idx="23870">21.780000000000001</cx:pt>
          <cx:pt idx="23871">21.780000000000001</cx:pt>
          <cx:pt idx="23872">21.77</cx:pt>
          <cx:pt idx="23873">21.77</cx:pt>
          <cx:pt idx="23874">21.77</cx:pt>
          <cx:pt idx="23875">21.760000000000002</cx:pt>
          <cx:pt idx="23876">21.760000000000002</cx:pt>
          <cx:pt idx="23877">21.760000000000002</cx:pt>
          <cx:pt idx="23878">21.739999999999998</cx:pt>
          <cx:pt idx="23879">21.739999999999998</cx:pt>
          <cx:pt idx="23880">21.739999999999998</cx:pt>
          <cx:pt idx="23881">21.739999999999998</cx:pt>
          <cx:pt idx="23882">21.739999999999998</cx:pt>
          <cx:pt idx="23883">21.739999999999998</cx:pt>
          <cx:pt idx="23884">21.739999999999998</cx:pt>
          <cx:pt idx="23885">21.739999999999998</cx:pt>
          <cx:pt idx="23886">21.739999999999998</cx:pt>
          <cx:pt idx="23887">21.739999999999998</cx:pt>
          <cx:pt idx="23888">21.739999999999998</cx:pt>
          <cx:pt idx="23889">21.739999999999998</cx:pt>
          <cx:pt idx="23890">21.739999999999998</cx:pt>
          <cx:pt idx="23891">21.739999999999998</cx:pt>
          <cx:pt idx="23892">21.739999999999998</cx:pt>
          <cx:pt idx="23893">21.73</cx:pt>
          <cx:pt idx="23894">21.719999999999999</cx:pt>
          <cx:pt idx="23895">21.719999999999999</cx:pt>
          <cx:pt idx="23896">21.719999999999999</cx:pt>
          <cx:pt idx="23897">21.719999999999999</cx:pt>
          <cx:pt idx="23898">21.710000000000001</cx:pt>
          <cx:pt idx="23899">21.699999999999999</cx:pt>
          <cx:pt idx="23900">21.699999999999999</cx:pt>
          <cx:pt idx="23901">21.699999999999999</cx:pt>
          <cx:pt idx="23902">21.699999999999999</cx:pt>
          <cx:pt idx="23903">21.690000000000001</cx:pt>
          <cx:pt idx="23904">21.690000000000001</cx:pt>
          <cx:pt idx="23905">21.690000000000001</cx:pt>
          <cx:pt idx="23906">21.68</cx:pt>
          <cx:pt idx="23907">21.68</cx:pt>
          <cx:pt idx="23908">21.68</cx:pt>
          <cx:pt idx="23909">21.670000000000002</cx:pt>
          <cx:pt idx="23910">21.670000000000002</cx:pt>
          <cx:pt idx="23911">21.670000000000002</cx:pt>
          <cx:pt idx="23912">21.670000000000002</cx:pt>
          <cx:pt idx="23913">21.66</cx:pt>
          <cx:pt idx="23914">21.66</cx:pt>
          <cx:pt idx="23915">21.66</cx:pt>
          <cx:pt idx="23916">21.66</cx:pt>
          <cx:pt idx="23917">21.649999999999999</cx:pt>
          <cx:pt idx="23918">21.649999999999999</cx:pt>
          <cx:pt idx="23919">21.649999999999999</cx:pt>
          <cx:pt idx="23920">21.640000000000001</cx:pt>
          <cx:pt idx="23921">21.640000000000001</cx:pt>
          <cx:pt idx="23922">21.640000000000001</cx:pt>
          <cx:pt idx="23923">21.629999999999999</cx:pt>
          <cx:pt idx="23924">21.620000000000001</cx:pt>
          <cx:pt idx="23925">21.620000000000001</cx:pt>
          <cx:pt idx="23926">21.620000000000001</cx:pt>
          <cx:pt idx="23927">21.620000000000001</cx:pt>
          <cx:pt idx="23928">21.620000000000001</cx:pt>
          <cx:pt idx="23929">21.620000000000001</cx:pt>
          <cx:pt idx="23930">21.620000000000001</cx:pt>
          <cx:pt idx="23931">21.620000000000001</cx:pt>
          <cx:pt idx="23932">21.620000000000001</cx:pt>
          <cx:pt idx="23933">21.609999999999999</cx:pt>
          <cx:pt idx="23934">21.609999999999999</cx:pt>
          <cx:pt idx="23935">21.600000000000001</cx:pt>
          <cx:pt idx="23936">21.600000000000001</cx:pt>
          <cx:pt idx="23937">21.59</cx:pt>
          <cx:pt idx="23938">21.579999999999998</cx:pt>
          <cx:pt idx="23939">21.57</cx:pt>
          <cx:pt idx="23940">21.57</cx:pt>
          <cx:pt idx="23941">21.57</cx:pt>
          <cx:pt idx="23942">21.57</cx:pt>
          <cx:pt idx="23943">21.57</cx:pt>
          <cx:pt idx="23944">21.559999999999999</cx:pt>
          <cx:pt idx="23945">21.559999999999999</cx:pt>
          <cx:pt idx="23946">21.559999999999999</cx:pt>
          <cx:pt idx="23947">21.539999999999999</cx:pt>
          <cx:pt idx="23948">21.539999999999999</cx:pt>
          <cx:pt idx="23949">21.539999999999999</cx:pt>
          <cx:pt idx="23950">21.539999999999999</cx:pt>
          <cx:pt idx="23951">21.539999999999999</cx:pt>
          <cx:pt idx="23952">21.539999999999999</cx:pt>
          <cx:pt idx="23953">21.530000000000001</cx:pt>
          <cx:pt idx="23954">21.530000000000001</cx:pt>
          <cx:pt idx="23955">21.530000000000001</cx:pt>
          <cx:pt idx="23956">21.530000000000001</cx:pt>
          <cx:pt idx="23957">21.530000000000001</cx:pt>
          <cx:pt idx="23958">21.52</cx:pt>
          <cx:pt idx="23959">21.52</cx:pt>
          <cx:pt idx="23960">21.510000000000002</cx:pt>
          <cx:pt idx="23961">21.5</cx:pt>
          <cx:pt idx="23962">21.5</cx:pt>
          <cx:pt idx="23963">21.5</cx:pt>
          <cx:pt idx="23964">21.5</cx:pt>
          <cx:pt idx="23965">21.489999999999998</cx:pt>
          <cx:pt idx="23966">21.489999999999998</cx:pt>
          <cx:pt idx="23967">21.489999999999998</cx:pt>
          <cx:pt idx="23968">21.489999999999998</cx:pt>
          <cx:pt idx="23969">21.48</cx:pt>
          <cx:pt idx="23970">21.48</cx:pt>
          <cx:pt idx="23971">21.469999999999999</cx:pt>
          <cx:pt idx="23972">21.469999999999999</cx:pt>
          <cx:pt idx="23973">21.460000000000001</cx:pt>
          <cx:pt idx="23974">21.460000000000001</cx:pt>
          <cx:pt idx="23975">21.460000000000001</cx:pt>
          <cx:pt idx="23976">21.460000000000001</cx:pt>
          <cx:pt idx="23977">21.460000000000001</cx:pt>
          <cx:pt idx="23978">21.449999999999999</cx:pt>
          <cx:pt idx="23979">21.440000000000001</cx:pt>
          <cx:pt idx="23980">21.43</cx:pt>
          <cx:pt idx="23981">21.43</cx:pt>
          <cx:pt idx="23982">21.43</cx:pt>
          <cx:pt idx="23983">21.43</cx:pt>
          <cx:pt idx="23984">21.43</cx:pt>
          <cx:pt idx="23985">21.43</cx:pt>
          <cx:pt idx="23986">21.43</cx:pt>
          <cx:pt idx="23987">21.43</cx:pt>
          <cx:pt idx="23988">21.43</cx:pt>
          <cx:pt idx="23989">21.43</cx:pt>
          <cx:pt idx="23990">21.43</cx:pt>
          <cx:pt idx="23991">21.43</cx:pt>
          <cx:pt idx="23992">21.43</cx:pt>
          <cx:pt idx="23993">21.43</cx:pt>
          <cx:pt idx="23994">21.43</cx:pt>
          <cx:pt idx="23995">21.43</cx:pt>
          <cx:pt idx="23996">21.43</cx:pt>
          <cx:pt idx="23997">21.43</cx:pt>
          <cx:pt idx="23998">21.43</cx:pt>
          <cx:pt idx="23999">21.43</cx:pt>
          <cx:pt idx="24000">21.43</cx:pt>
          <cx:pt idx="24001">21.43</cx:pt>
          <cx:pt idx="24002">21.43</cx:pt>
          <cx:pt idx="24003">21.43</cx:pt>
          <cx:pt idx="24004">21.43</cx:pt>
          <cx:pt idx="24005">21.43</cx:pt>
          <cx:pt idx="24006">21.43</cx:pt>
          <cx:pt idx="24007">21.43</cx:pt>
          <cx:pt idx="24008">21.43</cx:pt>
          <cx:pt idx="24009">21.43</cx:pt>
          <cx:pt idx="24010">21.43</cx:pt>
          <cx:pt idx="24011">21.43</cx:pt>
          <cx:pt idx="24012">21.43</cx:pt>
          <cx:pt idx="24013">21.43</cx:pt>
          <cx:pt idx="24014">21.43</cx:pt>
          <cx:pt idx="24015">21.43</cx:pt>
          <cx:pt idx="24016">21.43</cx:pt>
          <cx:pt idx="24017">21.43</cx:pt>
          <cx:pt idx="24018">21.43</cx:pt>
          <cx:pt idx="24019">21.43</cx:pt>
          <cx:pt idx="24020">21.43</cx:pt>
          <cx:pt idx="24021">21.43</cx:pt>
          <cx:pt idx="24022">21.43</cx:pt>
          <cx:pt idx="24023">21.43</cx:pt>
          <cx:pt idx="24024">21.43</cx:pt>
          <cx:pt idx="24025">21.43</cx:pt>
          <cx:pt idx="24026">21.43</cx:pt>
          <cx:pt idx="24027">21.43</cx:pt>
          <cx:pt idx="24028">21.43</cx:pt>
          <cx:pt idx="24029">21.43</cx:pt>
          <cx:pt idx="24030">21.43</cx:pt>
          <cx:pt idx="24031">21.41</cx:pt>
          <cx:pt idx="24032">21.399999999999999</cx:pt>
          <cx:pt idx="24033">21.399999999999999</cx:pt>
          <cx:pt idx="24034">21.399999999999999</cx:pt>
          <cx:pt idx="24035">21.390000000000001</cx:pt>
          <cx:pt idx="24036">21.390000000000001</cx:pt>
          <cx:pt idx="24037">21.390000000000001</cx:pt>
          <cx:pt idx="24038">21.390000000000001</cx:pt>
          <cx:pt idx="24039">21.390000000000001</cx:pt>
          <cx:pt idx="24040">21.379999999999999</cx:pt>
          <cx:pt idx="24041">21.379999999999999</cx:pt>
          <cx:pt idx="24042">21.379999999999999</cx:pt>
          <cx:pt idx="24043">21.370000000000001</cx:pt>
          <cx:pt idx="24044">21.370000000000001</cx:pt>
          <cx:pt idx="24045">21.359999999999999</cx:pt>
          <cx:pt idx="24046">21.359999999999999</cx:pt>
          <cx:pt idx="24047">21.359999999999999</cx:pt>
          <cx:pt idx="24048">21.359999999999999</cx:pt>
          <cx:pt idx="24049">21.350000000000001</cx:pt>
          <cx:pt idx="24050">21.34</cx:pt>
          <cx:pt idx="24051">21.329999999999998</cx:pt>
          <cx:pt idx="24052">21.329999999999998</cx:pt>
          <cx:pt idx="24053">21.329999999999998</cx:pt>
          <cx:pt idx="24054">21.309999999999999</cx:pt>
          <cx:pt idx="24055">21.309999999999999</cx:pt>
          <cx:pt idx="24056">21.309999999999999</cx:pt>
          <cx:pt idx="24057">21.309999999999999</cx:pt>
          <cx:pt idx="24058">21.309999999999999</cx:pt>
          <cx:pt idx="24059">21.309999999999999</cx:pt>
          <cx:pt idx="24060">21.309999999999999</cx:pt>
          <cx:pt idx="24061">21.309999999999999</cx:pt>
          <cx:pt idx="24062">21.300000000000001</cx:pt>
          <cx:pt idx="24063">21.289999999999999</cx:pt>
          <cx:pt idx="24064">21.289999999999999</cx:pt>
          <cx:pt idx="24065">21.289999999999999</cx:pt>
          <cx:pt idx="24066">21.289999999999999</cx:pt>
          <cx:pt idx="24067">21.280000000000001</cx:pt>
          <cx:pt idx="24068">21.280000000000001</cx:pt>
          <cx:pt idx="24069">21.280000000000001</cx:pt>
          <cx:pt idx="24070">21.280000000000001</cx:pt>
          <cx:pt idx="24071">21.280000000000001</cx:pt>
          <cx:pt idx="24072">21.27</cx:pt>
          <cx:pt idx="24073">21.27</cx:pt>
          <cx:pt idx="24074">21.27</cx:pt>
          <cx:pt idx="24075">21.260000000000002</cx:pt>
          <cx:pt idx="24076">21.260000000000002</cx:pt>
          <cx:pt idx="24077">21.25</cx:pt>
          <cx:pt idx="24078">21.25</cx:pt>
          <cx:pt idx="24079">21.25</cx:pt>
          <cx:pt idx="24080">21.23</cx:pt>
          <cx:pt idx="24081">21.23</cx:pt>
          <cx:pt idx="24082">21.23</cx:pt>
          <cx:pt idx="24083">21.219999999999999</cx:pt>
          <cx:pt idx="24084">21.210000000000001</cx:pt>
          <cx:pt idx="24085">21.210000000000001</cx:pt>
          <cx:pt idx="24086">21.210000000000001</cx:pt>
          <cx:pt idx="24087">21.210000000000001</cx:pt>
          <cx:pt idx="24088">21.210000000000001</cx:pt>
          <cx:pt idx="24089">21.210000000000001</cx:pt>
          <cx:pt idx="24090">21.210000000000001</cx:pt>
          <cx:pt idx="24091">21.210000000000001</cx:pt>
          <cx:pt idx="24092">21.210000000000001</cx:pt>
          <cx:pt idx="24093">21.210000000000001</cx:pt>
          <cx:pt idx="24094">21.210000000000001</cx:pt>
          <cx:pt idx="24095">21.210000000000001</cx:pt>
          <cx:pt idx="24096">21.210000000000001</cx:pt>
          <cx:pt idx="24097">21.210000000000001</cx:pt>
          <cx:pt idx="24098">21.210000000000001</cx:pt>
          <cx:pt idx="24099">21.210000000000001</cx:pt>
          <cx:pt idx="24100">21.210000000000001</cx:pt>
          <cx:pt idx="24101">21.210000000000001</cx:pt>
          <cx:pt idx="24102">21.210000000000001</cx:pt>
          <cx:pt idx="24103">21.199999999999999</cx:pt>
          <cx:pt idx="24104">21.199999999999999</cx:pt>
          <cx:pt idx="24105">21.199999999999999</cx:pt>
          <cx:pt idx="24106">21.199999999999999</cx:pt>
          <cx:pt idx="24107">21.190000000000001</cx:pt>
          <cx:pt idx="24108">21.190000000000001</cx:pt>
          <cx:pt idx="24109">21.190000000000001</cx:pt>
          <cx:pt idx="24110">21.18</cx:pt>
          <cx:pt idx="24111">21.18</cx:pt>
          <cx:pt idx="24112">21.18</cx:pt>
          <cx:pt idx="24113">21.18</cx:pt>
          <cx:pt idx="24114">21.18</cx:pt>
          <cx:pt idx="24115">21.16</cx:pt>
          <cx:pt idx="24116">21.16</cx:pt>
          <cx:pt idx="24117">21.16</cx:pt>
          <cx:pt idx="24118">21.149999999999999</cx:pt>
          <cx:pt idx="24119">21.149999999999999</cx:pt>
          <cx:pt idx="24120">21.149999999999999</cx:pt>
          <cx:pt idx="24121">21.149999999999999</cx:pt>
          <cx:pt idx="24122">21.149999999999999</cx:pt>
          <cx:pt idx="24123">21.149999999999999</cx:pt>
          <cx:pt idx="24124">21.149999999999999</cx:pt>
          <cx:pt idx="24125">21.140000000000001</cx:pt>
          <cx:pt idx="24126">21.140000000000001</cx:pt>
          <cx:pt idx="24127">21.140000000000001</cx:pt>
          <cx:pt idx="24128">21.129999999999999</cx:pt>
          <cx:pt idx="24129">21.129999999999999</cx:pt>
          <cx:pt idx="24130">21.129999999999999</cx:pt>
          <cx:pt idx="24131">21.129999999999999</cx:pt>
          <cx:pt idx="24132">21.120000000000001</cx:pt>
          <cx:pt idx="24133">21.109999999999999</cx:pt>
          <cx:pt idx="24134">21.109999999999999</cx:pt>
          <cx:pt idx="24135">21.109999999999999</cx:pt>
          <cx:pt idx="24136">21.109999999999999</cx:pt>
          <cx:pt idx="24137">21.100000000000001</cx:pt>
          <cx:pt idx="24138">21.09</cx:pt>
          <cx:pt idx="24139">21.09</cx:pt>
          <cx:pt idx="24140">21.079999999999998</cx:pt>
          <cx:pt idx="24141">21.07</cx:pt>
          <cx:pt idx="24142">21.050000000000001</cx:pt>
          <cx:pt idx="24143">21.050000000000001</cx:pt>
          <cx:pt idx="24144">21.050000000000001</cx:pt>
          <cx:pt idx="24145">21.050000000000001</cx:pt>
          <cx:pt idx="24146">21.050000000000001</cx:pt>
          <cx:pt idx="24147">21.050000000000001</cx:pt>
          <cx:pt idx="24148">21.050000000000001</cx:pt>
          <cx:pt idx="24149">21.050000000000001</cx:pt>
          <cx:pt idx="24150">21.050000000000001</cx:pt>
          <cx:pt idx="24151">21.050000000000001</cx:pt>
          <cx:pt idx="24152">21.050000000000001</cx:pt>
          <cx:pt idx="24153">21.050000000000001</cx:pt>
          <cx:pt idx="24154">21.050000000000001</cx:pt>
          <cx:pt idx="24155">21.050000000000001</cx:pt>
          <cx:pt idx="24156">21.050000000000001</cx:pt>
          <cx:pt idx="24157">21.050000000000001</cx:pt>
          <cx:pt idx="24158">21.050000000000001</cx:pt>
          <cx:pt idx="24159">21.050000000000001</cx:pt>
          <cx:pt idx="24160">21.050000000000001</cx:pt>
          <cx:pt idx="24161">21.050000000000001</cx:pt>
          <cx:pt idx="24162">21.050000000000001</cx:pt>
          <cx:pt idx="24163">21.050000000000001</cx:pt>
          <cx:pt idx="24164">21.050000000000001</cx:pt>
          <cx:pt idx="24165">21.050000000000001</cx:pt>
          <cx:pt idx="24166">21.039999999999999</cx:pt>
          <cx:pt idx="24167">21.039999999999999</cx:pt>
          <cx:pt idx="24168">21.039999999999999</cx:pt>
          <cx:pt idx="24169">21.030000000000001</cx:pt>
          <cx:pt idx="24170">21.02</cx:pt>
          <cx:pt idx="24171">21.010000000000002</cx:pt>
          <cx:pt idx="24172">21.010000000000002</cx:pt>
          <cx:pt idx="24173">21.010000000000002</cx:pt>
          <cx:pt idx="24174">21.010000000000002</cx:pt>
          <cx:pt idx="24175">21</cx:pt>
          <cx:pt idx="24176">21</cx:pt>
          <cx:pt idx="24177">20.989999999999998</cx:pt>
          <cx:pt idx="24178">20.989999999999998</cx:pt>
          <cx:pt idx="24179">20.989999999999998</cx:pt>
          <cx:pt idx="24180">20.989999999999998</cx:pt>
          <cx:pt idx="24181">20.98</cx:pt>
          <cx:pt idx="24182">20.98</cx:pt>
          <cx:pt idx="24183">20.98</cx:pt>
          <cx:pt idx="24184">20.969999999999999</cx:pt>
          <cx:pt idx="24185">20.969999999999999</cx:pt>
          <cx:pt idx="24186">20.969999999999999</cx:pt>
          <cx:pt idx="24187">20.969999999999999</cx:pt>
          <cx:pt idx="24188">20.960000000000001</cx:pt>
          <cx:pt idx="24189">20.960000000000001</cx:pt>
          <cx:pt idx="24190">20.949999999999999</cx:pt>
          <cx:pt idx="24191">20.949999999999999</cx:pt>
          <cx:pt idx="24192">20.949999999999999</cx:pt>
          <cx:pt idx="24193">20.940000000000001</cx:pt>
          <cx:pt idx="24194">20.940000000000001</cx:pt>
          <cx:pt idx="24195">20.93</cx:pt>
          <cx:pt idx="24196">20.93</cx:pt>
          <cx:pt idx="24197">20.93</cx:pt>
          <cx:pt idx="24198">20.93</cx:pt>
          <cx:pt idx="24199">20.93</cx:pt>
          <cx:pt idx="24200">20.93</cx:pt>
          <cx:pt idx="24201">20.93</cx:pt>
          <cx:pt idx="24202">20.920000000000002</cx:pt>
          <cx:pt idx="24203">20.920000000000002</cx:pt>
          <cx:pt idx="24204">20.920000000000002</cx:pt>
          <cx:pt idx="24205">20.91</cx:pt>
          <cx:pt idx="24206">20.91</cx:pt>
          <cx:pt idx="24207">20.899999999999999</cx:pt>
          <cx:pt idx="24208">20.899999999999999</cx:pt>
          <cx:pt idx="24209">20.899999999999999</cx:pt>
          <cx:pt idx="24210">20.890000000000001</cx:pt>
          <cx:pt idx="24211">20.890000000000001</cx:pt>
          <cx:pt idx="24212">20.879999999999999</cx:pt>
          <cx:pt idx="24213">20.879999999999999</cx:pt>
          <cx:pt idx="24214">20.870000000000001</cx:pt>
          <cx:pt idx="24215">20.870000000000001</cx:pt>
          <cx:pt idx="24216">20.870000000000001</cx:pt>
          <cx:pt idx="24217">20.859999999999999</cx:pt>
          <cx:pt idx="24218">20.859999999999999</cx:pt>
          <cx:pt idx="24219">20.859999999999999</cx:pt>
          <cx:pt idx="24220">20.829999999999998</cx:pt>
          <cx:pt idx="24221">20.829999999999998</cx:pt>
          <cx:pt idx="24222">20.829999999999998</cx:pt>
          <cx:pt idx="24223">20.829999999999998</cx:pt>
          <cx:pt idx="24224">20.829999999999998</cx:pt>
          <cx:pt idx="24225">20.829999999999998</cx:pt>
          <cx:pt idx="24226">20.829999999999998</cx:pt>
          <cx:pt idx="24227">20.829999999999998</cx:pt>
          <cx:pt idx="24228">20.829999999999998</cx:pt>
          <cx:pt idx="24229">20.829999999999998</cx:pt>
          <cx:pt idx="24230">20.829999999999998</cx:pt>
          <cx:pt idx="24231">20.829999999999998</cx:pt>
          <cx:pt idx="24232">20.829999999999998</cx:pt>
          <cx:pt idx="24233">20.829999999999998</cx:pt>
          <cx:pt idx="24234">20.829999999999998</cx:pt>
          <cx:pt idx="24235">20.829999999999998</cx:pt>
          <cx:pt idx="24236">20.829999999999998</cx:pt>
          <cx:pt idx="24237">20.829999999999998</cx:pt>
          <cx:pt idx="24238">20.829999999999998</cx:pt>
          <cx:pt idx="24239">20.829999999999998</cx:pt>
          <cx:pt idx="24240">20.829999999999998</cx:pt>
          <cx:pt idx="24241">20.829999999999998</cx:pt>
          <cx:pt idx="24242">20.82</cx:pt>
          <cx:pt idx="24243">20.82</cx:pt>
          <cx:pt idx="24244">20.809999999999999</cx:pt>
          <cx:pt idx="24245">20.789999999999999</cx:pt>
          <cx:pt idx="24246">20.789999999999999</cx:pt>
          <cx:pt idx="24247">20.789999999999999</cx:pt>
          <cx:pt idx="24248">20.789999999999999</cx:pt>
          <cx:pt idx="24249">20.780000000000001</cx:pt>
          <cx:pt idx="24250">20.780000000000001</cx:pt>
          <cx:pt idx="24251">20.780000000000001</cx:pt>
          <cx:pt idx="24252">20.77</cx:pt>
          <cx:pt idx="24253">20.760000000000002</cx:pt>
          <cx:pt idx="24254">20.75</cx:pt>
          <cx:pt idx="24255">20.75</cx:pt>
          <cx:pt idx="24256">20.75</cx:pt>
          <cx:pt idx="24257">20.739999999999998</cx:pt>
          <cx:pt idx="24258">20.739999999999998</cx:pt>
          <cx:pt idx="24259">20.739999999999998</cx:pt>
          <cx:pt idx="24260">20.739999999999998</cx:pt>
          <cx:pt idx="24261">20.739999999999998</cx:pt>
          <cx:pt idx="24262">20.73</cx:pt>
          <cx:pt idx="24263">20.73</cx:pt>
          <cx:pt idx="24264">20.719999999999999</cx:pt>
          <cx:pt idx="24265">20.719999999999999</cx:pt>
          <cx:pt idx="24266">20.710000000000001</cx:pt>
          <cx:pt idx="24267">20.710000000000001</cx:pt>
          <cx:pt idx="24268">20.710000000000001</cx:pt>
          <cx:pt idx="24269">20.699999999999999</cx:pt>
          <cx:pt idx="24270">20.690000000000001</cx:pt>
          <cx:pt idx="24271">20.690000000000001</cx:pt>
          <cx:pt idx="24272">20.690000000000001</cx:pt>
          <cx:pt idx="24273">20.690000000000001</cx:pt>
          <cx:pt idx="24274">20.690000000000001</cx:pt>
          <cx:pt idx="24275">20.690000000000001</cx:pt>
          <cx:pt idx="24276">20.690000000000001</cx:pt>
          <cx:pt idx="24277">20.690000000000001</cx:pt>
          <cx:pt idx="24278">20.690000000000001</cx:pt>
          <cx:pt idx="24279">20.690000000000001</cx:pt>
          <cx:pt idx="24280">20.690000000000001</cx:pt>
          <cx:pt idx="24281">20.690000000000001</cx:pt>
          <cx:pt idx="24282">20.690000000000001</cx:pt>
          <cx:pt idx="24283">20.690000000000001</cx:pt>
          <cx:pt idx="24284">20.690000000000001</cx:pt>
          <cx:pt idx="24285">20.690000000000001</cx:pt>
          <cx:pt idx="24286">20.68</cx:pt>
          <cx:pt idx="24287">20.68</cx:pt>
          <cx:pt idx="24288">20.68</cx:pt>
          <cx:pt idx="24289">20.68</cx:pt>
          <cx:pt idx="24290">20.670000000000002</cx:pt>
          <cx:pt idx="24291">20.670000000000002</cx:pt>
          <cx:pt idx="24292">20.670000000000002</cx:pt>
          <cx:pt idx="24293">20.66</cx:pt>
          <cx:pt idx="24294">20.649999999999999</cx:pt>
          <cx:pt idx="24295">20.649999999999999</cx:pt>
          <cx:pt idx="24296">20.649999999999999</cx:pt>
          <cx:pt idx="24297">20.649999999999999</cx:pt>
          <cx:pt idx="24298">20.640000000000001</cx:pt>
          <cx:pt idx="24299">20.640000000000001</cx:pt>
          <cx:pt idx="24300">20.629999999999999</cx:pt>
          <cx:pt idx="24301">20.629999999999999</cx:pt>
          <cx:pt idx="24302">20.629999999999999</cx:pt>
          <cx:pt idx="24303">20.629999999999999</cx:pt>
          <cx:pt idx="24304">20.620000000000001</cx:pt>
          <cx:pt idx="24305">20.620000000000001</cx:pt>
          <cx:pt idx="24306">20.620000000000001</cx:pt>
          <cx:pt idx="24307">20.609999999999999</cx:pt>
          <cx:pt idx="24308">20.59</cx:pt>
          <cx:pt idx="24309">20.59</cx:pt>
          <cx:pt idx="24310">20.59</cx:pt>
          <cx:pt idx="24311">20.59</cx:pt>
          <cx:pt idx="24312">20.59</cx:pt>
          <cx:pt idx="24313">20.59</cx:pt>
          <cx:pt idx="24314">20.59</cx:pt>
          <cx:pt idx="24315">20.59</cx:pt>
          <cx:pt idx="24316">20.59</cx:pt>
          <cx:pt idx="24317">20.59</cx:pt>
          <cx:pt idx="24318">20.59</cx:pt>
          <cx:pt idx="24319">20.57</cx:pt>
          <cx:pt idx="24320">20.57</cx:pt>
          <cx:pt idx="24321">20.559999999999999</cx:pt>
          <cx:pt idx="24322">20.550000000000001</cx:pt>
          <cx:pt idx="24323">20.539999999999999</cx:pt>
          <cx:pt idx="24324">20.539999999999999</cx:pt>
          <cx:pt idx="24325">20.539999999999999</cx:pt>
          <cx:pt idx="24326">20.530000000000001</cx:pt>
          <cx:pt idx="24327">20.510000000000002</cx:pt>
          <cx:pt idx="24328">20.510000000000002</cx:pt>
          <cx:pt idx="24329">20.510000000000002</cx:pt>
          <cx:pt idx="24330">20.510000000000002</cx:pt>
          <cx:pt idx="24331">20.510000000000002</cx:pt>
          <cx:pt idx="24332">20.510000000000002</cx:pt>
          <cx:pt idx="24333">20.510000000000002</cx:pt>
          <cx:pt idx="24334">20.510000000000002</cx:pt>
          <cx:pt idx="24335">20.510000000000002</cx:pt>
          <cx:pt idx="24336">20.510000000000002</cx:pt>
          <cx:pt idx="24337">20.510000000000002</cx:pt>
          <cx:pt idx="24338">20.510000000000002</cx:pt>
          <cx:pt idx="24339">20.510000000000002</cx:pt>
          <cx:pt idx="24340">20.510000000000002</cx:pt>
          <cx:pt idx="24341">20.5</cx:pt>
          <cx:pt idx="24342">20.5</cx:pt>
          <cx:pt idx="24343">20.5</cx:pt>
          <cx:pt idx="24344">20.489999999999998</cx:pt>
          <cx:pt idx="24345">20.489999999999998</cx:pt>
          <cx:pt idx="24346">20.48</cx:pt>
          <cx:pt idx="24347">20.469999999999999</cx:pt>
          <cx:pt idx="24348">20.460000000000001</cx:pt>
          <cx:pt idx="24349">20.460000000000001</cx:pt>
          <cx:pt idx="24350">20.449999999999999</cx:pt>
          <cx:pt idx="24351">20.449999999999999</cx:pt>
          <cx:pt idx="24352">20.449999999999999</cx:pt>
          <cx:pt idx="24353">20.449999999999999</cx:pt>
          <cx:pt idx="24354">20.449999999999999</cx:pt>
          <cx:pt idx="24355">20.449999999999999</cx:pt>
          <cx:pt idx="24356">20.440000000000001</cx:pt>
          <cx:pt idx="24357">20.440000000000001</cx:pt>
          <cx:pt idx="24358">20.43</cx:pt>
          <cx:pt idx="24359">20.43</cx:pt>
          <cx:pt idx="24360">20.43</cx:pt>
          <cx:pt idx="24361">20.43</cx:pt>
          <cx:pt idx="24362">20.420000000000002</cx:pt>
          <cx:pt idx="24363">20.41</cx:pt>
          <cx:pt idx="24364">20.41</cx:pt>
          <cx:pt idx="24365">20.41</cx:pt>
          <cx:pt idx="24366">20.41</cx:pt>
          <cx:pt idx="24367">20.41</cx:pt>
          <cx:pt idx="24368">20.41</cx:pt>
          <cx:pt idx="24369">20.41</cx:pt>
          <cx:pt idx="24370">20.390000000000001</cx:pt>
          <cx:pt idx="24371">20.390000000000001</cx:pt>
          <cx:pt idx="24372">20.390000000000001</cx:pt>
          <cx:pt idx="24373">20.370000000000001</cx:pt>
          <cx:pt idx="24374">20.370000000000001</cx:pt>
          <cx:pt idx="24375">20.370000000000001</cx:pt>
          <cx:pt idx="24376">20.370000000000001</cx:pt>
          <cx:pt idx="24377">20.370000000000001</cx:pt>
          <cx:pt idx="24378">20.359999999999999</cx:pt>
          <cx:pt idx="24379">20.350000000000001</cx:pt>
          <cx:pt idx="24380">20.34</cx:pt>
          <cx:pt idx="24381">20.329999999999998</cx:pt>
          <cx:pt idx="24382">20.309999999999999</cx:pt>
          <cx:pt idx="24383">20.309999999999999</cx:pt>
          <cx:pt idx="24384">20.309999999999999</cx:pt>
          <cx:pt idx="24385">20.309999999999999</cx:pt>
          <cx:pt idx="24386">20.300000000000001</cx:pt>
          <cx:pt idx="24387">20.289999999999999</cx:pt>
          <cx:pt idx="24388">20.289999999999999</cx:pt>
          <cx:pt idx="24389">20.289999999999999</cx:pt>
          <cx:pt idx="24390">20.289999999999999</cx:pt>
          <cx:pt idx="24391">20.280000000000001</cx:pt>
          <cx:pt idx="24392">20.280000000000001</cx:pt>
          <cx:pt idx="24393">20.27</cx:pt>
          <cx:pt idx="24394">20.27</cx:pt>
          <cx:pt idx="24395">20.27</cx:pt>
          <cx:pt idx="24396">20.27</cx:pt>
          <cx:pt idx="24397">20.260000000000002</cx:pt>
          <cx:pt idx="24398">20.260000000000002</cx:pt>
          <cx:pt idx="24399">20.260000000000002</cx:pt>
          <cx:pt idx="24400">20.260000000000002</cx:pt>
          <cx:pt idx="24401">20.260000000000002</cx:pt>
          <cx:pt idx="24402">20.25</cx:pt>
          <cx:pt idx="24403">20.25</cx:pt>
          <cx:pt idx="24404">20.25</cx:pt>
          <cx:pt idx="24405">20.25</cx:pt>
          <cx:pt idx="24406">20.25</cx:pt>
          <cx:pt idx="24407">20.239999999999998</cx:pt>
          <cx:pt idx="24408">20.239999999999998</cx:pt>
          <cx:pt idx="24409">20.239999999999998</cx:pt>
          <cx:pt idx="24410">20.23</cx:pt>
          <cx:pt idx="24411">20.23</cx:pt>
          <cx:pt idx="24412">20.23</cx:pt>
          <cx:pt idx="24413">20.199999999999999</cx:pt>
          <cx:pt idx="24414">20.199999999999999</cx:pt>
          <cx:pt idx="24415">20.199999999999999</cx:pt>
          <cx:pt idx="24416">20.190000000000001</cx:pt>
          <cx:pt idx="24417">20.190000000000001</cx:pt>
          <cx:pt idx="24418">20.190000000000001</cx:pt>
          <cx:pt idx="24419">20.190000000000001</cx:pt>
          <cx:pt idx="24420">20.18</cx:pt>
          <cx:pt idx="24421">20.170000000000002</cx:pt>
          <cx:pt idx="24422">20.170000000000002</cx:pt>
          <cx:pt idx="24423">20.16</cx:pt>
          <cx:pt idx="24424">20.16</cx:pt>
          <cx:pt idx="24425">20.149999999999999</cx:pt>
          <cx:pt idx="24426">20.140000000000001</cx:pt>
          <cx:pt idx="24427">20.140000000000001</cx:pt>
          <cx:pt idx="24428">20.140000000000001</cx:pt>
          <cx:pt idx="24429">20.129999999999999</cx:pt>
          <cx:pt idx="24430">20.129999999999999</cx:pt>
          <cx:pt idx="24431">20.129999999999999</cx:pt>
          <cx:pt idx="24432">20.129999999999999</cx:pt>
          <cx:pt idx="24433">20.120000000000001</cx:pt>
          <cx:pt idx="24434">20.109999999999999</cx:pt>
          <cx:pt idx="24435">20.100000000000001</cx:pt>
          <cx:pt idx="24436">20.09</cx:pt>
          <cx:pt idx="24437">20.09</cx:pt>
          <cx:pt idx="24438">20.079999999999998</cx:pt>
          <cx:pt idx="24439">20.079999999999998</cx:pt>
          <cx:pt idx="24440">20.079999999999998</cx:pt>
          <cx:pt idx="24441">20.079999999999998</cx:pt>
          <cx:pt idx="24442">20.079999999999998</cx:pt>
          <cx:pt idx="24443">20.07</cx:pt>
          <cx:pt idx="24444">20.050000000000001</cx:pt>
          <cx:pt idx="24445">20.010000000000002</cx:pt>
          <cx:pt idx="24446">20</cx:pt>
          <cx:pt idx="24447">20</cx:pt>
          <cx:pt idx="24448">20</cx:pt>
          <cx:pt idx="24449">20</cx:pt>
          <cx:pt idx="24450">20</cx:pt>
          <cx:pt idx="24451">20</cx:pt>
          <cx:pt idx="24452">20</cx:pt>
          <cx:pt idx="24453">20</cx:pt>
          <cx:pt idx="24454">20</cx:pt>
          <cx:pt idx="24455">20</cx:pt>
          <cx:pt idx="24456">20</cx:pt>
          <cx:pt idx="24457">20</cx:pt>
          <cx:pt idx="24458">20</cx:pt>
          <cx:pt idx="24459">20</cx:pt>
          <cx:pt idx="24460">20</cx:pt>
          <cx:pt idx="24461">20</cx:pt>
          <cx:pt idx="24462">20</cx:pt>
          <cx:pt idx="24463">20</cx:pt>
          <cx:pt idx="24464">20</cx:pt>
          <cx:pt idx="24465">20</cx:pt>
          <cx:pt idx="24466">20</cx:pt>
          <cx:pt idx="24467">20</cx:pt>
          <cx:pt idx="24468">20</cx:pt>
          <cx:pt idx="24469">20</cx:pt>
          <cx:pt idx="24470">20</cx:pt>
          <cx:pt idx="24471">20</cx:pt>
          <cx:pt idx="24472">20</cx:pt>
          <cx:pt idx="24473">20</cx:pt>
          <cx:pt idx="24474">20</cx:pt>
          <cx:pt idx="24475">20</cx:pt>
          <cx:pt idx="24476">20</cx:pt>
          <cx:pt idx="24477">20</cx:pt>
          <cx:pt idx="24478">20</cx:pt>
          <cx:pt idx="24479">20</cx:pt>
          <cx:pt idx="24480">20</cx:pt>
          <cx:pt idx="24481">20</cx:pt>
          <cx:pt idx="24482">20</cx:pt>
          <cx:pt idx="24483">20</cx:pt>
          <cx:pt idx="24484">20</cx:pt>
          <cx:pt idx="24485">20</cx:pt>
          <cx:pt idx="24486">20</cx:pt>
          <cx:pt idx="24487">20</cx:pt>
          <cx:pt idx="24488">20</cx:pt>
          <cx:pt idx="24489">20</cx:pt>
          <cx:pt idx="24490">20</cx:pt>
          <cx:pt idx="24491">20</cx:pt>
          <cx:pt idx="24492">20</cx:pt>
          <cx:pt idx="24493">20</cx:pt>
          <cx:pt idx="24494">20</cx:pt>
          <cx:pt idx="24495">20</cx:pt>
          <cx:pt idx="24496">20</cx:pt>
          <cx:pt idx="24497">20</cx:pt>
          <cx:pt idx="24498">20</cx:pt>
          <cx:pt idx="24499">20</cx:pt>
          <cx:pt idx="24500">20</cx:pt>
          <cx:pt idx="24501">20</cx:pt>
          <cx:pt idx="24502">20</cx:pt>
          <cx:pt idx="24503">20</cx:pt>
          <cx:pt idx="24504">20</cx:pt>
          <cx:pt idx="24505">20</cx:pt>
          <cx:pt idx="24506">20</cx:pt>
          <cx:pt idx="24507">20</cx:pt>
          <cx:pt idx="24508">20</cx:pt>
          <cx:pt idx="24509">20</cx:pt>
          <cx:pt idx="24510">20</cx:pt>
          <cx:pt idx="24511">20</cx:pt>
          <cx:pt idx="24512">20</cx:pt>
          <cx:pt idx="24513">20</cx:pt>
          <cx:pt idx="24514">20</cx:pt>
          <cx:pt idx="24515">20</cx:pt>
          <cx:pt idx="24516">20</cx:pt>
          <cx:pt idx="24517">20</cx:pt>
          <cx:pt idx="24518">20</cx:pt>
          <cx:pt idx="24519">20</cx:pt>
          <cx:pt idx="24520">20</cx:pt>
          <cx:pt idx="24521">20</cx:pt>
          <cx:pt idx="24522">20</cx:pt>
          <cx:pt idx="24523">20</cx:pt>
          <cx:pt idx="24524">20</cx:pt>
          <cx:pt idx="24525">20</cx:pt>
          <cx:pt idx="24526">20</cx:pt>
          <cx:pt idx="24527">20</cx:pt>
          <cx:pt idx="24528">20</cx:pt>
          <cx:pt idx="24529">20</cx:pt>
          <cx:pt idx="24530">20</cx:pt>
          <cx:pt idx="24531">20</cx:pt>
          <cx:pt idx="24532">20</cx:pt>
          <cx:pt idx="24533">20</cx:pt>
          <cx:pt idx="24534">20</cx:pt>
          <cx:pt idx="24535">20</cx:pt>
          <cx:pt idx="24536">20</cx:pt>
          <cx:pt idx="24537">20</cx:pt>
          <cx:pt idx="24538">20</cx:pt>
          <cx:pt idx="24539">20</cx:pt>
          <cx:pt idx="24540">20</cx:pt>
          <cx:pt idx="24541">20</cx:pt>
          <cx:pt idx="24542">20</cx:pt>
          <cx:pt idx="24543">20</cx:pt>
          <cx:pt idx="24544">20</cx:pt>
          <cx:pt idx="24545">20</cx:pt>
          <cx:pt idx="24546">20</cx:pt>
          <cx:pt idx="24547">20</cx:pt>
          <cx:pt idx="24548">20</cx:pt>
          <cx:pt idx="24549">20</cx:pt>
          <cx:pt idx="24550">20</cx:pt>
          <cx:pt idx="24551">20</cx:pt>
          <cx:pt idx="24552">20</cx:pt>
          <cx:pt idx="24553">20</cx:pt>
          <cx:pt idx="24554">20</cx:pt>
          <cx:pt idx="24555">20</cx:pt>
          <cx:pt idx="24556">20</cx:pt>
          <cx:pt idx="24557">20</cx:pt>
          <cx:pt idx="24558">20</cx:pt>
          <cx:pt idx="24559">20</cx:pt>
          <cx:pt idx="24560">20</cx:pt>
          <cx:pt idx="24561">20</cx:pt>
          <cx:pt idx="24562">20</cx:pt>
          <cx:pt idx="24563">20</cx:pt>
          <cx:pt idx="24564">20</cx:pt>
          <cx:pt idx="24565">20</cx:pt>
          <cx:pt idx="24566">20</cx:pt>
          <cx:pt idx="24567">20</cx:pt>
          <cx:pt idx="24568">20</cx:pt>
          <cx:pt idx="24569">20</cx:pt>
          <cx:pt idx="24570">20</cx:pt>
          <cx:pt idx="24571">20</cx:pt>
          <cx:pt idx="24572">20</cx:pt>
          <cx:pt idx="24573">20</cx:pt>
          <cx:pt idx="24574">20</cx:pt>
          <cx:pt idx="24575">20</cx:pt>
          <cx:pt idx="24576">20</cx:pt>
          <cx:pt idx="24577">20</cx:pt>
          <cx:pt idx="24578">20</cx:pt>
          <cx:pt idx="24579">20</cx:pt>
          <cx:pt idx="24580">20</cx:pt>
          <cx:pt idx="24581">20</cx:pt>
          <cx:pt idx="24582">20</cx:pt>
          <cx:pt idx="24583">19.989999999999998</cx:pt>
          <cx:pt idx="24584">19.98</cx:pt>
          <cx:pt idx="24585">19.960000000000001</cx:pt>
          <cx:pt idx="24586">19.949999999999999</cx:pt>
          <cx:pt idx="24587">19.93</cx:pt>
          <cx:pt idx="24588">19.93</cx:pt>
          <cx:pt idx="24589">19.91</cx:pt>
          <cx:pt idx="24590">19.91</cx:pt>
          <cx:pt idx="24591">19.899999999999999</cx:pt>
          <cx:pt idx="24592">19.899999999999999</cx:pt>
          <cx:pt idx="24593">19.890000000000001</cx:pt>
          <cx:pt idx="24594">19.879999999999999</cx:pt>
          <cx:pt idx="24595">19.879999999999999</cx:pt>
          <cx:pt idx="24596">19.870000000000001</cx:pt>
          <cx:pt idx="24597">19.859999999999999</cx:pt>
          <cx:pt idx="24598">19.859999999999999</cx:pt>
          <cx:pt idx="24599">19.850000000000001</cx:pt>
          <cx:pt idx="24600">19.850000000000001</cx:pt>
          <cx:pt idx="24601">19.850000000000001</cx:pt>
          <cx:pt idx="24602">19.850000000000001</cx:pt>
          <cx:pt idx="24603">19.84</cx:pt>
          <cx:pt idx="24604">19.84</cx:pt>
          <cx:pt idx="24605">19.829999999999998</cx:pt>
          <cx:pt idx="24606">19.829999999999998</cx:pt>
          <cx:pt idx="24607">19.82</cx:pt>
          <cx:pt idx="24608">19.789999999999999</cx:pt>
          <cx:pt idx="24609">19.789999999999999</cx:pt>
          <cx:pt idx="24610">19.780000000000001</cx:pt>
          <cx:pt idx="24611">19.780000000000001</cx:pt>
          <cx:pt idx="24612">19.780000000000001</cx:pt>
          <cx:pt idx="24613">19.77</cx:pt>
          <cx:pt idx="24614">19.77</cx:pt>
          <cx:pt idx="24615">19.77</cx:pt>
          <cx:pt idx="24616">19.77</cx:pt>
          <cx:pt idx="24617">19.75</cx:pt>
          <cx:pt idx="24618">19.75</cx:pt>
          <cx:pt idx="24619">19.75</cx:pt>
          <cx:pt idx="24620">19.739999999999998</cx:pt>
          <cx:pt idx="24621">19.739999999999998</cx:pt>
          <cx:pt idx="24622">19.73</cx:pt>
          <cx:pt idx="24623">19.719999999999999</cx:pt>
          <cx:pt idx="24624">19.710000000000001</cx:pt>
          <cx:pt idx="24625">19.710000000000001</cx:pt>
          <cx:pt idx="24626">19.699999999999999</cx:pt>
          <cx:pt idx="24627">19.699999999999999</cx:pt>
          <cx:pt idx="24628">19.690000000000001</cx:pt>
          <cx:pt idx="24629">19.68</cx:pt>
          <cx:pt idx="24630">19.670000000000002</cx:pt>
          <cx:pt idx="24631">19.670000000000002</cx:pt>
          <cx:pt idx="24632">19.670000000000002</cx:pt>
          <cx:pt idx="24633">19.670000000000002</cx:pt>
          <cx:pt idx="24634">19.670000000000002</cx:pt>
          <cx:pt idx="24635">19.670000000000002</cx:pt>
          <cx:pt idx="24636">19.66</cx:pt>
          <cx:pt idx="24637">19.66</cx:pt>
          <cx:pt idx="24638">19.66</cx:pt>
          <cx:pt idx="24639">19.649999999999999</cx:pt>
          <cx:pt idx="24640">19.640000000000001</cx:pt>
          <cx:pt idx="24641">19.640000000000001</cx:pt>
          <cx:pt idx="24642">19.640000000000001</cx:pt>
          <cx:pt idx="24643">19.629999999999999</cx:pt>
          <cx:pt idx="24644">19.629999999999999</cx:pt>
          <cx:pt idx="24645">19.609999999999999</cx:pt>
          <cx:pt idx="24646">19.609999999999999</cx:pt>
          <cx:pt idx="24647">19.59</cx:pt>
          <cx:pt idx="24648">19.579999999999998</cx:pt>
          <cx:pt idx="24649">19.57</cx:pt>
          <cx:pt idx="24650">19.57</cx:pt>
          <cx:pt idx="24651">19.57</cx:pt>
          <cx:pt idx="24652">19.57</cx:pt>
          <cx:pt idx="24653">19.57</cx:pt>
          <cx:pt idx="24654">19.57</cx:pt>
          <cx:pt idx="24655">19.57</cx:pt>
          <cx:pt idx="24656">19.559999999999999</cx:pt>
          <cx:pt idx="24657">19.539999999999999</cx:pt>
          <cx:pt idx="24658">19.539999999999999</cx:pt>
          <cx:pt idx="24659">19.539999999999999</cx:pt>
          <cx:pt idx="24660">19.530000000000001</cx:pt>
          <cx:pt idx="24661">19.530000000000001</cx:pt>
          <cx:pt idx="24662">19.530000000000001</cx:pt>
          <cx:pt idx="24663">19.52</cx:pt>
          <cx:pt idx="24664">19.52</cx:pt>
          <cx:pt idx="24665">19.510000000000002</cx:pt>
          <cx:pt idx="24666">19.510000000000002</cx:pt>
          <cx:pt idx="24667">19.5</cx:pt>
          <cx:pt idx="24668">19.489999999999998</cx:pt>
          <cx:pt idx="24669">19.489999999999998</cx:pt>
          <cx:pt idx="24670">19.48</cx:pt>
          <cx:pt idx="24671">19.469999999999999</cx:pt>
          <cx:pt idx="24672">19.469999999999999</cx:pt>
          <cx:pt idx="24673">19.469999999999999</cx:pt>
          <cx:pt idx="24674">19.460000000000001</cx:pt>
          <cx:pt idx="24675">19.460000000000001</cx:pt>
          <cx:pt idx="24676">19.460000000000001</cx:pt>
          <cx:pt idx="24677">19.449999999999999</cx:pt>
          <cx:pt idx="24678">19.449999999999999</cx:pt>
          <cx:pt idx="24679">19.440000000000001</cx:pt>
          <cx:pt idx="24680">19.440000000000001</cx:pt>
          <cx:pt idx="24681">19.440000000000001</cx:pt>
          <cx:pt idx="24682">19.440000000000001</cx:pt>
          <cx:pt idx="24683">19.440000000000001</cx:pt>
          <cx:pt idx="24684">19.440000000000001</cx:pt>
          <cx:pt idx="24685">19.440000000000001</cx:pt>
          <cx:pt idx="24686">19.440000000000001</cx:pt>
          <cx:pt idx="24687">19.440000000000001</cx:pt>
          <cx:pt idx="24688">19.440000000000001</cx:pt>
          <cx:pt idx="24689">19.43</cx:pt>
          <cx:pt idx="24690">19.43</cx:pt>
          <cx:pt idx="24691">19.43</cx:pt>
          <cx:pt idx="24692">19.420000000000002</cx:pt>
          <cx:pt idx="24693">19.420000000000002</cx:pt>
          <cx:pt idx="24694">19.420000000000002</cx:pt>
          <cx:pt idx="24695">19.41</cx:pt>
          <cx:pt idx="24696">19.41</cx:pt>
          <cx:pt idx="24697">19.399999999999999</cx:pt>
          <cx:pt idx="24698">19.399999999999999</cx:pt>
          <cx:pt idx="24699">19.399999999999999</cx:pt>
          <cx:pt idx="24700">19.390000000000001</cx:pt>
          <cx:pt idx="24701">19.390000000000001</cx:pt>
          <cx:pt idx="24702">19.390000000000001</cx:pt>
          <cx:pt idx="24703">19.390000000000001</cx:pt>
          <cx:pt idx="24704">19.379999999999999</cx:pt>
          <cx:pt idx="24705">19.379999999999999</cx:pt>
          <cx:pt idx="24706">19.359999999999999</cx:pt>
          <cx:pt idx="24707">19.350000000000001</cx:pt>
          <cx:pt idx="24708">19.350000000000001</cx:pt>
          <cx:pt idx="24709">19.350000000000001</cx:pt>
          <cx:pt idx="24710">19.350000000000001</cx:pt>
          <cx:pt idx="24711">19.350000000000001</cx:pt>
          <cx:pt idx="24712">19.350000000000001</cx:pt>
          <cx:pt idx="24713">19.350000000000001</cx:pt>
          <cx:pt idx="24714">19.350000000000001</cx:pt>
          <cx:pt idx="24715">19.350000000000001</cx:pt>
          <cx:pt idx="24716">19.350000000000001</cx:pt>
          <cx:pt idx="24717">19.350000000000001</cx:pt>
          <cx:pt idx="24718">19.350000000000001</cx:pt>
          <cx:pt idx="24719">19.350000000000001</cx:pt>
          <cx:pt idx="24720">19.350000000000001</cx:pt>
          <cx:pt idx="24721">19.350000000000001</cx:pt>
          <cx:pt idx="24722">19.350000000000001</cx:pt>
          <cx:pt idx="24723">19.34</cx:pt>
          <cx:pt idx="24724">19.34</cx:pt>
          <cx:pt idx="24725">19.329999999999998</cx:pt>
          <cx:pt idx="24726">19.329999999999998</cx:pt>
          <cx:pt idx="24727">19.32</cx:pt>
          <cx:pt idx="24728">19.32</cx:pt>
          <cx:pt idx="24729">19.300000000000001</cx:pt>
          <cx:pt idx="24730">19.300000000000001</cx:pt>
          <cx:pt idx="24731">19.280000000000001</cx:pt>
          <cx:pt idx="24732">19.280000000000001</cx:pt>
          <cx:pt idx="24733">19.280000000000001</cx:pt>
          <cx:pt idx="24734">19.280000000000001</cx:pt>
          <cx:pt idx="24735">19.280000000000001</cx:pt>
          <cx:pt idx="24736">19.280000000000001</cx:pt>
          <cx:pt idx="24737">19.280000000000001</cx:pt>
          <cx:pt idx="24738">19.27</cx:pt>
          <cx:pt idx="24739">19.260000000000002</cx:pt>
          <cx:pt idx="24740">19.260000000000002</cx:pt>
          <cx:pt idx="24741">19.25</cx:pt>
          <cx:pt idx="24742">19.23</cx:pt>
          <cx:pt idx="24743">19.23</cx:pt>
          <cx:pt idx="24744">19.23</cx:pt>
          <cx:pt idx="24745">19.23</cx:pt>
          <cx:pt idx="24746">19.23</cx:pt>
          <cx:pt idx="24747">19.23</cx:pt>
          <cx:pt idx="24748">19.23</cx:pt>
          <cx:pt idx="24749">19.23</cx:pt>
          <cx:pt idx="24750">19.23</cx:pt>
          <cx:pt idx="24751">19.23</cx:pt>
          <cx:pt idx="24752">19.23</cx:pt>
          <cx:pt idx="24753">19.23</cx:pt>
          <cx:pt idx="24754">19.23</cx:pt>
          <cx:pt idx="24755">19.23</cx:pt>
          <cx:pt idx="24756">19.23</cx:pt>
          <cx:pt idx="24757">19.23</cx:pt>
          <cx:pt idx="24758">19.23</cx:pt>
          <cx:pt idx="24759">19.23</cx:pt>
          <cx:pt idx="24760">19.210000000000001</cx:pt>
          <cx:pt idx="24761">19.210000000000001</cx:pt>
          <cx:pt idx="24762">19.190000000000001</cx:pt>
          <cx:pt idx="24763">19.18</cx:pt>
          <cx:pt idx="24764">19.18</cx:pt>
          <cx:pt idx="24765">19.18</cx:pt>
          <cx:pt idx="24766">19.18</cx:pt>
          <cx:pt idx="24767">19.170000000000002</cx:pt>
          <cx:pt idx="24768">19.170000000000002</cx:pt>
          <cx:pt idx="24769">19.170000000000002</cx:pt>
          <cx:pt idx="24770">19.16</cx:pt>
          <cx:pt idx="24771">19.16</cx:pt>
          <cx:pt idx="24772">19.149999999999999</cx:pt>
          <cx:pt idx="24773">19.149999999999999</cx:pt>
          <cx:pt idx="24774">19.149999999999999</cx:pt>
          <cx:pt idx="24775">19.149999999999999</cx:pt>
          <cx:pt idx="24776">19.149999999999999</cx:pt>
          <cx:pt idx="24777">19.149999999999999</cx:pt>
          <cx:pt idx="24778">19.149999999999999</cx:pt>
          <cx:pt idx="24779">19.149999999999999</cx:pt>
          <cx:pt idx="24780">19.149999999999999</cx:pt>
          <cx:pt idx="24781">19.140000000000001</cx:pt>
          <cx:pt idx="24782">19.140000000000001</cx:pt>
          <cx:pt idx="24783">19.140000000000001</cx:pt>
          <cx:pt idx="24784">19.129999999999999</cx:pt>
          <cx:pt idx="24785">19.129999999999999</cx:pt>
          <cx:pt idx="24786">19.120000000000001</cx:pt>
          <cx:pt idx="24787">19.120000000000001</cx:pt>
          <cx:pt idx="24788">19.109999999999999</cx:pt>
          <cx:pt idx="24789">19.109999999999999</cx:pt>
          <cx:pt idx="24790">19.100000000000001</cx:pt>
          <cx:pt idx="24791">19.100000000000001</cx:pt>
          <cx:pt idx="24792">19.09</cx:pt>
          <cx:pt idx="24793">19.09</cx:pt>
          <cx:pt idx="24794">19.07</cx:pt>
          <cx:pt idx="24795">19.050000000000001</cx:pt>
          <cx:pt idx="24796">19.050000000000001</cx:pt>
          <cx:pt idx="24797">19.050000000000001</cx:pt>
          <cx:pt idx="24798">19.050000000000001</cx:pt>
          <cx:pt idx="24799">19.050000000000001</cx:pt>
          <cx:pt idx="24800">19.050000000000001</cx:pt>
          <cx:pt idx="24801">19.050000000000001</cx:pt>
          <cx:pt idx="24802">19.050000000000001</cx:pt>
          <cx:pt idx="24803">19.050000000000001</cx:pt>
          <cx:pt idx="24804">19.050000000000001</cx:pt>
          <cx:pt idx="24805">19.050000000000001</cx:pt>
          <cx:pt idx="24806">19.050000000000001</cx:pt>
          <cx:pt idx="24807">19.050000000000001</cx:pt>
          <cx:pt idx="24808">19.050000000000001</cx:pt>
          <cx:pt idx="24809">19.050000000000001</cx:pt>
          <cx:pt idx="24810">19.050000000000001</cx:pt>
          <cx:pt idx="24811">19.050000000000001</cx:pt>
          <cx:pt idx="24812">19.050000000000001</cx:pt>
          <cx:pt idx="24813">19.050000000000001</cx:pt>
          <cx:pt idx="24814">19.050000000000001</cx:pt>
          <cx:pt idx="24815">19.050000000000001</cx:pt>
          <cx:pt idx="24816">19.050000000000001</cx:pt>
          <cx:pt idx="24817">19.030000000000001</cx:pt>
          <cx:pt idx="24818">19.02</cx:pt>
          <cx:pt idx="24819">19.02</cx:pt>
          <cx:pt idx="24820">19.010000000000002</cx:pt>
          <cx:pt idx="24821">19.010000000000002</cx:pt>
          <cx:pt idx="24822">19.010000000000002</cx:pt>
          <cx:pt idx="24823">19.010000000000002</cx:pt>
          <cx:pt idx="24824">19</cx:pt>
          <cx:pt idx="24825">19</cx:pt>
          <cx:pt idx="24826">18.989999999999998</cx:pt>
          <cx:pt idx="24827">18.989999999999998</cx:pt>
          <cx:pt idx="24828">18.989999999999998</cx:pt>
          <cx:pt idx="24829">18.969999999999999</cx:pt>
          <cx:pt idx="24830">18.969999999999999</cx:pt>
          <cx:pt idx="24831">18.969999999999999</cx:pt>
          <cx:pt idx="24832">18.949999999999999</cx:pt>
          <cx:pt idx="24833">18.949999999999999</cx:pt>
          <cx:pt idx="24834">18.949999999999999</cx:pt>
          <cx:pt idx="24835">18.940000000000001</cx:pt>
          <cx:pt idx="24836">18.940000000000001</cx:pt>
          <cx:pt idx="24837">18.93</cx:pt>
          <cx:pt idx="24838">18.920000000000002</cx:pt>
          <cx:pt idx="24839">18.920000000000002</cx:pt>
          <cx:pt idx="24840">18.920000000000002</cx:pt>
          <cx:pt idx="24841">18.920000000000002</cx:pt>
          <cx:pt idx="24842">18.920000000000002</cx:pt>
          <cx:pt idx="24843">18.920000000000002</cx:pt>
          <cx:pt idx="24844">18.920000000000002</cx:pt>
          <cx:pt idx="24845">18.91</cx:pt>
          <cx:pt idx="24846">18.91</cx:pt>
          <cx:pt idx="24847">18.899999999999999</cx:pt>
          <cx:pt idx="24848">18.890000000000001</cx:pt>
          <cx:pt idx="24849">18.890000000000001</cx:pt>
          <cx:pt idx="24850">18.890000000000001</cx:pt>
          <cx:pt idx="24851">18.879999999999999</cx:pt>
          <cx:pt idx="24852">18.870000000000001</cx:pt>
          <cx:pt idx="24853">18.870000000000001</cx:pt>
          <cx:pt idx="24854">18.870000000000001</cx:pt>
          <cx:pt idx="24855">18.870000000000001</cx:pt>
          <cx:pt idx="24856">18.859999999999999</cx:pt>
          <cx:pt idx="24857">18.859999999999999</cx:pt>
          <cx:pt idx="24858">18.850000000000001</cx:pt>
          <cx:pt idx="24859">18.850000000000001</cx:pt>
          <cx:pt idx="24860">18.850000000000001</cx:pt>
          <cx:pt idx="24861">18.84</cx:pt>
          <cx:pt idx="24862">18.84</cx:pt>
          <cx:pt idx="24863">18.84</cx:pt>
          <cx:pt idx="24864">18.829999999999998</cx:pt>
          <cx:pt idx="24865">18.809999999999999</cx:pt>
          <cx:pt idx="24866">18.809999999999999</cx:pt>
          <cx:pt idx="24867">18.789999999999999</cx:pt>
          <cx:pt idx="24868">18.789999999999999</cx:pt>
          <cx:pt idx="24869">18.780000000000001</cx:pt>
          <cx:pt idx="24870">18.780000000000001</cx:pt>
          <cx:pt idx="24871">18.77</cx:pt>
          <cx:pt idx="24872">18.77</cx:pt>
          <cx:pt idx="24873">18.77</cx:pt>
          <cx:pt idx="24874">18.75</cx:pt>
          <cx:pt idx="24875">18.75</cx:pt>
          <cx:pt idx="24876">18.75</cx:pt>
          <cx:pt idx="24877">18.75</cx:pt>
          <cx:pt idx="24878">18.75</cx:pt>
          <cx:pt idx="24879">18.75</cx:pt>
          <cx:pt idx="24880">18.75</cx:pt>
          <cx:pt idx="24881">18.75</cx:pt>
          <cx:pt idx="24882">18.75</cx:pt>
          <cx:pt idx="24883">18.75</cx:pt>
          <cx:pt idx="24884">18.75</cx:pt>
          <cx:pt idx="24885">18.75</cx:pt>
          <cx:pt idx="24886">18.75</cx:pt>
          <cx:pt idx="24887">18.75</cx:pt>
          <cx:pt idx="24888">18.75</cx:pt>
          <cx:pt idx="24889">18.75</cx:pt>
          <cx:pt idx="24890">18.75</cx:pt>
          <cx:pt idx="24891">18.75</cx:pt>
          <cx:pt idx="24892">18.75</cx:pt>
          <cx:pt idx="24893">18.75</cx:pt>
          <cx:pt idx="24894">18.75</cx:pt>
          <cx:pt idx="24895">18.75</cx:pt>
          <cx:pt idx="24896">18.75</cx:pt>
          <cx:pt idx="24897">18.75</cx:pt>
          <cx:pt idx="24898">18.75</cx:pt>
          <cx:pt idx="24899">18.75</cx:pt>
          <cx:pt idx="24900">18.75</cx:pt>
          <cx:pt idx="24901">18.75</cx:pt>
          <cx:pt idx="24902">18.75</cx:pt>
          <cx:pt idx="24903">18.75</cx:pt>
          <cx:pt idx="24904">18.75</cx:pt>
          <cx:pt idx="24905">18.739999999999998</cx:pt>
          <cx:pt idx="24906">18.739999999999998</cx:pt>
          <cx:pt idx="24907">18.719999999999999</cx:pt>
          <cx:pt idx="24908">18.719999999999999</cx:pt>
          <cx:pt idx="24909">18.719999999999999</cx:pt>
          <cx:pt idx="24910">18.719999999999999</cx:pt>
          <cx:pt idx="24911">18.710000000000001</cx:pt>
          <cx:pt idx="24912">18.699999999999999</cx:pt>
          <cx:pt idx="24913">18.690000000000001</cx:pt>
          <cx:pt idx="24914">18.68</cx:pt>
          <cx:pt idx="24915">18.68</cx:pt>
          <cx:pt idx="24916">18.66</cx:pt>
          <cx:pt idx="24917">18.66</cx:pt>
          <cx:pt idx="24918">18.649999999999999</cx:pt>
          <cx:pt idx="24919">18.649999999999999</cx:pt>
          <cx:pt idx="24920">18.649999999999999</cx:pt>
          <cx:pt idx="24921">18.640000000000001</cx:pt>
          <cx:pt idx="24922">18.640000000000001</cx:pt>
          <cx:pt idx="24923">18.640000000000001</cx:pt>
          <cx:pt idx="24924">18.640000000000001</cx:pt>
          <cx:pt idx="24925">18.629999999999999</cx:pt>
          <cx:pt idx="24926">18.629999999999999</cx:pt>
          <cx:pt idx="24927">18.620000000000001</cx:pt>
          <cx:pt idx="24928">18.620000000000001</cx:pt>
          <cx:pt idx="24929">18.620000000000001</cx:pt>
          <cx:pt idx="24930">18.620000000000001</cx:pt>
          <cx:pt idx="24931">18.600000000000001</cx:pt>
          <cx:pt idx="24932">18.600000000000001</cx:pt>
          <cx:pt idx="24933">18.600000000000001</cx:pt>
          <cx:pt idx="24934">18.600000000000001</cx:pt>
          <cx:pt idx="24935">18.600000000000001</cx:pt>
          <cx:pt idx="24936">18.600000000000001</cx:pt>
          <cx:pt idx="24937">18.59</cx:pt>
          <cx:pt idx="24938">18.579999999999998</cx:pt>
          <cx:pt idx="24939">18.57</cx:pt>
          <cx:pt idx="24940">18.57</cx:pt>
          <cx:pt idx="24941">18.559999999999999</cx:pt>
          <cx:pt idx="24942">18.559999999999999</cx:pt>
          <cx:pt idx="24943">18.559999999999999</cx:pt>
          <cx:pt idx="24944">18.559999999999999</cx:pt>
          <cx:pt idx="24945">18.550000000000001</cx:pt>
          <cx:pt idx="24946">18.550000000000001</cx:pt>
          <cx:pt idx="24947">18.52</cx:pt>
          <cx:pt idx="24948">18.52</cx:pt>
          <cx:pt idx="24949">18.52</cx:pt>
          <cx:pt idx="24950">18.52</cx:pt>
          <cx:pt idx="24951">18.52</cx:pt>
          <cx:pt idx="24952">18.52</cx:pt>
          <cx:pt idx="24953">18.52</cx:pt>
          <cx:pt idx="24954">18.52</cx:pt>
          <cx:pt idx="24955">18.52</cx:pt>
          <cx:pt idx="24956">18.52</cx:pt>
          <cx:pt idx="24957">18.52</cx:pt>
          <cx:pt idx="24958">18.52</cx:pt>
          <cx:pt idx="24959">18.52</cx:pt>
          <cx:pt idx="24960">18.52</cx:pt>
          <cx:pt idx="24961">18.52</cx:pt>
          <cx:pt idx="24962">18.52</cx:pt>
          <cx:pt idx="24963">18.510000000000002</cx:pt>
          <cx:pt idx="24964">18.5</cx:pt>
          <cx:pt idx="24965">18.5</cx:pt>
          <cx:pt idx="24966">18.5</cx:pt>
          <cx:pt idx="24967">18.489999999999998</cx:pt>
          <cx:pt idx="24968">18.48</cx:pt>
          <cx:pt idx="24969">18.460000000000001</cx:pt>
          <cx:pt idx="24970">18.460000000000001</cx:pt>
          <cx:pt idx="24971">18.460000000000001</cx:pt>
          <cx:pt idx="24972">18.449999999999999</cx:pt>
          <cx:pt idx="24973">18.449999999999999</cx:pt>
          <cx:pt idx="24974">18.449999999999999</cx:pt>
          <cx:pt idx="24975">18.440000000000001</cx:pt>
          <cx:pt idx="24976">18.440000000000001</cx:pt>
          <cx:pt idx="24977">18.420000000000002</cx:pt>
          <cx:pt idx="24978">18.420000000000002</cx:pt>
          <cx:pt idx="24979">18.420000000000002</cx:pt>
          <cx:pt idx="24980">18.420000000000002</cx:pt>
          <cx:pt idx="24981">18.420000000000002</cx:pt>
          <cx:pt idx="24982">18.420000000000002</cx:pt>
          <cx:pt idx="24983">18.420000000000002</cx:pt>
          <cx:pt idx="24984">18.420000000000002</cx:pt>
          <cx:pt idx="24985">18.420000000000002</cx:pt>
          <cx:pt idx="24986">18.420000000000002</cx:pt>
          <cx:pt idx="24987">18.41</cx:pt>
          <cx:pt idx="24988">18.399999999999999</cx:pt>
          <cx:pt idx="24989">18.399999999999999</cx:pt>
          <cx:pt idx="24990">18.399999999999999</cx:pt>
          <cx:pt idx="24991">18.399999999999999</cx:pt>
          <cx:pt idx="24992">18.399999999999999</cx:pt>
          <cx:pt idx="24993">18.399999999999999</cx:pt>
          <cx:pt idx="24994">18.390000000000001</cx:pt>
          <cx:pt idx="24995">18.379999999999999</cx:pt>
          <cx:pt idx="24996">18.370000000000001</cx:pt>
          <cx:pt idx="24997">18.370000000000001</cx:pt>
          <cx:pt idx="24998">18.370000000000001</cx:pt>
          <cx:pt idx="24999">18.370000000000001</cx:pt>
          <cx:pt idx="25000">18.370000000000001</cx:pt>
          <cx:pt idx="25001">18.359999999999999</cx:pt>
          <cx:pt idx="25002">18.350000000000001</cx:pt>
          <cx:pt idx="25003">18.329999999999998</cx:pt>
          <cx:pt idx="25004">18.329999999999998</cx:pt>
          <cx:pt idx="25005">18.32</cx:pt>
          <cx:pt idx="25006">18.32</cx:pt>
          <cx:pt idx="25007">18.309999999999999</cx:pt>
          <cx:pt idx="25008">18.309999999999999</cx:pt>
          <cx:pt idx="25009">18.300000000000001</cx:pt>
          <cx:pt idx="25010">18.280000000000001</cx:pt>
          <cx:pt idx="25011">18.280000000000001</cx:pt>
          <cx:pt idx="25012">18.280000000000001</cx:pt>
          <cx:pt idx="25013">18.280000000000001</cx:pt>
          <cx:pt idx="25014">18.280000000000001</cx:pt>
          <cx:pt idx="25015">18.260000000000002</cx:pt>
          <cx:pt idx="25016">18.260000000000002</cx:pt>
          <cx:pt idx="25017">18.25</cx:pt>
          <cx:pt idx="25018">18.239999999999998</cx:pt>
          <cx:pt idx="25019">18.239999999999998</cx:pt>
          <cx:pt idx="25020">18.239999999999998</cx:pt>
          <cx:pt idx="25021">18.239999999999998</cx:pt>
          <cx:pt idx="25022">18.239999999999998</cx:pt>
          <cx:pt idx="25023">18.23</cx:pt>
          <cx:pt idx="25024">18.23</cx:pt>
          <cx:pt idx="25025">18.219999999999999</cx:pt>
          <cx:pt idx="25026">18.219999999999999</cx:pt>
          <cx:pt idx="25027">18.219999999999999</cx:pt>
          <cx:pt idx="25028">18.210000000000001</cx:pt>
          <cx:pt idx="25029">18.190000000000001</cx:pt>
          <cx:pt idx="25030">18.18</cx:pt>
          <cx:pt idx="25031">18.18</cx:pt>
          <cx:pt idx="25032">18.18</cx:pt>
          <cx:pt idx="25033">18.18</cx:pt>
          <cx:pt idx="25034">18.18</cx:pt>
          <cx:pt idx="25035">18.18</cx:pt>
          <cx:pt idx="25036">18.18</cx:pt>
          <cx:pt idx="25037">18.18</cx:pt>
          <cx:pt idx="25038">18.18</cx:pt>
          <cx:pt idx="25039">18.18</cx:pt>
          <cx:pt idx="25040">18.18</cx:pt>
          <cx:pt idx="25041">18.18</cx:pt>
          <cx:pt idx="25042">18.18</cx:pt>
          <cx:pt idx="25043">18.18</cx:pt>
          <cx:pt idx="25044">18.18</cx:pt>
          <cx:pt idx="25045">18.18</cx:pt>
          <cx:pt idx="25046">18.18</cx:pt>
          <cx:pt idx="25047">18.18</cx:pt>
          <cx:pt idx="25048">18.18</cx:pt>
          <cx:pt idx="25049">18.18</cx:pt>
          <cx:pt idx="25050">18.18</cx:pt>
          <cx:pt idx="25051">18.18</cx:pt>
          <cx:pt idx="25052">18.18</cx:pt>
          <cx:pt idx="25053">18.18</cx:pt>
          <cx:pt idx="25054">18.18</cx:pt>
          <cx:pt idx="25055">18.18</cx:pt>
          <cx:pt idx="25056">18.18</cx:pt>
          <cx:pt idx="25057">18.18</cx:pt>
          <cx:pt idx="25058">18.18</cx:pt>
          <cx:pt idx="25059">18.18</cx:pt>
          <cx:pt idx="25060">18.18</cx:pt>
          <cx:pt idx="25061">18.18</cx:pt>
          <cx:pt idx="25062">18.18</cx:pt>
          <cx:pt idx="25063">18.18</cx:pt>
          <cx:pt idx="25064">18.18</cx:pt>
          <cx:pt idx="25065">18.18</cx:pt>
          <cx:pt idx="25066">18.18</cx:pt>
          <cx:pt idx="25067">18.18</cx:pt>
          <cx:pt idx="25068">18.18</cx:pt>
          <cx:pt idx="25069">18.18</cx:pt>
          <cx:pt idx="25070">18.18</cx:pt>
          <cx:pt idx="25071">18.18</cx:pt>
          <cx:pt idx="25072">18.18</cx:pt>
          <cx:pt idx="25073">18.18</cx:pt>
          <cx:pt idx="25074">18.18</cx:pt>
          <cx:pt idx="25075">18.18</cx:pt>
          <cx:pt idx="25076">18.18</cx:pt>
          <cx:pt idx="25077">18.18</cx:pt>
          <cx:pt idx="25078">18.18</cx:pt>
          <cx:pt idx="25079">18.18</cx:pt>
          <cx:pt idx="25080">18.18</cx:pt>
          <cx:pt idx="25081">18.18</cx:pt>
          <cx:pt idx="25082">18.18</cx:pt>
          <cx:pt idx="25083">18.18</cx:pt>
          <cx:pt idx="25084">18.18</cx:pt>
          <cx:pt idx="25085">18.18</cx:pt>
          <cx:pt idx="25086">18.18</cx:pt>
          <cx:pt idx="25087">18.18</cx:pt>
          <cx:pt idx="25088">18.18</cx:pt>
          <cx:pt idx="25089">18.18</cx:pt>
          <cx:pt idx="25090">18.18</cx:pt>
          <cx:pt idx="25091">18.18</cx:pt>
          <cx:pt idx="25092">18.18</cx:pt>
          <cx:pt idx="25093">18.18</cx:pt>
          <cx:pt idx="25094">18.170000000000002</cx:pt>
          <cx:pt idx="25095">18.170000000000002</cx:pt>
          <cx:pt idx="25096">18.16</cx:pt>
          <cx:pt idx="25097">18.149999999999999</cx:pt>
          <cx:pt idx="25098">18.129999999999999</cx:pt>
          <cx:pt idx="25099">18.120000000000001</cx:pt>
          <cx:pt idx="25100">18.100000000000001</cx:pt>
          <cx:pt idx="25101">18.100000000000001</cx:pt>
          <cx:pt idx="25102">18.100000000000001</cx:pt>
          <cx:pt idx="25103">18.100000000000001</cx:pt>
          <cx:pt idx="25104">18.09</cx:pt>
          <cx:pt idx="25105">18.09</cx:pt>
          <cx:pt idx="25106">18.079999999999998</cx:pt>
          <cx:pt idx="25107">18.079999999999998</cx:pt>
          <cx:pt idx="25108">18.07</cx:pt>
          <cx:pt idx="25109">18.07</cx:pt>
          <cx:pt idx="25110">18.07</cx:pt>
          <cx:pt idx="25111">18.07</cx:pt>
          <cx:pt idx="25112">18.07</cx:pt>
          <cx:pt idx="25113">18.07</cx:pt>
          <cx:pt idx="25114">18.059999999999999</cx:pt>
          <cx:pt idx="25115">18.059999999999999</cx:pt>
          <cx:pt idx="25116">18.059999999999999</cx:pt>
          <cx:pt idx="25117">18.059999999999999</cx:pt>
          <cx:pt idx="25118">18.059999999999999</cx:pt>
          <cx:pt idx="25119">18.050000000000001</cx:pt>
          <cx:pt idx="25120">18.030000000000001</cx:pt>
          <cx:pt idx="25121">18.02</cx:pt>
          <cx:pt idx="25122">18.02</cx:pt>
          <cx:pt idx="25123">18</cx:pt>
          <cx:pt idx="25124">18</cx:pt>
          <cx:pt idx="25125">18</cx:pt>
          <cx:pt idx="25126">18</cx:pt>
          <cx:pt idx="25127">18</cx:pt>
          <cx:pt idx="25128">18</cx:pt>
          <cx:pt idx="25129">18</cx:pt>
          <cx:pt idx="25130">18</cx:pt>
          <cx:pt idx="25131">18</cx:pt>
          <cx:pt idx="25132">17.989999999999998</cx:pt>
          <cx:pt idx="25133">17.989999999999998</cx:pt>
          <cx:pt idx="25134">17.98</cx:pt>
          <cx:pt idx="25135">17.969999999999999</cx:pt>
          <cx:pt idx="25136">17.960000000000001</cx:pt>
          <cx:pt idx="25137">17.949999999999999</cx:pt>
          <cx:pt idx="25138">17.949999999999999</cx:pt>
          <cx:pt idx="25139">17.949999999999999</cx:pt>
          <cx:pt idx="25140">17.949999999999999</cx:pt>
          <cx:pt idx="25141">17.949999999999999</cx:pt>
          <cx:pt idx="25142">17.949999999999999</cx:pt>
          <cx:pt idx="25143">17.940000000000001</cx:pt>
          <cx:pt idx="25144">17.93</cx:pt>
          <cx:pt idx="25145">17.91</cx:pt>
          <cx:pt idx="25146">17.899999999999999</cx:pt>
          <cx:pt idx="25147">17.899999999999999</cx:pt>
          <cx:pt idx="25148">17.890000000000001</cx:pt>
          <cx:pt idx="25149">17.890000000000001</cx:pt>
          <cx:pt idx="25150">17.890000000000001</cx:pt>
          <cx:pt idx="25151">17.890000000000001</cx:pt>
          <cx:pt idx="25152">17.879999999999999</cx:pt>
          <cx:pt idx="25153">17.870000000000001</cx:pt>
          <cx:pt idx="25154">17.870000000000001</cx:pt>
          <cx:pt idx="25155">17.859999999999999</cx:pt>
          <cx:pt idx="25156">17.859999999999999</cx:pt>
          <cx:pt idx="25157">17.859999999999999</cx:pt>
          <cx:pt idx="25158">17.859999999999999</cx:pt>
          <cx:pt idx="25159">17.859999999999999</cx:pt>
          <cx:pt idx="25160">17.859999999999999</cx:pt>
          <cx:pt idx="25161">17.859999999999999</cx:pt>
          <cx:pt idx="25162">17.859999999999999</cx:pt>
          <cx:pt idx="25163">17.859999999999999</cx:pt>
          <cx:pt idx="25164">17.859999999999999</cx:pt>
          <cx:pt idx="25165">17.859999999999999</cx:pt>
          <cx:pt idx="25166">17.84</cx:pt>
          <cx:pt idx="25167">17.829999999999998</cx:pt>
          <cx:pt idx="25168">17.829999999999998</cx:pt>
          <cx:pt idx="25169">17.829999999999998</cx:pt>
          <cx:pt idx="25170">17.829999999999998</cx:pt>
          <cx:pt idx="25171">17.82</cx:pt>
          <cx:pt idx="25172">17.809999999999999</cx:pt>
          <cx:pt idx="25173">17.809999999999999</cx:pt>
          <cx:pt idx="25174">17.800000000000001</cx:pt>
          <cx:pt idx="25175">17.800000000000001</cx:pt>
          <cx:pt idx="25176">17.800000000000001</cx:pt>
          <cx:pt idx="25177">17.800000000000001</cx:pt>
          <cx:pt idx="25178">17.789999999999999</cx:pt>
          <cx:pt idx="25179">17.789999999999999</cx:pt>
          <cx:pt idx="25180">17.789999999999999</cx:pt>
          <cx:pt idx="25181">17.780000000000001</cx:pt>
          <cx:pt idx="25182">17.780000000000001</cx:pt>
          <cx:pt idx="25183">17.780000000000001</cx:pt>
          <cx:pt idx="25184">17.780000000000001</cx:pt>
          <cx:pt idx="25185">17.780000000000001</cx:pt>
          <cx:pt idx="25186">17.77</cx:pt>
          <cx:pt idx="25187">17.77</cx:pt>
          <cx:pt idx="25188">17.760000000000002</cx:pt>
          <cx:pt idx="25189">17.760000000000002</cx:pt>
          <cx:pt idx="25190">17.760000000000002</cx:pt>
          <cx:pt idx="25191">17.739999999999998</cx:pt>
          <cx:pt idx="25192">17.739999999999998</cx:pt>
          <cx:pt idx="25193">17.73</cx:pt>
          <cx:pt idx="25194">17.719999999999999</cx:pt>
          <cx:pt idx="25195">17.719999999999999</cx:pt>
          <cx:pt idx="25196">17.710000000000001</cx:pt>
          <cx:pt idx="25197">17.710000000000001</cx:pt>
          <cx:pt idx="25198">17.710000000000001</cx:pt>
          <cx:pt idx="25199">17.699999999999999</cx:pt>
          <cx:pt idx="25200">17.66</cx:pt>
          <cx:pt idx="25201">17.649999999999999</cx:pt>
          <cx:pt idx="25202">17.649999999999999</cx:pt>
          <cx:pt idx="25203">17.649999999999999</cx:pt>
          <cx:pt idx="25204">17.649999999999999</cx:pt>
          <cx:pt idx="25205">17.649999999999999</cx:pt>
          <cx:pt idx="25206">17.649999999999999</cx:pt>
          <cx:pt idx="25207">17.649999999999999</cx:pt>
          <cx:pt idx="25208">17.649999999999999</cx:pt>
          <cx:pt idx="25209">17.649999999999999</cx:pt>
          <cx:pt idx="25210">17.649999999999999</cx:pt>
          <cx:pt idx="25211">17.649999999999999</cx:pt>
          <cx:pt idx="25212">17.649999999999999</cx:pt>
          <cx:pt idx="25213">17.649999999999999</cx:pt>
          <cx:pt idx="25214">17.649999999999999</cx:pt>
          <cx:pt idx="25215">17.649999999999999</cx:pt>
          <cx:pt idx="25216">17.649999999999999</cx:pt>
          <cx:pt idx="25217">17.649999999999999</cx:pt>
          <cx:pt idx="25218">17.649999999999999</cx:pt>
          <cx:pt idx="25219">17.649999999999999</cx:pt>
          <cx:pt idx="25220">17.649999999999999</cx:pt>
          <cx:pt idx="25221">17.649999999999999</cx:pt>
          <cx:pt idx="25222">17.649999999999999</cx:pt>
          <cx:pt idx="25223">17.649999999999999</cx:pt>
          <cx:pt idx="25224">17.649999999999999</cx:pt>
          <cx:pt idx="25225">17.649999999999999</cx:pt>
          <cx:pt idx="25226">17.649999999999999</cx:pt>
          <cx:pt idx="25227">17.649999999999999</cx:pt>
          <cx:pt idx="25228">17.649999999999999</cx:pt>
          <cx:pt idx="25229">17.649999999999999</cx:pt>
          <cx:pt idx="25230">17.649999999999999</cx:pt>
          <cx:pt idx="25231">17.649999999999999</cx:pt>
          <cx:pt idx="25232">17.649999999999999</cx:pt>
          <cx:pt idx="25233">17.649999999999999</cx:pt>
          <cx:pt idx="25234">17.649999999999999</cx:pt>
          <cx:pt idx="25235">17.620000000000001</cx:pt>
          <cx:pt idx="25236">17.609999999999999</cx:pt>
          <cx:pt idx="25237">17.600000000000001</cx:pt>
          <cx:pt idx="25238">17.59</cx:pt>
          <cx:pt idx="25239">17.59</cx:pt>
          <cx:pt idx="25240">17.57</cx:pt>
          <cx:pt idx="25241">17.559999999999999</cx:pt>
          <cx:pt idx="25242">17.559999999999999</cx:pt>
          <cx:pt idx="25243">17.550000000000001</cx:pt>
          <cx:pt idx="25244">17.550000000000001</cx:pt>
          <cx:pt idx="25245">17.530000000000001</cx:pt>
          <cx:pt idx="25246">17.530000000000001</cx:pt>
          <cx:pt idx="25247">17.530000000000001</cx:pt>
          <cx:pt idx="25248">17.52</cx:pt>
          <cx:pt idx="25249">17.52</cx:pt>
          <cx:pt idx="25250">17.52</cx:pt>
          <cx:pt idx="25251">17.510000000000002</cx:pt>
          <cx:pt idx="25252">17.5</cx:pt>
          <cx:pt idx="25253">17.5</cx:pt>
          <cx:pt idx="25254">17.5</cx:pt>
          <cx:pt idx="25255">17.5</cx:pt>
          <cx:pt idx="25256">17.5</cx:pt>
          <cx:pt idx="25257">17.5</cx:pt>
          <cx:pt idx="25258">17.5</cx:pt>
          <cx:pt idx="25259">17.5</cx:pt>
          <cx:pt idx="25260">17.5</cx:pt>
          <cx:pt idx="25261">17.5</cx:pt>
          <cx:pt idx="25262">17.48</cx:pt>
          <cx:pt idx="25263">17.48</cx:pt>
          <cx:pt idx="25264">17.48</cx:pt>
          <cx:pt idx="25265">17.48</cx:pt>
          <cx:pt idx="25266">17.460000000000001</cx:pt>
          <cx:pt idx="25267">17.460000000000001</cx:pt>
          <cx:pt idx="25268">17.460000000000001</cx:pt>
          <cx:pt idx="25269">17.460000000000001</cx:pt>
          <cx:pt idx="25270">17.440000000000001</cx:pt>
          <cx:pt idx="25271">17.440000000000001</cx:pt>
          <cx:pt idx="25272">17.43</cx:pt>
          <cx:pt idx="25273">17.390000000000001</cx:pt>
          <cx:pt idx="25274">17.390000000000001</cx:pt>
          <cx:pt idx="25275">17.390000000000001</cx:pt>
          <cx:pt idx="25276">17.390000000000001</cx:pt>
          <cx:pt idx="25277">17.390000000000001</cx:pt>
          <cx:pt idx="25278">17.390000000000001</cx:pt>
          <cx:pt idx="25279">17.390000000000001</cx:pt>
          <cx:pt idx="25280">17.390000000000001</cx:pt>
          <cx:pt idx="25281">17.390000000000001</cx:pt>
          <cx:pt idx="25282">17.390000000000001</cx:pt>
          <cx:pt idx="25283">17.390000000000001</cx:pt>
          <cx:pt idx="25284">17.390000000000001</cx:pt>
          <cx:pt idx="25285">17.390000000000001</cx:pt>
          <cx:pt idx="25286">17.390000000000001</cx:pt>
          <cx:pt idx="25287">17.390000000000001</cx:pt>
          <cx:pt idx="25288">17.390000000000001</cx:pt>
          <cx:pt idx="25289">17.390000000000001</cx:pt>
          <cx:pt idx="25290">17.390000000000001</cx:pt>
          <cx:pt idx="25291">17.370000000000001</cx:pt>
          <cx:pt idx="25292">17.359999999999999</cx:pt>
          <cx:pt idx="25293">17.359999999999999</cx:pt>
          <cx:pt idx="25294">17.359999999999999</cx:pt>
          <cx:pt idx="25295">17.350000000000001</cx:pt>
          <cx:pt idx="25296">17.350000000000001</cx:pt>
          <cx:pt idx="25297">17.329999999999998</cx:pt>
          <cx:pt idx="25298">17.329999999999998</cx:pt>
          <cx:pt idx="25299">17.32</cx:pt>
          <cx:pt idx="25300">17.32</cx:pt>
          <cx:pt idx="25301">17.309999999999999</cx:pt>
          <cx:pt idx="25302">17.309999999999999</cx:pt>
          <cx:pt idx="25303">17.309999999999999</cx:pt>
          <cx:pt idx="25304">17.309999999999999</cx:pt>
          <cx:pt idx="25305">17.309999999999999</cx:pt>
          <cx:pt idx="25306">17.309999999999999</cx:pt>
          <cx:pt idx="25307">17.300000000000001</cx:pt>
          <cx:pt idx="25308">17.289999999999999</cx:pt>
          <cx:pt idx="25309">17.280000000000001</cx:pt>
          <cx:pt idx="25310">17.280000000000001</cx:pt>
          <cx:pt idx="25311">17.280000000000001</cx:pt>
          <cx:pt idx="25312">17.280000000000001</cx:pt>
          <cx:pt idx="25313">17.280000000000001</cx:pt>
          <cx:pt idx="25314">17.280000000000001</cx:pt>
          <cx:pt idx="25315">17.27</cx:pt>
          <cx:pt idx="25316">17.239999999999998</cx:pt>
          <cx:pt idx="25317">17.239999999999998</cx:pt>
          <cx:pt idx="25318">17.239999999999998</cx:pt>
          <cx:pt idx="25319">17.239999999999998</cx:pt>
          <cx:pt idx="25320">17.239999999999998</cx:pt>
          <cx:pt idx="25321">17.23</cx:pt>
          <cx:pt idx="25322">17.23</cx:pt>
          <cx:pt idx="25323">17.23</cx:pt>
          <cx:pt idx="25324">17.210000000000001</cx:pt>
          <cx:pt idx="25325">17.210000000000001</cx:pt>
          <cx:pt idx="25326">17.210000000000001</cx:pt>
          <cx:pt idx="25327">17.199999999999999</cx:pt>
          <cx:pt idx="25328">17.199999999999999</cx:pt>
          <cx:pt idx="25329">17.190000000000001</cx:pt>
          <cx:pt idx="25330">17.190000000000001</cx:pt>
          <cx:pt idx="25331">17.140000000000001</cx:pt>
          <cx:pt idx="25332">17.140000000000001</cx:pt>
          <cx:pt idx="25333">17.140000000000001</cx:pt>
          <cx:pt idx="25334">17.140000000000001</cx:pt>
          <cx:pt idx="25335">17.140000000000001</cx:pt>
          <cx:pt idx="25336">17.140000000000001</cx:pt>
          <cx:pt idx="25337">17.140000000000001</cx:pt>
          <cx:pt idx="25338">17.140000000000001</cx:pt>
          <cx:pt idx="25339">17.129999999999999</cx:pt>
          <cx:pt idx="25340">17.109999999999999</cx:pt>
          <cx:pt idx="25341">17.109999999999999</cx:pt>
          <cx:pt idx="25342">17.109999999999999</cx:pt>
          <cx:pt idx="25343">17.109999999999999</cx:pt>
          <cx:pt idx="25344">17.100000000000001</cx:pt>
          <cx:pt idx="25345">17.09</cx:pt>
          <cx:pt idx="25346">17.09</cx:pt>
          <cx:pt idx="25347">17.09</cx:pt>
          <cx:pt idx="25348">17.079999999999998</cx:pt>
          <cx:pt idx="25349">17.07</cx:pt>
          <cx:pt idx="25350">17.07</cx:pt>
          <cx:pt idx="25351">17.07</cx:pt>
          <cx:pt idx="25352">17.07</cx:pt>
          <cx:pt idx="25353">17.07</cx:pt>
          <cx:pt idx="25354">17.07</cx:pt>
          <cx:pt idx="25355">17.059999999999999</cx:pt>
          <cx:pt idx="25356">17.059999999999999</cx:pt>
          <cx:pt idx="25357">17.059999999999999</cx:pt>
          <cx:pt idx="25358">17.050000000000001</cx:pt>
          <cx:pt idx="25359">17.050000000000001</cx:pt>
          <cx:pt idx="25360">17.050000000000001</cx:pt>
          <cx:pt idx="25361">17.050000000000001</cx:pt>
          <cx:pt idx="25362">17.039999999999999</cx:pt>
          <cx:pt idx="25363">17.02</cx:pt>
          <cx:pt idx="25364">17.02</cx:pt>
          <cx:pt idx="25365">17.02</cx:pt>
          <cx:pt idx="25366">17.02</cx:pt>
          <cx:pt idx="25367">17.02</cx:pt>
          <cx:pt idx="25368">17.02</cx:pt>
          <cx:pt idx="25369">17.010000000000002</cx:pt>
          <cx:pt idx="25370">17.010000000000002</cx:pt>
          <cx:pt idx="25371">16.989999999999998</cx:pt>
          <cx:pt idx="25372">16.989999999999998</cx:pt>
          <cx:pt idx="25373">16.98</cx:pt>
          <cx:pt idx="25374">16.98</cx:pt>
          <cx:pt idx="25375">16.98</cx:pt>
          <cx:pt idx="25376">16.98</cx:pt>
          <cx:pt idx="25377">16.98</cx:pt>
          <cx:pt idx="25378">16.960000000000001</cx:pt>
          <cx:pt idx="25379">16.960000000000001</cx:pt>
          <cx:pt idx="25380">16.949999999999999</cx:pt>
          <cx:pt idx="25381">16.949999999999999</cx:pt>
          <cx:pt idx="25382">16.920000000000002</cx:pt>
          <cx:pt idx="25383">16.920000000000002</cx:pt>
          <cx:pt idx="25384">16.91</cx:pt>
          <cx:pt idx="25385">16.899999999999999</cx:pt>
          <cx:pt idx="25386">16.899999999999999</cx:pt>
          <cx:pt idx="25387">16.879999999999999</cx:pt>
          <cx:pt idx="25388">16.879999999999999</cx:pt>
          <cx:pt idx="25389">16.879999999999999</cx:pt>
          <cx:pt idx="25390">16.879999999999999</cx:pt>
          <cx:pt idx="25391">16.859999999999999</cx:pt>
          <cx:pt idx="25392">16.859999999999999</cx:pt>
          <cx:pt idx="25393">16.850000000000001</cx:pt>
          <cx:pt idx="25394">16.84</cx:pt>
          <cx:pt idx="25395">16.84</cx:pt>
          <cx:pt idx="25396">16.84</cx:pt>
          <cx:pt idx="25397">16.82</cx:pt>
          <cx:pt idx="25398">16.82</cx:pt>
          <cx:pt idx="25399">16.809999999999999</cx:pt>
          <cx:pt idx="25400">16.809999999999999</cx:pt>
          <cx:pt idx="25401">16.809999999999999</cx:pt>
          <cx:pt idx="25402">16.800000000000001</cx:pt>
          <cx:pt idx="25403">16.75</cx:pt>
          <cx:pt idx="25404">16.75</cx:pt>
          <cx:pt idx="25405">16.73</cx:pt>
          <cx:pt idx="25406">16.719999999999999</cx:pt>
          <cx:pt idx="25407">16.690000000000001</cx:pt>
          <cx:pt idx="25408">16.670000000000002</cx:pt>
          <cx:pt idx="25409">16.670000000000002</cx:pt>
          <cx:pt idx="25410">16.670000000000002</cx:pt>
          <cx:pt idx="25411">16.670000000000002</cx:pt>
          <cx:pt idx="25412">16.670000000000002</cx:pt>
          <cx:pt idx="25413">16.670000000000002</cx:pt>
          <cx:pt idx="25414">16.670000000000002</cx:pt>
          <cx:pt idx="25415">16.670000000000002</cx:pt>
          <cx:pt idx="25416">16.670000000000002</cx:pt>
          <cx:pt idx="25417">16.670000000000002</cx:pt>
          <cx:pt idx="25418">16.670000000000002</cx:pt>
          <cx:pt idx="25419">16.670000000000002</cx:pt>
          <cx:pt idx="25420">16.670000000000002</cx:pt>
          <cx:pt idx="25421">16.670000000000002</cx:pt>
          <cx:pt idx="25422">16.670000000000002</cx:pt>
          <cx:pt idx="25423">16.670000000000002</cx:pt>
          <cx:pt idx="25424">16.670000000000002</cx:pt>
          <cx:pt idx="25425">16.670000000000002</cx:pt>
          <cx:pt idx="25426">16.670000000000002</cx:pt>
          <cx:pt idx="25427">16.670000000000002</cx:pt>
          <cx:pt idx="25428">16.670000000000002</cx:pt>
          <cx:pt idx="25429">16.670000000000002</cx:pt>
          <cx:pt idx="25430">16.670000000000002</cx:pt>
          <cx:pt idx="25431">16.670000000000002</cx:pt>
          <cx:pt idx="25432">16.670000000000002</cx:pt>
          <cx:pt idx="25433">16.670000000000002</cx:pt>
          <cx:pt idx="25434">16.670000000000002</cx:pt>
          <cx:pt idx="25435">16.670000000000002</cx:pt>
          <cx:pt idx="25436">16.670000000000002</cx:pt>
          <cx:pt idx="25437">16.670000000000002</cx:pt>
          <cx:pt idx="25438">16.670000000000002</cx:pt>
          <cx:pt idx="25439">16.670000000000002</cx:pt>
          <cx:pt idx="25440">16.670000000000002</cx:pt>
          <cx:pt idx="25441">16.670000000000002</cx:pt>
          <cx:pt idx="25442">16.670000000000002</cx:pt>
          <cx:pt idx="25443">16.670000000000002</cx:pt>
          <cx:pt idx="25444">16.670000000000002</cx:pt>
          <cx:pt idx="25445">16.670000000000002</cx:pt>
          <cx:pt idx="25446">16.670000000000002</cx:pt>
          <cx:pt idx="25447">16.670000000000002</cx:pt>
          <cx:pt idx="25448">16.670000000000002</cx:pt>
          <cx:pt idx="25449">16.670000000000002</cx:pt>
          <cx:pt idx="25450">16.670000000000002</cx:pt>
          <cx:pt idx="25451">16.670000000000002</cx:pt>
          <cx:pt idx="25452">16.670000000000002</cx:pt>
          <cx:pt idx="25453">16.670000000000002</cx:pt>
          <cx:pt idx="25454">16.670000000000002</cx:pt>
          <cx:pt idx="25455">16.670000000000002</cx:pt>
          <cx:pt idx="25456">16.670000000000002</cx:pt>
          <cx:pt idx="25457">16.670000000000002</cx:pt>
          <cx:pt idx="25458">16.670000000000002</cx:pt>
          <cx:pt idx="25459">16.670000000000002</cx:pt>
          <cx:pt idx="25460">16.670000000000002</cx:pt>
          <cx:pt idx="25461">16.670000000000002</cx:pt>
          <cx:pt idx="25462">16.670000000000002</cx:pt>
          <cx:pt idx="25463">16.670000000000002</cx:pt>
          <cx:pt idx="25464">16.670000000000002</cx:pt>
          <cx:pt idx="25465">16.670000000000002</cx:pt>
          <cx:pt idx="25466">16.670000000000002</cx:pt>
          <cx:pt idx="25467">16.670000000000002</cx:pt>
          <cx:pt idx="25468">16.670000000000002</cx:pt>
          <cx:pt idx="25469">16.670000000000002</cx:pt>
          <cx:pt idx="25470">16.670000000000002</cx:pt>
          <cx:pt idx="25471">16.670000000000002</cx:pt>
          <cx:pt idx="25472">16.670000000000002</cx:pt>
          <cx:pt idx="25473">16.670000000000002</cx:pt>
          <cx:pt idx="25474">16.670000000000002</cx:pt>
          <cx:pt idx="25475">16.670000000000002</cx:pt>
          <cx:pt idx="25476">16.670000000000002</cx:pt>
          <cx:pt idx="25477">16.670000000000002</cx:pt>
          <cx:pt idx="25478">16.670000000000002</cx:pt>
          <cx:pt idx="25479">16.670000000000002</cx:pt>
          <cx:pt idx="25480">16.670000000000002</cx:pt>
          <cx:pt idx="25481">16.670000000000002</cx:pt>
          <cx:pt idx="25482">16.670000000000002</cx:pt>
          <cx:pt idx="25483">16.670000000000002</cx:pt>
          <cx:pt idx="25484">16.670000000000002</cx:pt>
          <cx:pt idx="25485">16.670000000000002</cx:pt>
          <cx:pt idx="25486">16.670000000000002</cx:pt>
          <cx:pt idx="25487">16.670000000000002</cx:pt>
          <cx:pt idx="25488">16.670000000000002</cx:pt>
          <cx:pt idx="25489">16.670000000000002</cx:pt>
          <cx:pt idx="25490">16.670000000000002</cx:pt>
          <cx:pt idx="25491">16.670000000000002</cx:pt>
          <cx:pt idx="25492">16.640000000000001</cx:pt>
          <cx:pt idx="25493">16.59</cx:pt>
          <cx:pt idx="25494">16.57</cx:pt>
          <cx:pt idx="25495">16.559999999999999</cx:pt>
          <cx:pt idx="25496">16.539999999999999</cx:pt>
          <cx:pt idx="25497">16.539999999999999</cx:pt>
          <cx:pt idx="25498">16.530000000000001</cx:pt>
          <cx:pt idx="25499">16.52</cx:pt>
          <cx:pt idx="25500">16.52</cx:pt>
          <cx:pt idx="25501">16.510000000000002</cx:pt>
          <cx:pt idx="25502">16.510000000000002</cx:pt>
          <cx:pt idx="25503">16.510000000000002</cx:pt>
          <cx:pt idx="25504">16.48</cx:pt>
          <cx:pt idx="25505">16.48</cx:pt>
          <cx:pt idx="25506">16.48</cx:pt>
          <cx:pt idx="25507">16.48</cx:pt>
          <cx:pt idx="25508">16.48</cx:pt>
          <cx:pt idx="25509">16.469999999999999</cx:pt>
          <cx:pt idx="25510">16.469999999999999</cx:pt>
          <cx:pt idx="25511">16.469999999999999</cx:pt>
          <cx:pt idx="25512">16.469999999999999</cx:pt>
          <cx:pt idx="25513">16.460000000000001</cx:pt>
          <cx:pt idx="25514">16.460000000000001</cx:pt>
          <cx:pt idx="25515">16.449999999999999</cx:pt>
          <cx:pt idx="25516">16.440000000000001</cx:pt>
          <cx:pt idx="25517">16.440000000000001</cx:pt>
          <cx:pt idx="25518">16.43</cx:pt>
          <cx:pt idx="25519">16.43</cx:pt>
          <cx:pt idx="25520">16.43</cx:pt>
          <cx:pt idx="25521">16.420000000000002</cx:pt>
          <cx:pt idx="25522">16.41</cx:pt>
          <cx:pt idx="25523">16.41</cx:pt>
          <cx:pt idx="25524">16.390000000000001</cx:pt>
          <cx:pt idx="25525">16.390000000000001</cx:pt>
          <cx:pt idx="25526">16.390000000000001</cx:pt>
          <cx:pt idx="25527">16.359999999999999</cx:pt>
          <cx:pt idx="25528">16.350000000000001</cx:pt>
          <cx:pt idx="25529">16.350000000000001</cx:pt>
          <cx:pt idx="25530">16.350000000000001</cx:pt>
          <cx:pt idx="25531">16.350000000000001</cx:pt>
          <cx:pt idx="25532">16.34</cx:pt>
          <cx:pt idx="25533">16.329999999999998</cx:pt>
          <cx:pt idx="25534">16.329999999999998</cx:pt>
          <cx:pt idx="25535">16.329999999999998</cx:pt>
          <cx:pt idx="25536">16.309999999999999</cx:pt>
          <cx:pt idx="25537">16.289999999999999</cx:pt>
          <cx:pt idx="25538">16.280000000000001</cx:pt>
          <cx:pt idx="25539">16.260000000000002</cx:pt>
          <cx:pt idx="25540">16.25</cx:pt>
          <cx:pt idx="25541">16.25</cx:pt>
          <cx:pt idx="25542">16.23</cx:pt>
          <cx:pt idx="25543">16.219999999999999</cx:pt>
          <cx:pt idx="25544">16.219999999999999</cx:pt>
          <cx:pt idx="25545">16.219999999999999</cx:pt>
          <cx:pt idx="25546">16.219999999999999</cx:pt>
          <cx:pt idx="25547">16.219999999999999</cx:pt>
          <cx:pt idx="25548">16.219999999999999</cx:pt>
          <cx:pt idx="25549">16.219999999999999</cx:pt>
          <cx:pt idx="25550">16.199999999999999</cx:pt>
          <cx:pt idx="25551">16.190000000000001</cx:pt>
          <cx:pt idx="25552">16.18</cx:pt>
          <cx:pt idx="25553">16.18</cx:pt>
          <cx:pt idx="25554">16.18</cx:pt>
          <cx:pt idx="25555">16.18</cx:pt>
          <cx:pt idx="25556">16.18</cx:pt>
          <cx:pt idx="25557">16.170000000000002</cx:pt>
          <cx:pt idx="25558">16.140000000000001</cx:pt>
          <cx:pt idx="25559">16.129999999999999</cx:pt>
          <cx:pt idx="25560">16.129999999999999</cx:pt>
          <cx:pt idx="25561">16.129999999999999</cx:pt>
          <cx:pt idx="25562">16.129999999999999</cx:pt>
          <cx:pt idx="25563">16.129999999999999</cx:pt>
          <cx:pt idx="25564">16.129999999999999</cx:pt>
          <cx:pt idx="25565">16.129999999999999</cx:pt>
          <cx:pt idx="25566">16.129999999999999</cx:pt>
          <cx:pt idx="25567">16.129999999999999</cx:pt>
          <cx:pt idx="25568">16.129999999999999</cx:pt>
          <cx:pt idx="25569">16.100000000000001</cx:pt>
          <cx:pt idx="25570">16.09</cx:pt>
          <cx:pt idx="25571">16.07</cx:pt>
          <cx:pt idx="25572">16.07</cx:pt>
          <cx:pt idx="25573">16.07</cx:pt>
          <cx:pt idx="25574">16.050000000000001</cx:pt>
          <cx:pt idx="25575">16.039999999999999</cx:pt>
          <cx:pt idx="25576">16.039999999999999</cx:pt>
          <cx:pt idx="25577">16.039999999999999</cx:pt>
          <cx:pt idx="25578">16.02</cx:pt>
          <cx:pt idx="25579">16.010000000000002</cx:pt>
          <cx:pt idx="25580">16</cx:pt>
          <cx:pt idx="25581">16</cx:pt>
          <cx:pt idx="25582">16</cx:pt>
          <cx:pt idx="25583">16</cx:pt>
          <cx:pt idx="25584">16</cx:pt>
          <cx:pt idx="25585">16</cx:pt>
          <cx:pt idx="25586">16</cx:pt>
          <cx:pt idx="25587">16</cx:pt>
          <cx:pt idx="25588">16</cx:pt>
          <cx:pt idx="25589">16</cx:pt>
          <cx:pt idx="25590">16</cx:pt>
          <cx:pt idx="25591">15.98</cx:pt>
          <cx:pt idx="25592">15.970000000000001</cx:pt>
          <cx:pt idx="25593">15.970000000000001</cx:pt>
          <cx:pt idx="25594">15.949999999999999</cx:pt>
          <cx:pt idx="25595">15.949999999999999</cx:pt>
          <cx:pt idx="25596">15.94</cx:pt>
          <cx:pt idx="25597">15.94</cx:pt>
          <cx:pt idx="25598">15.94</cx:pt>
          <cx:pt idx="25599">15.94</cx:pt>
          <cx:pt idx="25600">15.94</cx:pt>
          <cx:pt idx="25601">15.93</cx:pt>
          <cx:pt idx="25602">15.91</cx:pt>
          <cx:pt idx="25603">15.890000000000001</cx:pt>
          <cx:pt idx="25604">15.880000000000001</cx:pt>
          <cx:pt idx="25605">15.869999999999999</cx:pt>
          <cx:pt idx="25606">15.869999999999999</cx:pt>
          <cx:pt idx="25607">15.869999999999999</cx:pt>
          <cx:pt idx="25608">15.869999999999999</cx:pt>
          <cx:pt idx="25609">15.869999999999999</cx:pt>
          <cx:pt idx="25610">15.85</cx:pt>
          <cx:pt idx="25611">15.85</cx:pt>
          <cx:pt idx="25612">15.85</cx:pt>
          <cx:pt idx="25613">15.84</cx:pt>
          <cx:pt idx="25614">15.83</cx:pt>
          <cx:pt idx="25615">15.83</cx:pt>
          <cx:pt idx="25616">15.83</cx:pt>
          <cx:pt idx="25617">15.83</cx:pt>
          <cx:pt idx="25618">15.789999999999999</cx:pt>
          <cx:pt idx="25619">15.789999999999999</cx:pt>
          <cx:pt idx="25620">15.789999999999999</cx:pt>
          <cx:pt idx="25621">15.789999999999999</cx:pt>
          <cx:pt idx="25622">15.789999999999999</cx:pt>
          <cx:pt idx="25623">15.789999999999999</cx:pt>
          <cx:pt idx="25624">15.789999999999999</cx:pt>
          <cx:pt idx="25625">15.789999999999999</cx:pt>
          <cx:pt idx="25626">15.789999999999999</cx:pt>
          <cx:pt idx="25627">15.789999999999999</cx:pt>
          <cx:pt idx="25628">15.789999999999999</cx:pt>
          <cx:pt idx="25629">15.789999999999999</cx:pt>
          <cx:pt idx="25630">15.789999999999999</cx:pt>
          <cx:pt idx="25631">15.789999999999999</cx:pt>
          <cx:pt idx="25632">15.789999999999999</cx:pt>
          <cx:pt idx="25633">15.789999999999999</cx:pt>
          <cx:pt idx="25634">15.789999999999999</cx:pt>
          <cx:pt idx="25635">15.789999999999999</cx:pt>
          <cx:pt idx="25636">15.789999999999999</cx:pt>
          <cx:pt idx="25637">15.779999999999999</cx:pt>
          <cx:pt idx="25638">15.76</cx:pt>
          <cx:pt idx="25639">15.73</cx:pt>
          <cx:pt idx="25640">15.710000000000001</cx:pt>
          <cx:pt idx="25641">15.69</cx:pt>
          <cx:pt idx="25642">15.69</cx:pt>
          <cx:pt idx="25643">15.69</cx:pt>
          <cx:pt idx="25644">15.66</cx:pt>
          <cx:pt idx="25645">15.65</cx:pt>
          <cx:pt idx="25646">15.640000000000001</cx:pt>
          <cx:pt idx="25647">15.640000000000001</cx:pt>
          <cx:pt idx="25648">15.630000000000001</cx:pt>
          <cx:pt idx="25649">15.630000000000001</cx:pt>
          <cx:pt idx="25650">15.630000000000001</cx:pt>
          <cx:pt idx="25651">15.630000000000001</cx:pt>
          <cx:pt idx="25652">15.630000000000001</cx:pt>
          <cx:pt idx="25653">15.58</cx:pt>
          <cx:pt idx="25654">15.58</cx:pt>
          <cx:pt idx="25655">15.57</cx:pt>
          <cx:pt idx="25656">15.56</cx:pt>
          <cx:pt idx="25657">15.56</cx:pt>
          <cx:pt idx="25658">15.56</cx:pt>
          <cx:pt idx="25659">15.529999999999999</cx:pt>
          <cx:pt idx="25660">15.52</cx:pt>
          <cx:pt idx="25661">15.52</cx:pt>
          <cx:pt idx="25662">15.52</cx:pt>
          <cx:pt idx="25663">15.52</cx:pt>
          <cx:pt idx="25664">15.52</cx:pt>
          <cx:pt idx="25665">15.52</cx:pt>
          <cx:pt idx="25666">15.5</cx:pt>
          <cx:pt idx="25667">15.5</cx:pt>
          <cx:pt idx="25668">15.49</cx:pt>
          <cx:pt idx="25669">15.49</cx:pt>
          <cx:pt idx="25670">15.48</cx:pt>
          <cx:pt idx="25671">15.470000000000001</cx:pt>
          <cx:pt idx="25672">15.43</cx:pt>
          <cx:pt idx="25673">15.380000000000001</cx:pt>
          <cx:pt idx="25674">15.380000000000001</cx:pt>
          <cx:pt idx="25675">15.380000000000001</cx:pt>
          <cx:pt idx="25676">15.380000000000001</cx:pt>
          <cx:pt idx="25677">15.380000000000001</cx:pt>
          <cx:pt idx="25678">15.380000000000001</cx:pt>
          <cx:pt idx="25679">15.380000000000001</cx:pt>
          <cx:pt idx="25680">15.380000000000001</cx:pt>
          <cx:pt idx="25681">15.380000000000001</cx:pt>
          <cx:pt idx="25682">15.380000000000001</cx:pt>
          <cx:pt idx="25683">15.380000000000001</cx:pt>
          <cx:pt idx="25684">15.380000000000001</cx:pt>
          <cx:pt idx="25685">15.380000000000001</cx:pt>
          <cx:pt idx="25686">15.380000000000001</cx:pt>
          <cx:pt idx="25687">15.380000000000001</cx:pt>
          <cx:pt idx="25688">15.380000000000001</cx:pt>
          <cx:pt idx="25689">15.380000000000001</cx:pt>
          <cx:pt idx="25690">15.380000000000001</cx:pt>
          <cx:pt idx="25691">15.380000000000001</cx:pt>
          <cx:pt idx="25692">15.380000000000001</cx:pt>
          <cx:pt idx="25693">15.380000000000001</cx:pt>
          <cx:pt idx="25694">15.380000000000001</cx:pt>
          <cx:pt idx="25695">15.380000000000001</cx:pt>
          <cx:pt idx="25696">15.380000000000001</cx:pt>
          <cx:pt idx="25697">15.380000000000001</cx:pt>
          <cx:pt idx="25698">15.380000000000001</cx:pt>
          <cx:pt idx="25699">15.380000000000001</cx:pt>
          <cx:pt idx="25700">15.380000000000001</cx:pt>
          <cx:pt idx="25701">15.380000000000001</cx:pt>
          <cx:pt idx="25702">15.380000000000001</cx:pt>
          <cx:pt idx="25703">15.380000000000001</cx:pt>
          <cx:pt idx="25704">15.380000000000001</cx:pt>
          <cx:pt idx="25705">15.380000000000001</cx:pt>
          <cx:pt idx="25706">15.380000000000001</cx:pt>
          <cx:pt idx="25707">15.380000000000001</cx:pt>
          <cx:pt idx="25708">15.369999999999999</cx:pt>
          <cx:pt idx="25709">15.359999999999999</cx:pt>
          <cx:pt idx="25710">15.32</cx:pt>
          <cx:pt idx="25711">15.31</cx:pt>
          <cx:pt idx="25712">15.289999999999999</cx:pt>
          <cx:pt idx="25713">15.279999999999999</cx:pt>
          <cx:pt idx="25714">15.24</cx:pt>
          <cx:pt idx="25715">15.24</cx:pt>
          <cx:pt idx="25716">15.220000000000001</cx:pt>
          <cx:pt idx="25717">15.210000000000001</cx:pt>
          <cx:pt idx="25718">15.199999999999999</cx:pt>
          <cx:pt idx="25719">15.19</cx:pt>
          <cx:pt idx="25720">15.17</cx:pt>
          <cx:pt idx="25721">15.15</cx:pt>
          <cx:pt idx="25722">15.15</cx:pt>
          <cx:pt idx="25723">15.15</cx:pt>
          <cx:pt idx="25724">15.15</cx:pt>
          <cx:pt idx="25725">15.15</cx:pt>
          <cx:pt idx="25726">15.15</cx:pt>
          <cx:pt idx="25727">15.15</cx:pt>
          <cx:pt idx="25728">15.15</cx:pt>
          <cx:pt idx="25729">15.15</cx:pt>
          <cx:pt idx="25730">15.15</cx:pt>
          <cx:pt idx="25731">15.140000000000001</cx:pt>
          <cx:pt idx="25732">15.130000000000001</cx:pt>
          <cx:pt idx="25733">15.109999999999999</cx:pt>
          <cx:pt idx="25734">15.1</cx:pt>
          <cx:pt idx="25735">15.09</cx:pt>
          <cx:pt idx="25736">15.07</cx:pt>
          <cx:pt idx="25737">15.050000000000001</cx:pt>
          <cx:pt idx="25738">15.039999999999999</cx:pt>
          <cx:pt idx="25739">15.029999999999999</cx:pt>
          <cx:pt idx="25740">15</cx:pt>
          <cx:pt idx="25741">15</cx:pt>
          <cx:pt idx="25742">15</cx:pt>
          <cx:pt idx="25743">15</cx:pt>
          <cx:pt idx="25744">15</cx:pt>
          <cx:pt idx="25745">15</cx:pt>
          <cx:pt idx="25746">15</cx:pt>
          <cx:pt idx="25747">15</cx:pt>
          <cx:pt idx="25748">15</cx:pt>
          <cx:pt idx="25749">15</cx:pt>
          <cx:pt idx="25750">15</cx:pt>
          <cx:pt idx="25751">15</cx:pt>
          <cx:pt idx="25752">15</cx:pt>
          <cx:pt idx="25753">14.98</cx:pt>
          <cx:pt idx="25754">14.960000000000001</cx:pt>
          <cx:pt idx="25755">14.949999999999999</cx:pt>
          <cx:pt idx="25756">14.949999999999999</cx:pt>
          <cx:pt idx="25757">14.94</cx:pt>
          <cx:pt idx="25758">14.93</cx:pt>
          <cx:pt idx="25759">14.93</cx:pt>
          <cx:pt idx="25760">14.93</cx:pt>
          <cx:pt idx="25761">14.93</cx:pt>
          <cx:pt idx="25762">14.91</cx:pt>
          <cx:pt idx="25763">14.91</cx:pt>
          <cx:pt idx="25764">14.890000000000001</cx:pt>
          <cx:pt idx="25765">14.859999999999999</cx:pt>
          <cx:pt idx="25766">14.81</cx:pt>
          <cx:pt idx="25767">14.81</cx:pt>
          <cx:pt idx="25768">14.81</cx:pt>
          <cx:pt idx="25769">14.81</cx:pt>
          <cx:pt idx="25770">14.81</cx:pt>
          <cx:pt idx="25771">14.81</cx:pt>
          <cx:pt idx="25772">14.81</cx:pt>
          <cx:pt idx="25773">14.81</cx:pt>
          <cx:pt idx="25774">14.81</cx:pt>
          <cx:pt idx="25775">14.800000000000001</cx:pt>
          <cx:pt idx="25776">14.800000000000001</cx:pt>
          <cx:pt idx="25777">14.789999999999999</cx:pt>
          <cx:pt idx="25778">14.77</cx:pt>
          <cx:pt idx="25779">14.77</cx:pt>
          <cx:pt idx="25780">14.76</cx:pt>
          <cx:pt idx="25781">14.75</cx:pt>
          <cx:pt idx="25782">14.74</cx:pt>
          <cx:pt idx="25783">14.710000000000001</cx:pt>
          <cx:pt idx="25784">14.710000000000001</cx:pt>
          <cx:pt idx="25785">14.710000000000001</cx:pt>
          <cx:pt idx="25786">14.710000000000001</cx:pt>
          <cx:pt idx="25787">14.699999999999999</cx:pt>
          <cx:pt idx="25788">14.69</cx:pt>
          <cx:pt idx="25789">14.68</cx:pt>
          <cx:pt idx="25790">14.68</cx:pt>
          <cx:pt idx="25791">14.66</cx:pt>
          <cx:pt idx="25792">14.66</cx:pt>
          <cx:pt idx="25793">14.66</cx:pt>
          <cx:pt idx="25794">14.640000000000001</cx:pt>
          <cx:pt idx="25795">14.630000000000001</cx:pt>
          <cx:pt idx="25796">14.630000000000001</cx:pt>
          <cx:pt idx="25797">14.630000000000001</cx:pt>
          <cx:pt idx="25798">14.630000000000001</cx:pt>
          <cx:pt idx="25799">14.630000000000001</cx:pt>
          <cx:pt idx="25800">14.630000000000001</cx:pt>
          <cx:pt idx="25801">14.609999999999999</cx:pt>
          <cx:pt idx="25802">14.6</cx:pt>
          <cx:pt idx="25803">14.58</cx:pt>
          <cx:pt idx="25804">14.58</cx:pt>
          <cx:pt idx="25805">14.58</cx:pt>
          <cx:pt idx="25806">14.58</cx:pt>
          <cx:pt idx="25807">14.56</cx:pt>
          <cx:pt idx="25808">14.550000000000001</cx:pt>
          <cx:pt idx="25809">14.529999999999999</cx:pt>
          <cx:pt idx="25810">14.52</cx:pt>
          <cx:pt idx="25811">14.52</cx:pt>
          <cx:pt idx="25812">14.49</cx:pt>
          <cx:pt idx="25813">14.48</cx:pt>
          <cx:pt idx="25814">14.470000000000001</cx:pt>
          <cx:pt idx="25815">14.470000000000001</cx:pt>
          <cx:pt idx="25816">14.460000000000001</cx:pt>
          <cx:pt idx="25817">14.44</cx:pt>
          <cx:pt idx="25818">14.43</cx:pt>
          <cx:pt idx="25819">14.42</cx:pt>
          <cx:pt idx="25820">14.42</cx:pt>
          <cx:pt idx="25821">14.390000000000001</cx:pt>
          <cx:pt idx="25822">14.380000000000001</cx:pt>
          <cx:pt idx="25823">14.369999999999999</cx:pt>
          <cx:pt idx="25824">14.369999999999999</cx:pt>
          <cx:pt idx="25825">14.35</cx:pt>
          <cx:pt idx="25826">14.289999999999999</cx:pt>
          <cx:pt idx="25827">14.289999999999999</cx:pt>
          <cx:pt idx="25828">14.289999999999999</cx:pt>
          <cx:pt idx="25829">14.289999999999999</cx:pt>
          <cx:pt idx="25830">14.289999999999999</cx:pt>
          <cx:pt idx="25831">14.289999999999999</cx:pt>
          <cx:pt idx="25832">14.289999999999999</cx:pt>
          <cx:pt idx="25833">14.289999999999999</cx:pt>
          <cx:pt idx="25834">14.289999999999999</cx:pt>
          <cx:pt idx="25835">14.289999999999999</cx:pt>
          <cx:pt idx="25836">14.289999999999999</cx:pt>
          <cx:pt idx="25837">14.289999999999999</cx:pt>
          <cx:pt idx="25838">14.289999999999999</cx:pt>
          <cx:pt idx="25839">14.289999999999999</cx:pt>
          <cx:pt idx="25840">14.289999999999999</cx:pt>
          <cx:pt idx="25841">14.289999999999999</cx:pt>
          <cx:pt idx="25842">14.289999999999999</cx:pt>
          <cx:pt idx="25843">14.289999999999999</cx:pt>
          <cx:pt idx="25844">14.289999999999999</cx:pt>
          <cx:pt idx="25845">14.289999999999999</cx:pt>
          <cx:pt idx="25846">14.289999999999999</cx:pt>
          <cx:pt idx="25847">14.289999999999999</cx:pt>
          <cx:pt idx="25848">14.289999999999999</cx:pt>
          <cx:pt idx="25849">14.289999999999999</cx:pt>
          <cx:pt idx="25850">14.289999999999999</cx:pt>
          <cx:pt idx="25851">14.289999999999999</cx:pt>
          <cx:pt idx="25852">14.289999999999999</cx:pt>
          <cx:pt idx="25853">14.289999999999999</cx:pt>
          <cx:pt idx="25854">14.289999999999999</cx:pt>
          <cx:pt idx="25855">14.289999999999999</cx:pt>
          <cx:pt idx="25856">14.289999999999999</cx:pt>
          <cx:pt idx="25857">14.289999999999999</cx:pt>
          <cx:pt idx="25858">14.289999999999999</cx:pt>
          <cx:pt idx="25859">14.289999999999999</cx:pt>
          <cx:pt idx="25860">14.289999999999999</cx:pt>
          <cx:pt idx="25861">14.289999999999999</cx:pt>
          <cx:pt idx="25862">14.289999999999999</cx:pt>
          <cx:pt idx="25863">14.289999999999999</cx:pt>
          <cx:pt idx="25864">14.289999999999999</cx:pt>
          <cx:pt idx="25865">14.289999999999999</cx:pt>
          <cx:pt idx="25866">14.289999999999999</cx:pt>
          <cx:pt idx="25867">14.289999999999999</cx:pt>
          <cx:pt idx="25868">14.289999999999999</cx:pt>
          <cx:pt idx="25869">14.289999999999999</cx:pt>
          <cx:pt idx="25870">14.289999999999999</cx:pt>
          <cx:pt idx="25871">14.289999999999999</cx:pt>
          <cx:pt idx="25872">14.289999999999999</cx:pt>
          <cx:pt idx="25873">14.289999999999999</cx:pt>
          <cx:pt idx="25874">14.289999999999999</cx:pt>
          <cx:pt idx="25875">14.289999999999999</cx:pt>
          <cx:pt idx="25876">14.289999999999999</cx:pt>
          <cx:pt idx="25877">14.289999999999999</cx:pt>
          <cx:pt idx="25878">14.289999999999999</cx:pt>
          <cx:pt idx="25879">14.289999999999999</cx:pt>
          <cx:pt idx="25880">14.289999999999999</cx:pt>
          <cx:pt idx="25881">14.289999999999999</cx:pt>
          <cx:pt idx="25882">14.289999999999999</cx:pt>
          <cx:pt idx="25883">14.289999999999999</cx:pt>
          <cx:pt idx="25884">14.289999999999999</cx:pt>
          <cx:pt idx="25885">14.289999999999999</cx:pt>
          <cx:pt idx="25886">14.289999999999999</cx:pt>
          <cx:pt idx="25887">14.289999999999999</cx:pt>
          <cx:pt idx="25888">14.289999999999999</cx:pt>
          <cx:pt idx="25889">14.27</cx:pt>
          <cx:pt idx="25890">14.24</cx:pt>
          <cx:pt idx="25891">14.23</cx:pt>
          <cx:pt idx="25892">14.220000000000001</cx:pt>
          <cx:pt idx="25893">14.199999999999999</cx:pt>
          <cx:pt idx="25894">14.18</cx:pt>
          <cx:pt idx="25895">14.17</cx:pt>
          <cx:pt idx="25896">14.16</cx:pt>
          <cx:pt idx="25897">14.140000000000001</cx:pt>
          <cx:pt idx="25898">14.130000000000001</cx:pt>
          <cx:pt idx="25899">14.119999999999999</cx:pt>
          <cx:pt idx="25900">14.109999999999999</cx:pt>
          <cx:pt idx="25901">14.109999999999999</cx:pt>
          <cx:pt idx="25902">14.08</cx:pt>
          <cx:pt idx="25903">14.08</cx:pt>
          <cx:pt idx="25904">14.08</cx:pt>
          <cx:pt idx="25905">14.08</cx:pt>
          <cx:pt idx="25906">14.07</cx:pt>
          <cx:pt idx="25907">14.06</cx:pt>
          <cx:pt idx="25908">14.06</cx:pt>
          <cx:pt idx="25909">14.06</cx:pt>
          <cx:pt idx="25910">14.06</cx:pt>
          <cx:pt idx="25911">14.039999999999999</cx:pt>
          <cx:pt idx="25912">14.039999999999999</cx:pt>
          <cx:pt idx="25913">14.039999999999999</cx:pt>
          <cx:pt idx="25914">14</cx:pt>
          <cx:pt idx="25915">14</cx:pt>
          <cx:pt idx="25916">13.99</cx:pt>
          <cx:pt idx="25917">13.98</cx:pt>
          <cx:pt idx="25918">13.949999999999999</cx:pt>
          <cx:pt idx="25919">13.949999999999999</cx:pt>
          <cx:pt idx="25920">13.949999999999999</cx:pt>
          <cx:pt idx="25921">13.92</cx:pt>
          <cx:pt idx="25922">13.890000000000001</cx:pt>
          <cx:pt idx="25923">13.890000000000001</cx:pt>
          <cx:pt idx="25924">13.890000000000001</cx:pt>
          <cx:pt idx="25925">13.880000000000001</cx:pt>
          <cx:pt idx="25926">13.869999999999999</cx:pt>
          <cx:pt idx="25927">13.859999999999999</cx:pt>
          <cx:pt idx="25928">13.85</cx:pt>
          <cx:pt idx="25929">13.84</cx:pt>
          <cx:pt idx="25930">13.82</cx:pt>
          <cx:pt idx="25931">13.789999999999999</cx:pt>
          <cx:pt idx="25932">13.789999999999999</cx:pt>
          <cx:pt idx="25933">13.789999999999999</cx:pt>
          <cx:pt idx="25934">13.789999999999999</cx:pt>
          <cx:pt idx="25935">13.789999999999999</cx:pt>
          <cx:pt idx="25936">13.77</cx:pt>
          <cx:pt idx="25937">13.76</cx:pt>
          <cx:pt idx="25938">13.75</cx:pt>
          <cx:pt idx="25939">13.73</cx:pt>
          <cx:pt idx="25940">13.73</cx:pt>
          <cx:pt idx="25941">13.73</cx:pt>
          <cx:pt idx="25942">13.699999999999999</cx:pt>
          <cx:pt idx="25943">13.68</cx:pt>
          <cx:pt idx="25944">13.67</cx:pt>
          <cx:pt idx="25945">13.66</cx:pt>
          <cx:pt idx="25946">13.66</cx:pt>
          <cx:pt idx="25947">13.640000000000001</cx:pt>
          <cx:pt idx="25948">13.640000000000001</cx:pt>
          <cx:pt idx="25949">13.640000000000001</cx:pt>
          <cx:pt idx="25950">13.640000000000001</cx:pt>
          <cx:pt idx="25951">13.640000000000001</cx:pt>
          <cx:pt idx="25952">13.640000000000001</cx:pt>
          <cx:pt idx="25953">13.640000000000001</cx:pt>
          <cx:pt idx="25954">13.640000000000001</cx:pt>
          <cx:pt idx="25955">13.640000000000001</cx:pt>
          <cx:pt idx="25956">13.6</cx:pt>
          <cx:pt idx="25957">13.57</cx:pt>
          <cx:pt idx="25958">13.56</cx:pt>
          <cx:pt idx="25959">13.539999999999999</cx:pt>
          <cx:pt idx="25960">13.529999999999999</cx:pt>
          <cx:pt idx="25961">13.51</cx:pt>
          <cx:pt idx="25962">13.51</cx:pt>
          <cx:pt idx="25963">13.51</cx:pt>
          <cx:pt idx="25964">13.51</cx:pt>
          <cx:pt idx="25965">13.49</cx:pt>
          <cx:pt idx="25966">13.48</cx:pt>
          <cx:pt idx="25967">13.48</cx:pt>
          <cx:pt idx="25968">13.460000000000001</cx:pt>
          <cx:pt idx="25969">13.460000000000001</cx:pt>
          <cx:pt idx="25970">13.43</cx:pt>
          <cx:pt idx="25971">13.390000000000001</cx:pt>
          <cx:pt idx="25972">13.380000000000001</cx:pt>
          <cx:pt idx="25973">13.35</cx:pt>
          <cx:pt idx="25974">13.33</cx:pt>
          <cx:pt idx="25975">13.33</cx:pt>
          <cx:pt idx="25976">13.33</cx:pt>
          <cx:pt idx="25977">13.33</cx:pt>
          <cx:pt idx="25978">13.33</cx:pt>
          <cx:pt idx="25979">13.33</cx:pt>
          <cx:pt idx="25980">13.33</cx:pt>
          <cx:pt idx="25981">13.33</cx:pt>
          <cx:pt idx="25982">13.33</cx:pt>
          <cx:pt idx="25983">13.33</cx:pt>
          <cx:pt idx="25984">13.33</cx:pt>
          <cx:pt idx="25985">13.33</cx:pt>
          <cx:pt idx="25986">13.33</cx:pt>
          <cx:pt idx="25987">13.33</cx:pt>
          <cx:pt idx="25988">13.33</cx:pt>
          <cx:pt idx="25989">13.33</cx:pt>
          <cx:pt idx="25990">13.33</cx:pt>
          <cx:pt idx="25991">13.33</cx:pt>
          <cx:pt idx="25992">13.32</cx:pt>
          <cx:pt idx="25993">13.27</cx:pt>
          <cx:pt idx="25994">13.24</cx:pt>
          <cx:pt idx="25995">13.210000000000001</cx:pt>
          <cx:pt idx="25996">13.210000000000001</cx:pt>
          <cx:pt idx="25997">13.16</cx:pt>
          <cx:pt idx="25998">13.16</cx:pt>
          <cx:pt idx="25999">13.16</cx:pt>
          <cx:pt idx="26000">13.109999999999999</cx:pt>
          <cx:pt idx="26001">13.1</cx:pt>
          <cx:pt idx="26002">13.09</cx:pt>
          <cx:pt idx="26003">13.08</cx:pt>
          <cx:pt idx="26004">13.08</cx:pt>
          <cx:pt idx="26005">13.039999999999999</cx:pt>
          <cx:pt idx="26006">13.039999999999999</cx:pt>
          <cx:pt idx="26007">13.039999999999999</cx:pt>
          <cx:pt idx="26008">13.039999999999999</cx:pt>
          <cx:pt idx="26009">13.039999999999999</cx:pt>
          <cx:pt idx="26010">13.039999999999999</cx:pt>
          <cx:pt idx="26011">13.029999999999999</cx:pt>
          <cx:pt idx="26012">13.01</cx:pt>
          <cx:pt idx="26013">12.98</cx:pt>
          <cx:pt idx="26014">12.98</cx:pt>
          <cx:pt idx="26015">12.960000000000001</cx:pt>
          <cx:pt idx="26016">12.93</cx:pt>
          <cx:pt idx="26017">12.9</cx:pt>
          <cx:pt idx="26018">12.9</cx:pt>
          <cx:pt idx="26019">12.84</cx:pt>
          <cx:pt idx="26020">12.84</cx:pt>
          <cx:pt idx="26021">12.82</cx:pt>
          <cx:pt idx="26022">12.75</cx:pt>
          <cx:pt idx="26023">12.73</cx:pt>
          <cx:pt idx="26024">12.710000000000001</cx:pt>
          <cx:pt idx="26025">12.710000000000001</cx:pt>
          <cx:pt idx="26026">12.699999999999999</cx:pt>
          <cx:pt idx="26027">12.66</cx:pt>
          <cx:pt idx="26028">12.66</cx:pt>
          <cx:pt idx="26029">12.66</cx:pt>
          <cx:pt idx="26030">12.56</cx:pt>
          <cx:pt idx="26031">12.539999999999999</cx:pt>
          <cx:pt idx="26032">12.529999999999999</cx:pt>
          <cx:pt idx="26033">12.5</cx:pt>
          <cx:pt idx="26034">12.5</cx:pt>
          <cx:pt idx="26035">12.5</cx:pt>
          <cx:pt idx="26036">12.5</cx:pt>
          <cx:pt idx="26037">12.5</cx:pt>
          <cx:pt idx="26038">12.5</cx:pt>
          <cx:pt idx="26039">12.5</cx:pt>
          <cx:pt idx="26040">12.5</cx:pt>
          <cx:pt idx="26041">12.5</cx:pt>
          <cx:pt idx="26042">12.5</cx:pt>
          <cx:pt idx="26043">12.5</cx:pt>
          <cx:pt idx="26044">12.5</cx:pt>
          <cx:pt idx="26045">12.5</cx:pt>
          <cx:pt idx="26046">12.5</cx:pt>
          <cx:pt idx="26047">12.5</cx:pt>
          <cx:pt idx="26048">12.5</cx:pt>
          <cx:pt idx="26049">12.5</cx:pt>
          <cx:pt idx="26050">12.5</cx:pt>
          <cx:pt idx="26051">12.5</cx:pt>
          <cx:pt idx="26052">12.5</cx:pt>
          <cx:pt idx="26053">12.5</cx:pt>
          <cx:pt idx="26054">12.5</cx:pt>
          <cx:pt idx="26055">12.5</cx:pt>
          <cx:pt idx="26056">12.5</cx:pt>
          <cx:pt idx="26057">12.5</cx:pt>
          <cx:pt idx="26058">12.5</cx:pt>
          <cx:pt idx="26059">12.5</cx:pt>
          <cx:pt idx="26060">12.5</cx:pt>
          <cx:pt idx="26061">12.5</cx:pt>
          <cx:pt idx="26062">12.5</cx:pt>
          <cx:pt idx="26063">12.5</cx:pt>
          <cx:pt idx="26064">12.5</cx:pt>
          <cx:pt idx="26065">12.5</cx:pt>
          <cx:pt idx="26066">12.5</cx:pt>
          <cx:pt idx="26067">12.5</cx:pt>
          <cx:pt idx="26068">12.5</cx:pt>
          <cx:pt idx="26069">12.5</cx:pt>
          <cx:pt idx="26070">12.5</cx:pt>
          <cx:pt idx="26071">12.5</cx:pt>
          <cx:pt idx="26072">12.5</cx:pt>
          <cx:pt idx="26073">12.5</cx:pt>
          <cx:pt idx="26074">12.5</cx:pt>
          <cx:pt idx="26075">12.5</cx:pt>
          <cx:pt idx="26076">12.5</cx:pt>
          <cx:pt idx="26077">12.5</cx:pt>
          <cx:pt idx="26078">12.5</cx:pt>
          <cx:pt idx="26079">12.5</cx:pt>
          <cx:pt idx="26080">12.369999999999999</cx:pt>
          <cx:pt idx="26081">12.35</cx:pt>
          <cx:pt idx="26082">12.33</cx:pt>
          <cx:pt idx="26083">12.33</cx:pt>
          <cx:pt idx="26084">12.33</cx:pt>
          <cx:pt idx="26085">12.31</cx:pt>
          <cx:pt idx="26086">12.300000000000001</cx:pt>
          <cx:pt idx="26087">12.289999999999999</cx:pt>
          <cx:pt idx="26088">12.279999999999999</cx:pt>
          <cx:pt idx="26089">12.279999999999999</cx:pt>
          <cx:pt idx="26090">12.26</cx:pt>
          <cx:pt idx="26091">12.24</cx:pt>
          <cx:pt idx="26092">12.220000000000001</cx:pt>
          <cx:pt idx="26093">12.199999999999999</cx:pt>
          <cx:pt idx="26094">12.17</cx:pt>
          <cx:pt idx="26095">12.16</cx:pt>
          <cx:pt idx="26096">12.16</cx:pt>
          <cx:pt idx="26097">12.15</cx:pt>
          <cx:pt idx="26098">12.15</cx:pt>
          <cx:pt idx="26099">12.140000000000001</cx:pt>
          <cx:pt idx="26100">12.119999999999999</cx:pt>
          <cx:pt idx="26101">12.119999999999999</cx:pt>
          <cx:pt idx="26102">12.119999999999999</cx:pt>
          <cx:pt idx="26103">12.119999999999999</cx:pt>
          <cx:pt idx="26104">12.1</cx:pt>
          <cx:pt idx="26105">12.1</cx:pt>
          <cx:pt idx="26106">12.09</cx:pt>
          <cx:pt idx="26107">12.07</cx:pt>
          <cx:pt idx="26108">12.07</cx:pt>
          <cx:pt idx="26109">12.07</cx:pt>
          <cx:pt idx="26110">12.050000000000001</cx:pt>
          <cx:pt idx="26111">12.029999999999999</cx:pt>
          <cx:pt idx="26112">12</cx:pt>
          <cx:pt idx="26113">12</cx:pt>
          <cx:pt idx="26114">12</cx:pt>
          <cx:pt idx="26115">12</cx:pt>
          <cx:pt idx="26116">12</cx:pt>
          <cx:pt idx="26117">12</cx:pt>
          <cx:pt idx="26118">12</cx:pt>
          <cx:pt idx="26119">12</cx:pt>
          <cx:pt idx="26120">11.94</cx:pt>
          <cx:pt idx="26121">11.94</cx:pt>
          <cx:pt idx="26122">11.9</cx:pt>
          <cx:pt idx="26123">11.9</cx:pt>
          <cx:pt idx="26124">11.859999999999999</cx:pt>
          <cx:pt idx="26125">11.859999999999999</cx:pt>
          <cx:pt idx="26126">11.859999999999999</cx:pt>
          <cx:pt idx="26127">11.83</cx:pt>
          <cx:pt idx="26128">11.76</cx:pt>
          <cx:pt idx="26129">11.76</cx:pt>
          <cx:pt idx="26130">11.76</cx:pt>
          <cx:pt idx="26131">11.76</cx:pt>
          <cx:pt idx="26132">11.76</cx:pt>
          <cx:pt idx="26133">11.76</cx:pt>
          <cx:pt idx="26134">11.76</cx:pt>
          <cx:pt idx="26135">11.76</cx:pt>
          <cx:pt idx="26136">11.76</cx:pt>
          <cx:pt idx="26137">11.720000000000001</cx:pt>
          <cx:pt idx="26138">11.67</cx:pt>
          <cx:pt idx="26139">11.67</cx:pt>
          <cx:pt idx="26140">11.640000000000001</cx:pt>
          <cx:pt idx="26141">11.630000000000001</cx:pt>
          <cx:pt idx="26142">11.59</cx:pt>
          <cx:pt idx="26143">11.58</cx:pt>
          <cx:pt idx="26144">11.539999999999999</cx:pt>
          <cx:pt idx="26145">11.539999999999999</cx:pt>
          <cx:pt idx="26146">11.539999999999999</cx:pt>
          <cx:pt idx="26147">11.539999999999999</cx:pt>
          <cx:pt idx="26148">11.48</cx:pt>
          <cx:pt idx="26149">11.460000000000001</cx:pt>
          <cx:pt idx="26150">11.43</cx:pt>
          <cx:pt idx="26151">11.43</cx:pt>
          <cx:pt idx="26152">11.359999999999999</cx:pt>
          <cx:pt idx="26153">11.359999999999999</cx:pt>
          <cx:pt idx="26154">11.359999999999999</cx:pt>
          <cx:pt idx="26155">11.33</cx:pt>
          <cx:pt idx="26156">11.31</cx:pt>
          <cx:pt idx="26157">11.289999999999999</cx:pt>
          <cx:pt idx="26158">11.25</cx:pt>
          <cx:pt idx="26159">11.24</cx:pt>
          <cx:pt idx="26160">11.18</cx:pt>
          <cx:pt idx="26161">11.109999999999999</cx:pt>
          <cx:pt idx="26162">11.109999999999999</cx:pt>
          <cx:pt idx="26163">11.109999999999999</cx:pt>
          <cx:pt idx="26164">11.109999999999999</cx:pt>
          <cx:pt idx="26165">11.109999999999999</cx:pt>
          <cx:pt idx="26166">11.109999999999999</cx:pt>
          <cx:pt idx="26167">11.109999999999999</cx:pt>
          <cx:pt idx="26168">11.109999999999999</cx:pt>
          <cx:pt idx="26169">11.109999999999999</cx:pt>
          <cx:pt idx="26170">11.109999999999999</cx:pt>
          <cx:pt idx="26171">11.109999999999999</cx:pt>
          <cx:pt idx="26172">11.109999999999999</cx:pt>
          <cx:pt idx="26173">11.109999999999999</cx:pt>
          <cx:pt idx="26174">11.109999999999999</cx:pt>
          <cx:pt idx="26175">11.109999999999999</cx:pt>
          <cx:pt idx="26176">11.109999999999999</cx:pt>
          <cx:pt idx="26177">11.109999999999999</cx:pt>
          <cx:pt idx="26178">11.109999999999999</cx:pt>
          <cx:pt idx="26179">11.109999999999999</cx:pt>
          <cx:pt idx="26180">11.109999999999999</cx:pt>
          <cx:pt idx="26181">11.109999999999999</cx:pt>
          <cx:pt idx="26182">11.109999999999999</cx:pt>
          <cx:pt idx="26183">11.109999999999999</cx:pt>
          <cx:pt idx="26184">11.109999999999999</cx:pt>
          <cx:pt idx="26185">11.109999999999999</cx:pt>
          <cx:pt idx="26186">11.109999999999999</cx:pt>
          <cx:pt idx="26187">11.109999999999999</cx:pt>
          <cx:pt idx="26188">11.109999999999999</cx:pt>
          <cx:pt idx="26189">11.109999999999999</cx:pt>
          <cx:pt idx="26190">11.109999999999999</cx:pt>
          <cx:pt idx="26191">11.109999999999999</cx:pt>
          <cx:pt idx="26192">11.109999999999999</cx:pt>
          <cx:pt idx="26193">11.050000000000001</cx:pt>
          <cx:pt idx="26194">10.960000000000001</cx:pt>
          <cx:pt idx="26195">10.91</cx:pt>
          <cx:pt idx="26196">10.91</cx:pt>
          <cx:pt idx="26197">10.869999999999999</cx:pt>
          <cx:pt idx="26198">10.869999999999999</cx:pt>
          <cx:pt idx="26199">10.869999999999999</cx:pt>
          <cx:pt idx="26200">10.859999999999999</cx:pt>
          <cx:pt idx="26201">10.85</cx:pt>
          <cx:pt idx="26202">10.81</cx:pt>
          <cx:pt idx="26203">10.789999999999999</cx:pt>
          <cx:pt idx="26204">10.710000000000001</cx:pt>
          <cx:pt idx="26205">10.710000000000001</cx:pt>
          <cx:pt idx="26206">10.710000000000001</cx:pt>
          <cx:pt idx="26207">10.710000000000001</cx:pt>
          <cx:pt idx="26208">10.699999999999999</cx:pt>
          <cx:pt idx="26209">10.640000000000001</cx:pt>
          <cx:pt idx="26210">10.640000000000001</cx:pt>
          <cx:pt idx="26211">10.640000000000001</cx:pt>
          <cx:pt idx="26212">10.640000000000001</cx:pt>
          <cx:pt idx="26213">10.58</cx:pt>
          <cx:pt idx="26214">10.550000000000001</cx:pt>
          <cx:pt idx="26215">10.529999999999999</cx:pt>
          <cx:pt idx="26216">10.529999999999999</cx:pt>
          <cx:pt idx="26217">10.529999999999999</cx:pt>
          <cx:pt idx="26218">10.529999999999999</cx:pt>
          <cx:pt idx="26219">10.529999999999999</cx:pt>
          <cx:pt idx="26220">10.529999999999999</cx:pt>
          <cx:pt idx="26221">10.529999999999999</cx:pt>
          <cx:pt idx="26222">10.529999999999999</cx:pt>
          <cx:pt idx="26223">10.42</cx:pt>
          <cx:pt idx="26224">10.42</cx:pt>
          <cx:pt idx="26225">10.42</cx:pt>
          <cx:pt idx="26226">10.34</cx:pt>
          <cx:pt idx="26227">10.34</cx:pt>
          <cx:pt idx="26228">10.34</cx:pt>
          <cx:pt idx="26229">10.34</cx:pt>
          <cx:pt idx="26230">10.34</cx:pt>
          <cx:pt idx="26231">10.34</cx:pt>
          <cx:pt idx="26232">10.34</cx:pt>
          <cx:pt idx="26233">10.26</cx:pt>
          <cx:pt idx="26234">10.24</cx:pt>
          <cx:pt idx="26235">10.199999999999999</cx:pt>
          <cx:pt idx="26236">10.19</cx:pt>
          <cx:pt idx="26237">10.17</cx:pt>
          <cx:pt idx="26238">10.109999999999999</cx:pt>
          <cx:pt idx="26239">10</cx:pt>
          <cx:pt idx="26240">10</cx:pt>
          <cx:pt idx="26241">10</cx:pt>
          <cx:pt idx="26242">10</cx:pt>
          <cx:pt idx="26243">10</cx:pt>
          <cx:pt idx="26244">10</cx:pt>
          <cx:pt idx="26245">10</cx:pt>
          <cx:pt idx="26246">10</cx:pt>
          <cx:pt idx="26247">10</cx:pt>
          <cx:pt idx="26248">10</cx:pt>
          <cx:pt idx="26249">10</cx:pt>
          <cx:pt idx="26250">10</cx:pt>
          <cx:pt idx="26251">10</cx:pt>
          <cx:pt idx="26252">10</cx:pt>
          <cx:pt idx="26253">10</cx:pt>
          <cx:pt idx="26254">10</cx:pt>
          <cx:pt idx="26255">10</cx:pt>
          <cx:pt idx="26256">10</cx:pt>
          <cx:pt idx="26257">10</cx:pt>
          <cx:pt idx="26258">10</cx:pt>
          <cx:pt idx="26259">10</cx:pt>
          <cx:pt idx="26260">10</cx:pt>
          <cx:pt idx="26261">10</cx:pt>
          <cx:pt idx="26262">10</cx:pt>
          <cx:pt idx="26263">9.9600000000000009</cx:pt>
          <cx:pt idx="26264">9.9499999999999993</cx:pt>
          <cx:pt idx="26265">9.9499999999999993</cx:pt>
          <cx:pt idx="26266">9.8599999999999994</cx:pt>
          <cx:pt idx="26267">9.7899999999999991</cx:pt>
          <cx:pt idx="26268">9.7200000000000006</cx:pt>
          <cx:pt idx="26269">9.7100000000000009</cx:pt>
          <cx:pt idx="26270">9.6799999999999997</cx:pt>
          <cx:pt idx="26271">9.6799999999999997</cx:pt>
          <cx:pt idx="26272">9.6799999999999997</cx:pt>
          <cx:pt idx="26273">9.6199999999999992</cx:pt>
          <cx:pt idx="26274">9.5199999999999996</cx:pt>
          <cx:pt idx="26275">9.5199999999999996</cx:pt>
          <cx:pt idx="26276">9.5199999999999996</cx:pt>
          <cx:pt idx="26277">9.5199999999999996</cx:pt>
          <cx:pt idx="26278">9.5199999999999996</cx:pt>
          <cx:pt idx="26279">9.5199999999999996</cx:pt>
          <cx:pt idx="26280">9.5199999999999996</cx:pt>
          <cx:pt idx="26281">9.5199999999999996</cx:pt>
          <cx:pt idx="26282">9.5199999999999996</cx:pt>
          <cx:pt idx="26283">9.5199999999999996</cx:pt>
          <cx:pt idx="26284">9.5199999999999996</cx:pt>
          <cx:pt idx="26285">9.4299999999999997</cx:pt>
          <cx:pt idx="26286">9.4299999999999997</cx:pt>
          <cx:pt idx="26287">9.3800000000000008</cx:pt>
          <cx:pt idx="26288">9.3800000000000008</cx:pt>
          <cx:pt idx="26289">9.3800000000000008</cx:pt>
          <cx:pt idx="26290">9.3800000000000008</cx:pt>
          <cx:pt idx="26291">9.3000000000000007</cx:pt>
          <cx:pt idx="26292">9.3000000000000007</cx:pt>
          <cx:pt idx="26293">9.2599999999999998</cx:pt>
          <cx:pt idx="26294">9.2200000000000006</cx:pt>
          <cx:pt idx="26295">9.0899999999999999</cx:pt>
          <cx:pt idx="26296">9.0899999999999999</cx:pt>
          <cx:pt idx="26297">9.0899999999999999</cx:pt>
          <cx:pt idx="26298">9.0899999999999999</cx:pt>
          <cx:pt idx="26299">9.0899999999999999</cx:pt>
          <cx:pt idx="26300">9.0899999999999999</cx:pt>
          <cx:pt idx="26301">9.0899999999999999</cx:pt>
          <cx:pt idx="26302">9.0899999999999999</cx:pt>
          <cx:pt idx="26303">9.0899999999999999</cx:pt>
          <cx:pt idx="26304">9.0899999999999999</cx:pt>
          <cx:pt idx="26305">9.0899999999999999</cx:pt>
          <cx:pt idx="26306">9.0899999999999999</cx:pt>
          <cx:pt idx="26307">9.0899999999999999</cx:pt>
          <cx:pt idx="26308">9.0899999999999999</cx:pt>
          <cx:pt idx="26309">9.0899999999999999</cx:pt>
          <cx:pt idx="26310">9.0899999999999999</cx:pt>
          <cx:pt idx="26311">9.0899999999999999</cx:pt>
          <cx:pt idx="26312">9.0899999999999999</cx:pt>
          <cx:pt idx="26313">9.0899999999999999</cx:pt>
          <cx:pt idx="26314">9.0899999999999999</cx:pt>
          <cx:pt idx="26315">9.0899999999999999</cx:pt>
          <cx:pt idx="26316">9.0899999999999999</cx:pt>
          <cx:pt idx="26317">8.9900000000000002</cx:pt>
          <cx:pt idx="26318">8.9900000000000002</cx:pt>
          <cx:pt idx="26319">8.9600000000000009</cx:pt>
          <cx:pt idx="26320">8.8900000000000006</cx:pt>
          <cx:pt idx="26321">8.8200000000000003</cx:pt>
          <cx:pt idx="26322">8.8200000000000003</cx:pt>
          <cx:pt idx="26323">8.7699999999999996</cx:pt>
          <cx:pt idx="26324">8.7699999999999996</cx:pt>
          <cx:pt idx="26325">8.6999999999999993</cx:pt>
          <cx:pt idx="26326">8.6999999999999993</cx:pt>
          <cx:pt idx="26327">8.6999999999999993</cx:pt>
          <cx:pt idx="26328">8.5500000000000007</cx:pt>
          <cx:pt idx="26329">8.5500000000000007</cx:pt>
          <cx:pt idx="26330">8.5099999999999998</cx:pt>
          <cx:pt idx="26331">8.4900000000000002</cx:pt>
          <cx:pt idx="26332">8.4499999999999993</cx:pt>
          <cx:pt idx="26333">8.4499999999999993</cx:pt>
          <cx:pt idx="26334">8.3300000000000001</cx:pt>
          <cx:pt idx="26335">8.3300000000000001</cx:pt>
          <cx:pt idx="26336">8.3300000000000001</cx:pt>
          <cx:pt idx="26337">8.3300000000000001</cx:pt>
          <cx:pt idx="26338">8.3300000000000001</cx:pt>
          <cx:pt idx="26339">8.3300000000000001</cx:pt>
          <cx:pt idx="26340">8.3300000000000001</cx:pt>
          <cx:pt idx="26341">8.3300000000000001</cx:pt>
          <cx:pt idx="26342">8.3300000000000001</cx:pt>
          <cx:pt idx="26343">8.3300000000000001</cx:pt>
          <cx:pt idx="26344">8.3300000000000001</cx:pt>
          <cx:pt idx="26345">8.3300000000000001</cx:pt>
          <cx:pt idx="26346">8.3300000000000001</cx:pt>
          <cx:pt idx="26347">8.3300000000000001</cx:pt>
          <cx:pt idx="26348">8.3300000000000001</cx:pt>
          <cx:pt idx="26349">8.3300000000000001</cx:pt>
          <cx:pt idx="26350">8.3300000000000001</cx:pt>
          <cx:pt idx="26351">8.3300000000000001</cx:pt>
          <cx:pt idx="26352">8.3300000000000001</cx:pt>
          <cx:pt idx="26353">8.2799999999999994</cx:pt>
          <cx:pt idx="26354">8.1699999999999999</cx:pt>
          <cx:pt idx="26355">8.1099999999999994</cx:pt>
          <cx:pt idx="26356">8.0500000000000007</cx:pt>
          <cx:pt idx="26357">8</cx:pt>
          <cx:pt idx="26358">8</cx:pt>
          <cx:pt idx="26359">8</cx:pt>
          <cx:pt idx="26360">7.8899999999999997</cx:pt>
          <cx:pt idx="26361">7.8600000000000003</cx:pt>
          <cx:pt idx="26362">7.8399999999999999</cx:pt>
          <cx:pt idx="26363">7.8200000000000003</cx:pt>
          <cx:pt idx="26364">7.79</cx:pt>
          <cx:pt idx="26365">7.6900000000000004</cx:pt>
          <cx:pt idx="26366">7.6900000000000004</cx:pt>
          <cx:pt idx="26367">7.6900000000000004</cx:pt>
          <cx:pt idx="26368">7.6900000000000004</cx:pt>
          <cx:pt idx="26369">7.6900000000000004</cx:pt>
          <cx:pt idx="26370">7.6900000000000004</cx:pt>
          <cx:pt idx="26371">7.6900000000000004</cx:pt>
          <cx:pt idx="26372">7.6900000000000004</cx:pt>
          <cx:pt idx="26373">7.6900000000000004</cx:pt>
          <cx:pt idx="26374">7.6900000000000004</cx:pt>
          <cx:pt idx="26375">7.6900000000000004</cx:pt>
          <cx:pt idx="26376">7.5999999999999996</cx:pt>
          <cx:pt idx="26377">7.5899999999999999</cx:pt>
          <cx:pt idx="26378">7.5300000000000002</cx:pt>
          <cx:pt idx="26379">7.5</cx:pt>
          <cx:pt idx="26380">7.5</cx:pt>
          <cx:pt idx="26381">7.4800000000000004</cx:pt>
          <cx:pt idx="26382">7.46</cx:pt>
          <cx:pt idx="26383">7.4100000000000001</cx:pt>
          <cx:pt idx="26384">7.4100000000000001</cx:pt>
          <cx:pt idx="26385">7.3200000000000003</cx:pt>
          <cx:pt idx="26386">7.2699999999999996</cx:pt>
          <cx:pt idx="26387">7.25</cx:pt>
          <cx:pt idx="26388">7.1399999999999997</cx:pt>
          <cx:pt idx="26389">7.1399999999999997</cx:pt>
          <cx:pt idx="26390">7.1399999999999997</cx:pt>
          <cx:pt idx="26391">7.1399999999999997</cx:pt>
          <cx:pt idx="26392">7.1399999999999997</cx:pt>
          <cx:pt idx="26393">7.1399999999999997</cx:pt>
          <cx:pt idx="26394">7.1399999999999997</cx:pt>
          <cx:pt idx="26395">7.1399999999999997</cx:pt>
          <cx:pt idx="26396">7.04</cx:pt>
          <cx:pt idx="26397">7.0300000000000002</cx:pt>
          <cx:pt idx="26398">7.0199999999999996</cx:pt>
          <cx:pt idx="26399">6.9800000000000004</cx:pt>
          <cx:pt idx="26400">6.9000000000000004</cx:pt>
          <cx:pt idx="26401">6.8499999999999996</cx:pt>
          <cx:pt idx="26402">6.7400000000000002</cx:pt>
          <cx:pt idx="26403">6.6699999999999999</cx:pt>
          <cx:pt idx="26404">6.6699999999999999</cx:pt>
          <cx:pt idx="26405">6.6699999999999999</cx:pt>
          <cx:pt idx="26406">6.5599999999999996</cx:pt>
          <cx:pt idx="26407">6.4500000000000002</cx:pt>
          <cx:pt idx="26408">6.25</cx:pt>
          <cx:pt idx="26409">6.25</cx:pt>
          <cx:pt idx="26410">6.25</cx:pt>
          <cx:pt idx="26411">6.25</cx:pt>
          <cx:pt idx="26412">6.25</cx:pt>
          <cx:pt idx="26413">6.25</cx:pt>
          <cx:pt idx="26414">6.25</cx:pt>
          <cx:pt idx="26415">6.25</cx:pt>
          <cx:pt idx="26416">6.25</cx:pt>
          <cx:pt idx="26417">6.25</cx:pt>
          <cx:pt idx="26418">6.25</cx:pt>
          <cx:pt idx="26419">6.25</cx:pt>
          <cx:pt idx="26420">6.25</cx:pt>
          <cx:pt idx="26421">6.1200000000000001</cx:pt>
          <cx:pt idx="26422">6.0599999999999996</cx:pt>
          <cx:pt idx="26423">5.8799999999999999</cx:pt>
          <cx:pt idx="26424">5.8799999999999999</cx:pt>
          <cx:pt idx="26425">5.8799999999999999</cx:pt>
          <cx:pt idx="26426">5.8799999999999999</cx:pt>
          <cx:pt idx="26427">5.8799999999999999</cx:pt>
          <cx:pt idx="26428">5.8799999999999999</cx:pt>
          <cx:pt idx="26429">5.8799999999999999</cx:pt>
          <cx:pt idx="26430">5.8799999999999999</cx:pt>
          <cx:pt idx="26431">5.71</cx:pt>
          <cx:pt idx="26432">5.6900000000000004</cx:pt>
          <cx:pt idx="26433">5.6600000000000001</cx:pt>
          <cx:pt idx="26434">5.5599999999999996</cx:pt>
          <cx:pt idx="26435">5.5599999999999996</cx:pt>
          <cx:pt idx="26436">5.5599999999999996</cx:pt>
          <cx:pt idx="26437">5.2599999999999998</cx:pt>
          <cx:pt idx="26438">5.2599999999999998</cx:pt>
          <cx:pt idx="26439">5.2599999999999998</cx:pt>
          <cx:pt idx="26440">5.2599999999999998</cx:pt>
          <cx:pt idx="26441">5.2599999999999998</cx:pt>
          <cx:pt idx="26442">5.1299999999999999</cx:pt>
          <cx:pt idx="26443">5</cx:pt>
          <cx:pt idx="26444">5</cx:pt>
          <cx:pt idx="26445">5</cx:pt>
          <cx:pt idx="26446">4.7599999999999998</cx:pt>
          <cx:pt idx="26447">4.7599999999999998</cx:pt>
          <cx:pt idx="26448">4.7599999999999998</cx:pt>
          <cx:pt idx="26449">4.7599999999999998</cx:pt>
          <cx:pt idx="26450">4.5499999999999998</cx:pt>
          <cx:pt idx="26451">4.3499999999999996</cx:pt>
          <cx:pt idx="26452">4.3499999999999996</cx:pt>
          <cx:pt idx="26453">4</cx:pt>
          <cx:pt idx="26454">4</cx:pt>
          <cx:pt idx="26455">4</cx:pt>
          <cx:pt idx="26456">3.8500000000000001</cx:pt>
          <cx:pt idx="26457">3.7000000000000002</cx:pt>
          <cx:pt idx="26458">3.1299999999999999</cx:pt>
          <cx:pt idx="26459">2.7000000000000002</cx:pt>
          <cx:pt idx="26460">2.5600000000000001</cx:pt>
          <cx:pt idx="26461">2.04</cx:pt>
          <cx:pt idx="26462">1.79</cx:pt>
          <cx:pt idx="26463">0</cx:pt>
          <cx:pt idx="26464">0</cx:pt>
          <cx:pt idx="26465">0</cx:pt>
          <cx:pt idx="26466">0</cx:pt>
          <cx:pt idx="26467">0</cx:pt>
          <cx:pt idx="26468">0</cx:pt>
          <cx:pt idx="26469">0</cx:pt>
          <cx:pt idx="26470">0</cx:pt>
          <cx:pt idx="26471">0</cx:pt>
          <cx:pt idx="26472">0</cx:pt>
          <cx:pt idx="26473">0</cx:pt>
          <cx:pt idx="26474">0</cx:pt>
          <cx:pt idx="26475">0</cx:pt>
          <cx:pt idx="26476">0</cx:pt>
          <cx:pt idx="26477">0</cx:pt>
          <cx:pt idx="26478">0</cx:pt>
          <cx:pt idx="26479">0</cx:pt>
          <cx:pt idx="26480">0</cx:pt>
          <cx:pt idx="26481">0</cx:pt>
          <cx:pt idx="26482">0</cx:pt>
          <cx:pt idx="26483">0</cx:pt>
          <cx:pt idx="26484">0</cx:pt>
          <cx:pt idx="26485">0</cx:pt>
          <cx:pt idx="26486">0</cx:pt>
          <cx:pt idx="26487">0</cx:pt>
          <cx:pt idx="26488">0</cx:pt>
          <cx:pt idx="26489">0</cx:pt>
          <cx:pt idx="26490">0</cx:pt>
          <cx:pt idx="26491">0</cx:pt>
          <cx:pt idx="26492">0</cx:pt>
          <cx:pt idx="26493">0</cx:pt>
          <cx:pt idx="26494">0</cx:pt>
          <cx:pt idx="26495">0</cx:pt>
          <cx:pt idx="26496">0</cx:pt>
          <cx:pt idx="26497">0</cx:pt>
          <cx:pt idx="26498">0</cx:pt>
          <cx:pt idx="26499">0</cx:pt>
          <cx:pt idx="26500">0</cx:pt>
          <cx:pt idx="26501">0</cx:pt>
          <cx:pt idx="26502">0</cx:pt>
          <cx:pt idx="26503">0</cx:pt>
          <cx:pt idx="26504">0</cx:pt>
          <cx:pt idx="26505">0</cx:pt>
          <cx:pt idx="26506">0</cx:pt>
          <cx:pt idx="26507">0</cx:pt>
          <cx:pt idx="26508">0</cx:pt>
          <cx:pt idx="26509">0</cx:pt>
          <cx:pt idx="26510">0</cx:pt>
          <cx:pt idx="26511">0</cx:pt>
          <cx:pt idx="26512">0</cx:pt>
          <cx:pt idx="26513">0</cx:pt>
          <cx:pt idx="26514">0</cx:pt>
          <cx:pt idx="26515">0</cx:pt>
          <cx:pt idx="26516">0</cx:pt>
          <cx:pt idx="26517">0</cx:pt>
          <cx:pt idx="26518">0</cx:pt>
          <cx:pt idx="26519">0</cx:pt>
          <cx:pt idx="26520">0</cx:pt>
          <cx:pt idx="26521">0</cx:pt>
          <cx:pt idx="26522">0</cx:pt>
          <cx:pt idx="26523">0</cx:pt>
          <cx:pt idx="26524">0</cx:pt>
          <cx:pt idx="26525">0</cx:pt>
          <cx:pt idx="26526">0</cx:pt>
          <cx:pt idx="26527">0</cx:pt>
          <cx:pt idx="26528">0</cx:pt>
          <cx:pt idx="26529">0</cx:pt>
          <cx:pt idx="26530">0</cx:pt>
          <cx:pt idx="26531">0</cx:pt>
          <cx:pt idx="26532">0</cx:pt>
          <cx:pt idx="26533">0</cx:pt>
          <cx:pt idx="26534">0</cx:pt>
          <cx:pt idx="26535">0</cx:pt>
          <cx:pt idx="26536">0</cx:pt>
          <cx:pt idx="26537">0</cx:pt>
          <cx:pt idx="26538">0</cx:pt>
          <cx:pt idx="26539">0</cx:pt>
          <cx:pt idx="26540">0</cx:pt>
          <cx:pt idx="26541">0</cx:pt>
          <cx:pt idx="26542">0</cx:pt>
          <cx:pt idx="26543">0</cx:pt>
          <cx:pt idx="26544">0</cx:pt>
          <cx:pt idx="26545">0</cx:pt>
          <cx:pt idx="26546">0</cx:pt>
          <cx:pt idx="26547">0</cx:pt>
          <cx:pt idx="26548">0</cx:pt>
          <cx:pt idx="26549">0</cx:pt>
          <cx:pt idx="26550">0</cx:pt>
          <cx:pt idx="26551">0</cx:pt>
          <cx:pt idx="26552">0</cx:pt>
          <cx:pt idx="26553">0</cx:pt>
          <cx:pt idx="26554">0</cx:pt>
          <cx:pt idx="26555">0</cx:pt>
          <cx:pt idx="26556">0</cx:pt>
          <cx:pt idx="26557">0</cx:pt>
          <cx:pt idx="26558">0</cx:pt>
          <cx:pt idx="26559">0</cx:pt>
          <cx:pt idx="26560">0</cx:pt>
          <cx:pt idx="26561">0</cx:pt>
          <cx:pt idx="26562">0</cx:pt>
          <cx:pt idx="26563">0</cx:pt>
          <cx:pt idx="26564">0</cx:pt>
          <cx:pt idx="26565">0</cx:pt>
          <cx:pt idx="26566">0</cx:pt>
          <cx:pt idx="26567">0</cx:pt>
          <cx:pt idx="26568">0</cx:pt>
          <cx:pt idx="26569">0</cx:pt>
          <cx:pt idx="26570">0</cx:pt>
          <cx:pt idx="26571">0</cx:pt>
          <cx:pt idx="26572">0</cx:pt>
          <cx:pt idx="26573">0</cx:pt>
          <cx:pt idx="26574">0</cx:pt>
          <cx:pt idx="26575">0</cx:pt>
          <cx:pt idx="26576">0</cx:pt>
          <cx:pt idx="26577">0</cx:pt>
          <cx:pt idx="26578">0</cx:pt>
          <cx:pt idx="26579">0</cx:pt>
          <cx:pt idx="26580">0</cx:pt>
          <cx:pt idx="26581">0</cx:pt>
          <cx:pt idx="26582">0</cx:pt>
          <cx:pt idx="26583">0</cx:pt>
          <cx:pt idx="26584">0</cx:pt>
          <cx:pt idx="26585">0</cx:pt>
          <cx:pt idx="26586">0</cx:pt>
          <cx:pt idx="26587">0</cx:pt>
          <cx:pt idx="26588">0</cx:pt>
          <cx:pt idx="26589">0</cx:pt>
          <cx:pt idx="26590">0</cx:pt>
          <cx:pt idx="26591">0</cx:pt>
          <cx:pt idx="26592">0</cx:pt>
          <cx:pt idx="26593">0</cx:pt>
          <cx:pt idx="26594">0</cx:pt>
          <cx:pt idx="26595">0</cx:pt>
          <cx:pt idx="26596">0</cx:pt>
          <cx:pt idx="26597">0</cx:pt>
          <cx:pt idx="26598">0</cx:pt>
          <cx:pt idx="26599">0</cx:pt>
          <cx:pt idx="26600">0</cx:pt>
          <cx:pt idx="26601">0</cx:pt>
          <cx:pt idx="26602">0</cx:pt>
          <cx:pt idx="26603">0</cx:pt>
          <cx:pt idx="26604">0</cx:pt>
          <cx:pt idx="26605">0</cx:pt>
          <cx:pt idx="26606">0</cx:pt>
          <cx:pt idx="26607">0</cx:pt>
          <cx:pt idx="26608">0</cx:pt>
          <cx:pt idx="26609">0</cx:pt>
          <cx:pt idx="26610">0</cx:pt>
          <cx:pt idx="26611">0</cx:pt>
          <cx:pt idx="26612">0</cx:pt>
          <cx:pt idx="26613">0</cx:pt>
          <cx:pt idx="26614">0</cx:pt>
          <cx:pt idx="26615">0</cx:pt>
          <cx:pt idx="26616">0</cx:pt>
          <cx:pt idx="26617">0</cx:pt>
          <cx:pt idx="26618">0</cx:pt>
          <cx:pt idx="26619">0</cx:pt>
          <cx:pt idx="26620">0</cx:pt>
          <cx:pt idx="26621">0</cx:pt>
          <cx:pt idx="26622">0</cx:pt>
          <cx:pt idx="26623">0</cx:pt>
          <cx:pt idx="26624">0</cx:pt>
          <cx:pt idx="26625">0</cx:pt>
          <cx:pt idx="26626">0</cx:pt>
          <cx:pt idx="26627">0</cx:pt>
          <cx:pt idx="26628">0</cx:pt>
          <cx:pt idx="26629">0</cx:pt>
          <cx:pt idx="26630">0</cx:pt>
          <cx:pt idx="26631">0</cx:pt>
          <cx:pt idx="26632">0</cx:pt>
          <cx:pt idx="26633">0</cx:pt>
          <cx:pt idx="26634">0</cx:pt>
          <cx:pt idx="26635">0</cx:pt>
          <cx:pt idx="26636">0</cx:pt>
          <cx:pt idx="26637">0</cx:pt>
          <cx:pt idx="26638">0</cx:pt>
          <cx:pt idx="26639">0</cx:pt>
          <cx:pt idx="26640">0</cx:pt>
          <cx:pt idx="26641">0</cx:pt>
          <cx:pt idx="26642">0</cx:pt>
          <cx:pt idx="26643">0</cx:pt>
          <cx:pt idx="26644">0</cx:pt>
          <cx:pt idx="26645">0</cx:pt>
          <cx:pt idx="26646">0</cx:pt>
          <cx:pt idx="26647">0</cx:pt>
          <cx:pt idx="26648">0</cx:pt>
          <cx:pt idx="26649">0</cx:pt>
          <cx:pt idx="26650">0</cx:pt>
          <cx:pt idx="26651">0</cx:pt>
          <cx:pt idx="26652">0</cx:pt>
          <cx:pt idx="26653">0</cx:pt>
          <cx:pt idx="26654">0</cx:pt>
          <cx:pt idx="26655">0</cx:pt>
          <cx:pt idx="26656">0</cx:pt>
          <cx:pt idx="26657">0</cx:pt>
          <cx:pt idx="26658">0</cx:pt>
          <cx:pt idx="26659">0</cx:pt>
          <cx:pt idx="26660">0</cx:pt>
          <cx:pt idx="26661">0</cx:pt>
          <cx:pt idx="26662">0</cx:pt>
          <cx:pt idx="26663">0</cx:pt>
          <cx:pt idx="26664">0</cx:pt>
          <cx:pt idx="26665">0</cx:pt>
          <cx:pt idx="26666">0</cx:pt>
          <cx:pt idx="26667">0</cx:pt>
          <cx:pt idx="26668">0</cx:pt>
          <cx:pt idx="26669">0</cx:pt>
          <cx:pt idx="26670">0</cx:pt>
          <cx:pt idx="26671">0</cx:pt>
          <cx:pt idx="26672">0</cx:pt>
          <cx:pt idx="26673">0</cx:pt>
          <cx:pt idx="26674">0</cx:pt>
          <cx:pt idx="26675">0</cx:pt>
          <cx:pt idx="26676">0</cx:pt>
          <cx:pt idx="26677">0</cx:pt>
          <cx:pt idx="26678">0</cx:pt>
          <cx:pt idx="26679">0</cx:pt>
          <cx:pt idx="26680">0</cx:pt>
          <cx:pt idx="26681">0</cx:pt>
          <cx:pt idx="26682">0</cx:pt>
          <cx:pt idx="26683">0</cx:pt>
          <cx:pt idx="26684">0</cx:pt>
          <cx:pt idx="26685">0</cx:pt>
          <cx:pt idx="26686">0</cx:pt>
          <cx:pt idx="26687">0</cx:pt>
          <cx:pt idx="26688">0</cx:pt>
          <cx:pt idx="26689">0</cx:pt>
          <cx:pt idx="26690">0</cx:pt>
          <cx:pt idx="26691">0</cx:pt>
          <cx:pt idx="26692">0</cx:pt>
          <cx:pt idx="26693">0</cx:pt>
          <cx:pt idx="26694">0</cx:pt>
          <cx:pt idx="26695">0</cx:pt>
        </cx:lvl>
      </cx:numDim>
    </cx:data>
  </cx:chartData>
  <cx:chart>
    <cx:plotArea>
      <cx:plotAreaRegion>
        <cx:series layoutId="boxWhisker" uniqueId="{0ACD8F92-F32A-424F-8698-B70B5815445E}">
          <cx:dataId val="0"/>
          <cx:layoutPr>
            <cx:visibility meanLine="0" meanMarker="1" nonoutliers="0" outliers="1"/>
            <cx:statistics quartileMethod="exclusive"/>
          </cx:layoutPr>
        </cx:series>
      </cx:plotAreaRegion>
      <cx:axis id="0">
        <cx:catScaling gapWidth="1"/>
        <cx:tickLabels/>
      </cx:axis>
      <cx:axis id="1">
        <cx:valScaling/>
        <cx:majorGridlines/>
        <cx:tickLabels/>
      </cx:axis>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Hoja1!$C$5655:$C$676002</cx:f>
        <cx:lvl ptCount="972">
          <cx:pt idx="0">BRA</cx:pt>
          <cx:pt idx="1">BRA</cx:pt>
          <cx:pt idx="2">BRA</cx:pt>
          <cx:pt idx="3">BRA</cx:pt>
          <cx:pt idx="4">BRA</cx:pt>
          <cx:pt idx="5">BRA</cx:pt>
          <cx:pt idx="6">COL</cx:pt>
          <cx:pt idx="7">BRA</cx:pt>
          <cx:pt idx="8">BRA</cx:pt>
          <cx:pt idx="9">BRA</cx:pt>
          <cx:pt idx="10">BRA</cx:pt>
          <cx:pt idx="11">BRA</cx:pt>
          <cx:pt idx="12">BRA</cx:pt>
          <cx:pt idx="13">BRA</cx:pt>
          <cx:pt idx="14">BRA</cx:pt>
          <cx:pt idx="15">BRA</cx:pt>
          <cx:pt idx="16">BRA</cx:pt>
          <cx:pt idx="17">BRA</cx:pt>
          <cx:pt idx="18">COL</cx:pt>
          <cx:pt idx="19">ARG</cx:pt>
          <cx:pt idx="20">BRA</cx:pt>
          <cx:pt idx="21">COL</cx:pt>
          <cx:pt idx="22">CUB</cx:pt>
          <cx:pt idx="23">COL</cx:pt>
          <cx:pt idx="24">BRA</cx:pt>
          <cx:pt idx="25">CHL</cx:pt>
          <cx:pt idx="26">BRA</cx:pt>
          <cx:pt idx="27">BRA</cx:pt>
          <cx:pt idx="28">ARG</cx:pt>
          <cx:pt idx="29">CHL</cx:pt>
          <cx:pt idx="30">ARG</cx:pt>
          <cx:pt idx="31">BRA</cx:pt>
          <cx:pt idx="32">VEN</cx:pt>
          <cx:pt idx="33">BRA</cx:pt>
          <cx:pt idx="34">COL</cx:pt>
          <cx:pt idx="35">BRA</cx:pt>
          <cx:pt idx="36">MEX</cx:pt>
          <cx:pt idx="37">CHL</cx:pt>
          <cx:pt idx="38">CHL</cx:pt>
          <cx:pt idx="39">BRA</cx:pt>
          <cx:pt idx="40">BRA</cx:pt>
          <cx:pt idx="41">ARG</cx:pt>
          <cx:pt idx="42">BRA</cx:pt>
          <cx:pt idx="43">BRA</cx:pt>
          <cx:pt idx="44">BRA</cx:pt>
          <cx:pt idx="45">CHL</cx:pt>
          <cx:pt idx="46">BRA</cx:pt>
          <cx:pt idx="47">BRA</cx:pt>
          <cx:pt idx="48">BRA</cx:pt>
          <cx:pt idx="49">BRA</cx:pt>
          <cx:pt idx="50">CUB</cx:pt>
          <cx:pt idx="51">BRA</cx:pt>
          <cx:pt idx="52">ARG</cx:pt>
          <cx:pt idx="53">ARG</cx:pt>
          <cx:pt idx="54">BRA</cx:pt>
          <cx:pt idx="55">CUB</cx:pt>
          <cx:pt idx="56">BRA</cx:pt>
          <cx:pt idx="57">BRA</cx:pt>
          <cx:pt idx="58">ARG</cx:pt>
          <cx:pt idx="59">BRA</cx:pt>
          <cx:pt idx="60">CUB</cx:pt>
          <cx:pt idx="61">BRA</cx:pt>
          <cx:pt idx="62">COL</cx:pt>
          <cx:pt idx="63">CHL</cx:pt>
          <cx:pt idx="64">BRA</cx:pt>
          <cx:pt idx="65">BRA</cx:pt>
          <cx:pt idx="66">BRA</cx:pt>
          <cx:pt idx="67">COL</cx:pt>
          <cx:pt idx="68">BRA</cx:pt>
          <cx:pt idx="69">BRA</cx:pt>
          <cx:pt idx="70">COL</cx:pt>
          <cx:pt idx="71">BRA</cx:pt>
          <cx:pt idx="72">ARG</cx:pt>
          <cx:pt idx="73">BRA</cx:pt>
          <cx:pt idx="74">BRA</cx:pt>
          <cx:pt idx="75">BRA</cx:pt>
          <cx:pt idx="76">COL</cx:pt>
          <cx:pt idx="77">BRA</cx:pt>
          <cx:pt idx="78">COL</cx:pt>
          <cx:pt idx="79">CUB</cx:pt>
          <cx:pt idx="80">BRA</cx:pt>
          <cx:pt idx="81">CHL</cx:pt>
          <cx:pt idx="82">BRA</cx:pt>
          <cx:pt idx="83">MEX</cx:pt>
          <cx:pt idx="84">CHL</cx:pt>
          <cx:pt idx="85">BRA</cx:pt>
          <cx:pt idx="86">BRA</cx:pt>
          <cx:pt idx="87">CRI</cx:pt>
          <cx:pt idx="88">COL</cx:pt>
          <cx:pt idx="89">BRA</cx:pt>
          <cx:pt idx="90">BRA</cx:pt>
          <cx:pt idx="91">BRA</cx:pt>
          <cx:pt idx="92">MEX</cx:pt>
          <cx:pt idx="93">VEN</cx:pt>
          <cx:pt idx="94">BRA</cx:pt>
          <cx:pt idx="95">BRA</cx:pt>
          <cx:pt idx="96">COL</cx:pt>
          <cx:pt idx="97">BRA</cx:pt>
          <cx:pt idx="98">BRA</cx:pt>
          <cx:pt idx="99">CHL</cx:pt>
          <cx:pt idx="100">COL</cx:pt>
          <cx:pt idx="101">BRA</cx:pt>
          <cx:pt idx="102">COL</cx:pt>
          <cx:pt idx="103">BRA</cx:pt>
          <cx:pt idx="104">ARG</cx:pt>
          <cx:pt idx="105">ARG</cx:pt>
          <cx:pt idx="106">BRA</cx:pt>
          <cx:pt idx="107">ARG</cx:pt>
          <cx:pt idx="108">BRA</cx:pt>
          <cx:pt idx="109">BRA</cx:pt>
          <cx:pt idx="110">ARG</cx:pt>
          <cx:pt idx="111">BRA</cx:pt>
          <cx:pt idx="112">BRA</cx:pt>
          <cx:pt idx="113">COL</cx:pt>
          <cx:pt idx="114">CHL</cx:pt>
          <cx:pt idx="115">BRA</cx:pt>
          <cx:pt idx="116">BRA</cx:pt>
          <cx:pt idx="117">ARG</cx:pt>
          <cx:pt idx="118">COL</cx:pt>
          <cx:pt idx="119">BRA</cx:pt>
          <cx:pt idx="120">COL</cx:pt>
          <cx:pt idx="121">CHL</cx:pt>
          <cx:pt idx="122">BRA</cx:pt>
          <cx:pt idx="123">CHL</cx:pt>
          <cx:pt idx="124">COL</cx:pt>
          <cx:pt idx="125">ARG</cx:pt>
          <cx:pt idx="126">PRI</cx:pt>
          <cx:pt idx="127">CHL</cx:pt>
          <cx:pt idx="128">ARG</cx:pt>
          <cx:pt idx="129">BRA</cx:pt>
          <cx:pt idx="130">COL</cx:pt>
          <cx:pt idx="131">BRA</cx:pt>
          <cx:pt idx="132">PRI</cx:pt>
          <cx:pt idx="133">MEX</cx:pt>
          <cx:pt idx="134">ARG</cx:pt>
          <cx:pt idx="135">VEN</cx:pt>
          <cx:pt idx="136">BRA</cx:pt>
          <cx:pt idx="137">ARG</cx:pt>
          <cx:pt idx="138">BRA</cx:pt>
          <cx:pt idx="139">BRA</cx:pt>
          <cx:pt idx="140">BRA</cx:pt>
          <cx:pt idx="141">BRA</cx:pt>
          <cx:pt idx="142">COL</cx:pt>
          <cx:pt idx="143">COL</cx:pt>
          <cx:pt idx="144">BRA</cx:pt>
          <cx:pt idx="145">CHL</cx:pt>
          <cx:pt idx="146">BRA</cx:pt>
          <cx:pt idx="147">MEX</cx:pt>
          <cx:pt idx="148">BRA</cx:pt>
          <cx:pt idx="149">BRA</cx:pt>
          <cx:pt idx="150">BRA</cx:pt>
          <cx:pt idx="151">URY</cx:pt>
          <cx:pt idx="152">COL</cx:pt>
          <cx:pt idx="153">ARG</cx:pt>
          <cx:pt idx="154">BRA</cx:pt>
          <cx:pt idx="155">BRA</cx:pt>
          <cx:pt idx="156">ARG</cx:pt>
          <cx:pt idx="157">BRA</cx:pt>
          <cx:pt idx="158">COL</cx:pt>
          <cx:pt idx="159">MEX</cx:pt>
          <cx:pt idx="160">BRA</cx:pt>
          <cx:pt idx="161">ARG</cx:pt>
          <cx:pt idx="162">BRA</cx:pt>
          <cx:pt idx="163">ARG</cx:pt>
          <cx:pt idx="164">PER</cx:pt>
          <cx:pt idx="165">CUB</cx:pt>
          <cx:pt idx="166">COL</cx:pt>
          <cx:pt idx="167">BRA</cx:pt>
          <cx:pt idx="168">BRA</cx:pt>
          <cx:pt idx="169">BRA</cx:pt>
          <cx:pt idx="170">COL</cx:pt>
          <cx:pt idx="171">BRA</cx:pt>
          <cx:pt idx="172">COL</cx:pt>
          <cx:pt idx="173">BRA</cx:pt>
          <cx:pt idx="174">ARG</cx:pt>
          <cx:pt idx="175">BRA</cx:pt>
          <cx:pt idx="176">CHL</cx:pt>
          <cx:pt idx="177">MEX</cx:pt>
          <cx:pt idx="178">BRA</cx:pt>
          <cx:pt idx="179">ARG</cx:pt>
          <cx:pt idx="180">CHL</cx:pt>
          <cx:pt idx="181">BRA</cx:pt>
          <cx:pt idx="182">BRA</cx:pt>
          <cx:pt idx="183">BRA</cx:pt>
          <cx:pt idx="184">BRA</cx:pt>
          <cx:pt idx="185">CHL</cx:pt>
          <cx:pt idx="186">BRA</cx:pt>
          <cx:pt idx="187">CHL</cx:pt>
          <cx:pt idx="188">BRA</cx:pt>
          <cx:pt idx="189">BRA</cx:pt>
          <cx:pt idx="190">BRA</cx:pt>
          <cx:pt idx="191">ARG</cx:pt>
          <cx:pt idx="192">BRA</cx:pt>
          <cx:pt idx="193">ARG</cx:pt>
          <cx:pt idx="194">VEN</cx:pt>
          <cx:pt idx="195">BRA</cx:pt>
          <cx:pt idx="196">BRA</cx:pt>
          <cx:pt idx="197">COL</cx:pt>
          <cx:pt idx="198">MEX</cx:pt>
          <cx:pt idx="199">BRA</cx:pt>
          <cx:pt idx="200">BRA</cx:pt>
          <cx:pt idx="201">BRA</cx:pt>
          <cx:pt idx="202">ARG</cx:pt>
          <cx:pt idx="203">BRA</cx:pt>
          <cx:pt idx="204">COL</cx:pt>
          <cx:pt idx="205">CUB</cx:pt>
          <cx:pt idx="206">MEX</cx:pt>
          <cx:pt idx="207">BRA</cx:pt>
          <cx:pt idx="208">MEX</cx:pt>
          <cx:pt idx="209">CHL</cx:pt>
          <cx:pt idx="210">BRA</cx:pt>
          <cx:pt idx="211">CHL</cx:pt>
          <cx:pt idx="212">BRA</cx:pt>
          <cx:pt idx="213">MEX</cx:pt>
          <cx:pt idx="214">MEX</cx:pt>
          <cx:pt idx="215">BRA</cx:pt>
          <cx:pt idx="216">BRA</cx:pt>
          <cx:pt idx="217">PER</cx:pt>
          <cx:pt idx="218">BRA</cx:pt>
          <cx:pt idx="219">BRA</cx:pt>
          <cx:pt idx="220">BRA</cx:pt>
          <cx:pt idx="221">BRA</cx:pt>
          <cx:pt idx="222">BRA</cx:pt>
          <cx:pt idx="223">BRA</cx:pt>
          <cx:pt idx="224">ARG</cx:pt>
          <cx:pt idx="225">BRA</cx:pt>
          <cx:pt idx="226">COL</cx:pt>
          <cx:pt idx="227">ARG</cx:pt>
          <cx:pt idx="228">COL</cx:pt>
          <cx:pt idx="229">VEN</cx:pt>
          <cx:pt idx="230">BRA</cx:pt>
          <cx:pt idx="231">CUB</cx:pt>
          <cx:pt idx="232">BRA</cx:pt>
          <cx:pt idx="233">BRA</cx:pt>
          <cx:pt idx="234">CUB</cx:pt>
          <cx:pt idx="235">CHL</cx:pt>
          <cx:pt idx="236">CRI</cx:pt>
          <cx:pt idx="237">CHL</cx:pt>
          <cx:pt idx="238">CHL</cx:pt>
          <cx:pt idx="239">ARG</cx:pt>
          <cx:pt idx="240">MEX</cx:pt>
          <cx:pt idx="241">BRA</cx:pt>
          <cx:pt idx="242">URY</cx:pt>
          <cx:pt idx="243">BRA</cx:pt>
          <cx:pt idx="244">CUB</cx:pt>
          <cx:pt idx="245">BRA</cx:pt>
          <cx:pt idx="246">CRI</cx:pt>
          <cx:pt idx="247">CHL</cx:pt>
          <cx:pt idx="248">ARG</cx:pt>
          <cx:pt idx="249">BRA</cx:pt>
          <cx:pt idx="250">CRI</cx:pt>
          <cx:pt idx="251">BRA</cx:pt>
          <cx:pt idx="252">COL</cx:pt>
          <cx:pt idx="253">BRA</cx:pt>
          <cx:pt idx="254">MEX</cx:pt>
          <cx:pt idx="255">BRA</cx:pt>
          <cx:pt idx="256">CUB</cx:pt>
          <cx:pt idx="257">BRA</cx:pt>
          <cx:pt idx="258">MEX</cx:pt>
          <cx:pt idx="259">ARG</cx:pt>
          <cx:pt idx="260">CHL</cx:pt>
          <cx:pt idx="261">BRA</cx:pt>
          <cx:pt idx="262">CHL</cx:pt>
          <cx:pt idx="263">PER</cx:pt>
          <cx:pt idx="264">MEX</cx:pt>
          <cx:pt idx="265">PER</cx:pt>
          <cx:pt idx="266">CHL</cx:pt>
          <cx:pt idx="267">COL</cx:pt>
          <cx:pt idx="268">COL</cx:pt>
          <cx:pt idx="269">BRA</cx:pt>
          <cx:pt idx="270">COL</cx:pt>
          <cx:pt idx="271">COL</cx:pt>
          <cx:pt idx="272">CUB</cx:pt>
          <cx:pt idx="273">BRA</cx:pt>
          <cx:pt idx="274">BRA</cx:pt>
          <cx:pt idx="275">BRA</cx:pt>
          <cx:pt idx="276">CHL</cx:pt>
          <cx:pt idx="277">CHL</cx:pt>
          <cx:pt idx="278">COL</cx:pt>
          <cx:pt idx="279">COL</cx:pt>
          <cx:pt idx="280">ARG</cx:pt>
          <cx:pt idx="281">CHL</cx:pt>
          <cx:pt idx="282">CHL</cx:pt>
          <cx:pt idx="283">CRI</cx:pt>
          <cx:pt idx="284">PER</cx:pt>
          <cx:pt idx="285">BRA</cx:pt>
          <cx:pt idx="286">MEX</cx:pt>
          <cx:pt idx="287">VEN</cx:pt>
          <cx:pt idx="288">CHL</cx:pt>
          <cx:pt idx="289">BRA</cx:pt>
          <cx:pt idx="290">COL</cx:pt>
          <cx:pt idx="291">BRA</cx:pt>
          <cx:pt idx="292">CHL</cx:pt>
          <cx:pt idx="293">BRA</cx:pt>
          <cx:pt idx="294">MEX</cx:pt>
          <cx:pt idx="295">COL</cx:pt>
          <cx:pt idx="296">CHL</cx:pt>
          <cx:pt idx="297">MEX</cx:pt>
          <cx:pt idx="298">CUB</cx:pt>
          <cx:pt idx="299">MEX</cx:pt>
          <cx:pt idx="300">URY</cx:pt>
          <cx:pt idx="301">BRA</cx:pt>
          <cx:pt idx="302">MEX</cx:pt>
          <cx:pt idx="303">BRA</cx:pt>
          <cx:pt idx="304">MEX</cx:pt>
          <cx:pt idx="305">ARG</cx:pt>
          <cx:pt idx="306">ARG</cx:pt>
          <cx:pt idx="307">BRA</cx:pt>
          <cx:pt idx="308">BRA</cx:pt>
          <cx:pt idx="309">COL</cx:pt>
          <cx:pt idx="310">BRA</cx:pt>
          <cx:pt idx="311">BRA</cx:pt>
          <cx:pt idx="312">CUB</cx:pt>
          <cx:pt idx="313">ARG</cx:pt>
          <cx:pt idx="314">BRA</cx:pt>
          <cx:pt idx="315">MEX</cx:pt>
          <cx:pt idx="316">CHL</cx:pt>
          <cx:pt idx="317">CHL</cx:pt>
          <cx:pt idx="318">BRA</cx:pt>
          <cx:pt idx="319">COL</cx:pt>
          <cx:pt idx="320">BRA</cx:pt>
          <cx:pt idx="321">ARG</cx:pt>
          <cx:pt idx="322">BRA</cx:pt>
          <cx:pt idx="323">MEX</cx:pt>
          <cx:pt idx="324">PER</cx:pt>
          <cx:pt idx="325">BRA</cx:pt>
          <cx:pt idx="326">ARG</cx:pt>
          <cx:pt idx="327">BRA</cx:pt>
          <cx:pt idx="328">BRA</cx:pt>
          <cx:pt idx="329">CUB</cx:pt>
          <cx:pt idx="330">BRA</cx:pt>
          <cx:pt idx="331">BRA</cx:pt>
          <cx:pt idx="332">BRA</cx:pt>
          <cx:pt idx="333">COL</cx:pt>
          <cx:pt idx="334">MEX</cx:pt>
          <cx:pt idx="335">BRA</cx:pt>
          <cx:pt idx="336">COL</cx:pt>
          <cx:pt idx="337">BRA</cx:pt>
          <cx:pt idx="338">BOL</cx:pt>
          <cx:pt idx="339">CUB</cx:pt>
          <cx:pt idx="340">BRA</cx:pt>
          <cx:pt idx="341">CHL</cx:pt>
          <cx:pt idx="342">CHL</cx:pt>
          <cx:pt idx="343">BRA</cx:pt>
          <cx:pt idx="344">BRA</cx:pt>
          <cx:pt idx="345">BRA</cx:pt>
          <cx:pt idx="346">CHL</cx:pt>
          <cx:pt idx="347">CHL</cx:pt>
          <cx:pt idx="348">MEX</cx:pt>
          <cx:pt idx="349">BRA</cx:pt>
          <cx:pt idx="350">BRA</cx:pt>
          <cx:pt idx="351">BRA</cx:pt>
          <cx:pt idx="352">BRA</cx:pt>
          <cx:pt idx="353">MEX</cx:pt>
          <cx:pt idx="354">MEX</cx:pt>
          <cx:pt idx="355">VEN</cx:pt>
          <cx:pt idx="356">BRA</cx:pt>
          <cx:pt idx="357">MEX</cx:pt>
          <cx:pt idx="358">BRA</cx:pt>
          <cx:pt idx="359">COL</cx:pt>
          <cx:pt idx="360">VEN</cx:pt>
          <cx:pt idx="361">ARG</cx:pt>
          <cx:pt idx="362">COL</cx:pt>
          <cx:pt idx="363">ARG</cx:pt>
          <cx:pt idx="364">CHL</cx:pt>
          <cx:pt idx="365">COL</cx:pt>
          <cx:pt idx="366">BRA</cx:pt>
          <cx:pt idx="367">PER</cx:pt>
          <cx:pt idx="368">MEX</cx:pt>
          <cx:pt idx="369">BRA</cx:pt>
          <cx:pt idx="370">MEX</cx:pt>
          <cx:pt idx="371">ECU</cx:pt>
          <cx:pt idx="372">BRA</cx:pt>
          <cx:pt idx="373">COL</cx:pt>
          <cx:pt idx="374">BRA</cx:pt>
          <cx:pt idx="375">BRA</cx:pt>
          <cx:pt idx="376">BRA</cx:pt>
          <cx:pt idx="377">CHL</cx:pt>
          <cx:pt idx="378">COL</cx:pt>
          <cx:pt idx="379">MEX</cx:pt>
          <cx:pt idx="380">BRA</cx:pt>
          <cx:pt idx="381">BRA</cx:pt>
          <cx:pt idx="382">MEX</cx:pt>
          <cx:pt idx="383">ECU</cx:pt>
          <cx:pt idx="384">ARG</cx:pt>
          <cx:pt idx="385">COL</cx:pt>
          <cx:pt idx="386">CHL</cx:pt>
          <cx:pt idx="387">COL</cx:pt>
          <cx:pt idx="388">MEX</cx:pt>
          <cx:pt idx="389">CUB</cx:pt>
          <cx:pt idx="390">ARG</cx:pt>
          <cx:pt idx="391">CUB</cx:pt>
          <cx:pt idx="392">BRA</cx:pt>
          <cx:pt idx="393">CHL</cx:pt>
          <cx:pt idx="394">VEN</cx:pt>
          <cx:pt idx="395">BRA</cx:pt>
          <cx:pt idx="396">COL</cx:pt>
          <cx:pt idx="397">COL</cx:pt>
          <cx:pt idx="398">COL</cx:pt>
          <cx:pt idx="399">ARG</cx:pt>
          <cx:pt idx="400">MEX</cx:pt>
          <cx:pt idx="401">BRA</cx:pt>
          <cx:pt idx="402">CUB</cx:pt>
          <cx:pt idx="403">BRA</cx:pt>
          <cx:pt idx="404">BRA</cx:pt>
          <cx:pt idx="405">MEX</cx:pt>
          <cx:pt idx="406">CHL</cx:pt>
          <cx:pt idx="407">COL</cx:pt>
          <cx:pt idx="408">BRA</cx:pt>
          <cx:pt idx="409">ARG</cx:pt>
          <cx:pt idx="410">BRA</cx:pt>
          <cx:pt idx="411">CHL</cx:pt>
          <cx:pt idx="412">BRA</cx:pt>
          <cx:pt idx="413">BRA</cx:pt>
          <cx:pt idx="414">BRA</cx:pt>
          <cx:pt idx="415">BRA</cx:pt>
          <cx:pt idx="416">CHL</cx:pt>
          <cx:pt idx="417">ARG</cx:pt>
          <cx:pt idx="418">BRA</cx:pt>
          <cx:pt idx="419">BRA</cx:pt>
          <cx:pt idx="420">BRA</cx:pt>
          <cx:pt idx="421">COL</cx:pt>
          <cx:pt idx="422">BRA</cx:pt>
          <cx:pt idx="423">BRA</cx:pt>
          <cx:pt idx="424">MEX</cx:pt>
          <cx:pt idx="425">CHL</cx:pt>
          <cx:pt idx="426">ARG</cx:pt>
          <cx:pt idx="427">MEX</cx:pt>
          <cx:pt idx="428">COL</cx:pt>
          <cx:pt idx="429">BRA</cx:pt>
          <cx:pt idx="430">CHL</cx:pt>
          <cx:pt idx="431">COL</cx:pt>
          <cx:pt idx="432">CHL</cx:pt>
          <cx:pt idx="433">MEX</cx:pt>
          <cx:pt idx="434">CHL</cx:pt>
          <cx:pt idx="435">BRA</cx:pt>
          <cx:pt idx="436">VEN</cx:pt>
          <cx:pt idx="437">BRA</cx:pt>
          <cx:pt idx="438">CHL</cx:pt>
          <cx:pt idx="439">BRA</cx:pt>
          <cx:pt idx="440">BRA</cx:pt>
          <cx:pt idx="441">BRA</cx:pt>
          <cx:pt idx="442">CHL</cx:pt>
          <cx:pt idx="443">COL</cx:pt>
          <cx:pt idx="444">BRA</cx:pt>
          <cx:pt idx="445">ARG</cx:pt>
          <cx:pt idx="446">BRA</cx:pt>
          <cx:pt idx="447">BRA</cx:pt>
          <cx:pt idx="448">ARG</cx:pt>
          <cx:pt idx="449">BRA</cx:pt>
          <cx:pt idx="450">BRA</cx:pt>
          <cx:pt idx="451">BRA</cx:pt>
          <cx:pt idx="452">BRA</cx:pt>
          <cx:pt idx="453">BRA</cx:pt>
          <cx:pt idx="454">CUB</cx:pt>
          <cx:pt idx="455">CHL</cx:pt>
          <cx:pt idx="456">MEX</cx:pt>
          <cx:pt idx="457">COL</cx:pt>
          <cx:pt idx="458">ARG</cx:pt>
          <cx:pt idx="459">BRA</cx:pt>
          <cx:pt idx="460">BRA</cx:pt>
          <cx:pt idx="461">COL</cx:pt>
          <cx:pt idx="462">BRA</cx:pt>
          <cx:pt idx="463">BRA</cx:pt>
          <cx:pt idx="464">CHL</cx:pt>
          <cx:pt idx="465">CHL</cx:pt>
          <cx:pt idx="466">BRA</cx:pt>
          <cx:pt idx="467">BRA</cx:pt>
          <cx:pt idx="468">BRA</cx:pt>
          <cx:pt idx="469">BRA</cx:pt>
          <cx:pt idx="470">CHL</cx:pt>
          <cx:pt idx="471">CHL</cx:pt>
          <cx:pt idx="472">PER</cx:pt>
          <cx:pt idx="473">MEX</cx:pt>
          <cx:pt idx="474">MEX</cx:pt>
          <cx:pt idx="475">COL</cx:pt>
          <cx:pt idx="476">BRA</cx:pt>
          <cx:pt idx="477">ECU</cx:pt>
          <cx:pt idx="478">ARG</cx:pt>
          <cx:pt idx="479">CHL</cx:pt>
          <cx:pt idx="480">BRA</cx:pt>
          <cx:pt idx="481">BRA</cx:pt>
          <cx:pt idx="482">MEX</cx:pt>
          <cx:pt idx="483">BRA</cx:pt>
          <cx:pt idx="484">CHL</cx:pt>
          <cx:pt idx="485">MEX</cx:pt>
          <cx:pt idx="486">CHL</cx:pt>
          <cx:pt idx="487">BRA</cx:pt>
          <cx:pt idx="488">BRA</cx:pt>
          <cx:pt idx="489">CHL</cx:pt>
          <cx:pt idx="490">COL</cx:pt>
          <cx:pt idx="491">BRA</cx:pt>
          <cx:pt idx="492">BRA</cx:pt>
          <cx:pt idx="493">MEX</cx:pt>
          <cx:pt idx="494">ARG</cx:pt>
          <cx:pt idx="495">BRA</cx:pt>
          <cx:pt idx="496">BRA</cx:pt>
          <cx:pt idx="497">BRA</cx:pt>
          <cx:pt idx="498">BRA</cx:pt>
          <cx:pt idx="499">BRA</cx:pt>
          <cx:pt idx="500">CHL</cx:pt>
          <cx:pt idx="501">BRA</cx:pt>
          <cx:pt idx="502">BRA</cx:pt>
          <cx:pt idx="503">BRA</cx:pt>
          <cx:pt idx="504">BRA</cx:pt>
          <cx:pt idx="505">BRA</cx:pt>
          <cx:pt idx="506">BRA</cx:pt>
          <cx:pt idx="507">MEX</cx:pt>
          <cx:pt idx="508">BRA</cx:pt>
          <cx:pt idx="509">CHL</cx:pt>
          <cx:pt idx="510">BRA</cx:pt>
          <cx:pt idx="511">BRA</cx:pt>
          <cx:pt idx="512">BRA</cx:pt>
          <cx:pt idx="513">MEX</cx:pt>
          <cx:pt idx="514">BRA</cx:pt>
          <cx:pt idx="515">BRA</cx:pt>
          <cx:pt idx="516">BRA</cx:pt>
          <cx:pt idx="517">BRA</cx:pt>
          <cx:pt idx="518">COL</cx:pt>
          <cx:pt idx="519">VEN</cx:pt>
          <cx:pt idx="520">CHL</cx:pt>
          <cx:pt idx="521">ECU</cx:pt>
          <cx:pt idx="522">MEX</cx:pt>
          <cx:pt idx="523">CHL</cx:pt>
          <cx:pt idx="524">COL</cx:pt>
          <cx:pt idx="525">CHL</cx:pt>
          <cx:pt idx="526">COL</cx:pt>
          <cx:pt idx="527">COL</cx:pt>
          <cx:pt idx="528">CUB</cx:pt>
          <cx:pt idx="529">MEX</cx:pt>
          <cx:pt idx="530">BRA</cx:pt>
          <cx:pt idx="531">BRA</cx:pt>
          <cx:pt idx="532">COL</cx:pt>
          <cx:pt idx="533">BRA</cx:pt>
          <cx:pt idx="534">CHL</cx:pt>
          <cx:pt idx="535">MEX</cx:pt>
          <cx:pt idx="536">COL</cx:pt>
          <cx:pt idx="537">MEX</cx:pt>
          <cx:pt idx="538">VEN</cx:pt>
          <cx:pt idx="539">BRA</cx:pt>
          <cx:pt idx="540">BRA</cx:pt>
          <cx:pt idx="541">COL</cx:pt>
          <cx:pt idx="542">COL</cx:pt>
          <cx:pt idx="543">BRA</cx:pt>
          <cx:pt idx="544">ARG</cx:pt>
          <cx:pt idx="545">BRA</cx:pt>
          <cx:pt idx="546">CHL</cx:pt>
          <cx:pt idx="547">PER</cx:pt>
          <cx:pt idx="548">PRY</cx:pt>
          <cx:pt idx="549">BRA</cx:pt>
          <cx:pt idx="550">COL</cx:pt>
          <cx:pt idx="551">CHL</cx:pt>
          <cx:pt idx="552">BRA</cx:pt>
          <cx:pt idx="553">BRA</cx:pt>
          <cx:pt idx="554">MEX</cx:pt>
          <cx:pt idx="555">BRA</cx:pt>
          <cx:pt idx="556">BRA</cx:pt>
          <cx:pt idx="557">BRA</cx:pt>
          <cx:pt idx="558">BRA</cx:pt>
          <cx:pt idx="559">COL</cx:pt>
          <cx:pt idx="560">PER</cx:pt>
          <cx:pt idx="561">BRA</cx:pt>
          <cx:pt idx="562">BRA</cx:pt>
          <cx:pt idx="563">ARG</cx:pt>
          <cx:pt idx="564">MEX</cx:pt>
          <cx:pt idx="565">BRA</cx:pt>
          <cx:pt idx="566">MEX</cx:pt>
          <cx:pt idx="567">CRI</cx:pt>
          <cx:pt idx="568">COL</cx:pt>
          <cx:pt idx="569">MEX</cx:pt>
          <cx:pt idx="570">CHL</cx:pt>
          <cx:pt idx="571">COL</cx:pt>
          <cx:pt idx="572">BRA</cx:pt>
          <cx:pt idx="573">ARG</cx:pt>
          <cx:pt idx="574">COL</cx:pt>
          <cx:pt idx="575">CHL</cx:pt>
          <cx:pt idx="576">CHL</cx:pt>
          <cx:pt idx="577">CHL</cx:pt>
          <cx:pt idx="578">VEN</cx:pt>
          <cx:pt idx="579">COL</cx:pt>
          <cx:pt idx="580">BRA</cx:pt>
          <cx:pt idx="581">MEX</cx:pt>
          <cx:pt idx="582">BRA</cx:pt>
          <cx:pt idx="583">BRA</cx:pt>
          <cx:pt idx="584">BRA</cx:pt>
          <cx:pt idx="585">ARG</cx:pt>
          <cx:pt idx="586">MEX</cx:pt>
          <cx:pt idx="587">BRA</cx:pt>
          <cx:pt idx="588">BRA</cx:pt>
          <cx:pt idx="589">COL</cx:pt>
          <cx:pt idx="590">BRA</cx:pt>
          <cx:pt idx="591">ARG</cx:pt>
          <cx:pt idx="592">BRA</cx:pt>
          <cx:pt idx="593">BRA</cx:pt>
          <cx:pt idx="594">BRA</cx:pt>
          <cx:pt idx="595">BRA</cx:pt>
          <cx:pt idx="596">BRA</cx:pt>
          <cx:pt idx="597">CHL</cx:pt>
          <cx:pt idx="598">CHL</cx:pt>
          <cx:pt idx="599">COL</cx:pt>
          <cx:pt idx="600">ARG</cx:pt>
          <cx:pt idx="601">MEX</cx:pt>
          <cx:pt idx="602">MEX</cx:pt>
          <cx:pt idx="603">CHL</cx:pt>
          <cx:pt idx="604">CHL</cx:pt>
          <cx:pt idx="605">CHL</cx:pt>
          <cx:pt idx="606">BRA</cx:pt>
          <cx:pt idx="607">BRA</cx:pt>
          <cx:pt idx="608">BRA</cx:pt>
          <cx:pt idx="609">ARG</cx:pt>
          <cx:pt idx="610">BRA</cx:pt>
          <cx:pt idx="611">ARG</cx:pt>
          <cx:pt idx="612">BRA</cx:pt>
          <cx:pt idx="613">BRA</cx:pt>
          <cx:pt idx="614">CHL</cx:pt>
          <cx:pt idx="615">PER</cx:pt>
          <cx:pt idx="616">VEN</cx:pt>
          <cx:pt idx="617">BRA</cx:pt>
          <cx:pt idx="618">COL</cx:pt>
          <cx:pt idx="619">CHL</cx:pt>
          <cx:pt idx="620">BRA</cx:pt>
          <cx:pt idx="621">CHL</cx:pt>
          <cx:pt idx="622">BRA</cx:pt>
          <cx:pt idx="623">COL</cx:pt>
          <cx:pt idx="624">BRA</cx:pt>
          <cx:pt idx="625">BRA</cx:pt>
          <cx:pt idx="626">PER</cx:pt>
          <cx:pt idx="627">COL</cx:pt>
          <cx:pt idx="628">MEX</cx:pt>
          <cx:pt idx="629">COL</cx:pt>
          <cx:pt idx="630">BRA</cx:pt>
          <cx:pt idx="631">MEX</cx:pt>
          <cx:pt idx="632">CHL</cx:pt>
          <cx:pt idx="633">COL</cx:pt>
          <cx:pt idx="634">PER</cx:pt>
          <cx:pt idx="635">BRA</cx:pt>
          <cx:pt idx="636">BRA</cx:pt>
          <cx:pt idx="637">MEX</cx:pt>
          <cx:pt idx="638">COL</cx:pt>
          <cx:pt idx="639">CHL</cx:pt>
          <cx:pt idx="640">BRA</cx:pt>
          <cx:pt idx="641">MEX</cx:pt>
          <cx:pt idx="642">COL</cx:pt>
          <cx:pt idx="643">PER</cx:pt>
          <cx:pt idx="644">BRA</cx:pt>
          <cx:pt idx="645">COL</cx:pt>
          <cx:pt idx="646">ARG</cx:pt>
          <cx:pt idx="647">VEN</cx:pt>
          <cx:pt idx="648">BRA</cx:pt>
          <cx:pt idx="649">ARG</cx:pt>
          <cx:pt idx="650">MEX</cx:pt>
          <cx:pt idx="651">MEX</cx:pt>
          <cx:pt idx="652">CHL</cx:pt>
          <cx:pt idx="653">COL</cx:pt>
          <cx:pt idx="654">BRA</cx:pt>
          <cx:pt idx="655">BRA</cx:pt>
          <cx:pt idx="656">ARG</cx:pt>
          <cx:pt idx="657">BRA</cx:pt>
          <cx:pt idx="658">ARG</cx:pt>
          <cx:pt idx="659">COL</cx:pt>
          <cx:pt idx="660">BRA</cx:pt>
          <cx:pt idx="661">VEN</cx:pt>
          <cx:pt idx="662">CHL</cx:pt>
          <cx:pt idx="663">VEN</cx:pt>
          <cx:pt idx="664">COL</cx:pt>
          <cx:pt idx="665">COL</cx:pt>
          <cx:pt idx="666">ARG</cx:pt>
          <cx:pt idx="667">BRA</cx:pt>
          <cx:pt idx="668">BRA</cx:pt>
          <cx:pt idx="669">BRA</cx:pt>
          <cx:pt idx="670">BRA</cx:pt>
          <cx:pt idx="671">COL</cx:pt>
          <cx:pt idx="672">COL</cx:pt>
          <cx:pt idx="673">PER</cx:pt>
          <cx:pt idx="674">CHL</cx:pt>
          <cx:pt idx="675">COL</cx:pt>
          <cx:pt idx="676">URY</cx:pt>
          <cx:pt idx="677">BRA</cx:pt>
          <cx:pt idx="678">MEX</cx:pt>
          <cx:pt idx="679">BRA</cx:pt>
          <cx:pt idx="680">BRA</cx:pt>
          <cx:pt idx="681">ECU</cx:pt>
          <cx:pt idx="682">BRA</cx:pt>
          <cx:pt idx="683">JAM</cx:pt>
          <cx:pt idx="684">BRA</cx:pt>
          <cx:pt idx="685">BRA</cx:pt>
          <cx:pt idx="686">MEX</cx:pt>
          <cx:pt idx="687">CHL</cx:pt>
          <cx:pt idx="688">CRI</cx:pt>
          <cx:pt idx="689">MEX</cx:pt>
          <cx:pt idx="690">BRA</cx:pt>
          <cx:pt idx="691">CUB</cx:pt>
          <cx:pt idx="692">BRA</cx:pt>
          <cx:pt idx="693">MEX</cx:pt>
          <cx:pt idx="694">VEN</cx:pt>
          <cx:pt idx="695">BRA</cx:pt>
          <cx:pt idx="696">COL</cx:pt>
          <cx:pt idx="697">BRA</cx:pt>
          <cx:pt idx="698">BRA</cx:pt>
          <cx:pt idx="699">CHL</cx:pt>
          <cx:pt idx="700">ARG</cx:pt>
          <cx:pt idx="701">BRA</cx:pt>
          <cx:pt idx="702">CHL</cx:pt>
          <cx:pt idx="703">BRA</cx:pt>
          <cx:pt idx="704">CHL</cx:pt>
          <cx:pt idx="705">COL</cx:pt>
          <cx:pt idx="706">BRA</cx:pt>
          <cx:pt idx="707">BRA</cx:pt>
          <cx:pt idx="708">ARG</cx:pt>
          <cx:pt idx="709">COL</cx:pt>
          <cx:pt idx="710">PER</cx:pt>
          <cx:pt idx="711">COL</cx:pt>
          <cx:pt idx="712">CRI</cx:pt>
          <cx:pt idx="713">MEX</cx:pt>
          <cx:pt idx="714">MEX</cx:pt>
          <cx:pt idx="715">BRA</cx:pt>
          <cx:pt idx="716">BRA</cx:pt>
          <cx:pt idx="717">BRA</cx:pt>
          <cx:pt idx="718">MEX</cx:pt>
          <cx:pt idx="719">BRA</cx:pt>
          <cx:pt idx="720">COL</cx:pt>
          <cx:pt idx="721">BRA</cx:pt>
          <cx:pt idx="722">BRA</cx:pt>
          <cx:pt idx="723">BRA</cx:pt>
          <cx:pt idx="724">COL</cx:pt>
          <cx:pt idx="725">BRA</cx:pt>
          <cx:pt idx="726">BRA</cx:pt>
          <cx:pt idx="727">ECU</cx:pt>
          <cx:pt idx="728">CHL</cx:pt>
          <cx:pt idx="729">ARG</cx:pt>
          <cx:pt idx="730">BRA</cx:pt>
          <cx:pt idx="731">BRA</cx:pt>
          <cx:pt idx="732">CHL</cx:pt>
          <cx:pt idx="733">BRA</cx:pt>
          <cx:pt idx="734">BRA</cx:pt>
          <cx:pt idx="735">COL</cx:pt>
          <cx:pt idx="736">BRA</cx:pt>
          <cx:pt idx="737">BRA</cx:pt>
          <cx:pt idx="738">BRA</cx:pt>
          <cx:pt idx="739">BRA</cx:pt>
          <cx:pt idx="740">MEX</cx:pt>
          <cx:pt idx="741">COL</cx:pt>
          <cx:pt idx="742">MEX</cx:pt>
          <cx:pt idx="743">ARG</cx:pt>
          <cx:pt idx="744">COL</cx:pt>
          <cx:pt idx="745">MEX</cx:pt>
          <cx:pt idx="746">MEX</cx:pt>
          <cx:pt idx="747">BRA</cx:pt>
          <cx:pt idx="748">BRA</cx:pt>
          <cx:pt idx="749">BRA</cx:pt>
          <cx:pt idx="750">BRA</cx:pt>
          <cx:pt idx="751">BRA</cx:pt>
          <cx:pt idx="752">BRA</cx:pt>
          <cx:pt idx="753">BRA</cx:pt>
          <cx:pt idx="754">ARG</cx:pt>
          <cx:pt idx="755">BRA</cx:pt>
          <cx:pt idx="756">COL</cx:pt>
          <cx:pt idx="757">MEX</cx:pt>
          <cx:pt idx="758">BRA</cx:pt>
          <cx:pt idx="759">BRA</cx:pt>
          <cx:pt idx="760">COL</cx:pt>
          <cx:pt idx="761">BRA</cx:pt>
          <cx:pt idx="762">COL</cx:pt>
          <cx:pt idx="763">BRA</cx:pt>
          <cx:pt idx="764">COL</cx:pt>
          <cx:pt idx="765">COL</cx:pt>
          <cx:pt idx="766">VEN</cx:pt>
          <cx:pt idx="767">VEN</cx:pt>
          <cx:pt idx="768">BRA</cx:pt>
          <cx:pt idx="769">COL</cx:pt>
          <cx:pt idx="770">COL</cx:pt>
          <cx:pt idx="771">CRI</cx:pt>
          <cx:pt idx="772">BRA</cx:pt>
          <cx:pt idx="773">MEX</cx:pt>
          <cx:pt idx="774">BRA</cx:pt>
          <cx:pt idx="775">CHL</cx:pt>
          <cx:pt idx="776">COL</cx:pt>
          <cx:pt idx="777">BRA</cx:pt>
          <cx:pt idx="778">COL</cx:pt>
          <cx:pt idx="779">CHL</cx:pt>
          <cx:pt idx="780">BRA</cx:pt>
          <cx:pt idx="781">BRA</cx:pt>
          <cx:pt idx="782">BRA</cx:pt>
          <cx:pt idx="783">BRA</cx:pt>
          <cx:pt idx="784">BRA</cx:pt>
          <cx:pt idx="785">VEN</cx:pt>
          <cx:pt idx="786">PER</cx:pt>
          <cx:pt idx="787">COL</cx:pt>
          <cx:pt idx="788">COL</cx:pt>
          <cx:pt idx="789">BRA</cx:pt>
          <cx:pt idx="790">BRA</cx:pt>
          <cx:pt idx="791">BRA</cx:pt>
          <cx:pt idx="792">BRA</cx:pt>
          <cx:pt idx="793">MEX</cx:pt>
          <cx:pt idx="794">CHL</cx:pt>
          <cx:pt idx="795">MEX</cx:pt>
          <cx:pt idx="796">BRA</cx:pt>
          <cx:pt idx="797">COL</cx:pt>
          <cx:pt idx="798">MEX</cx:pt>
          <cx:pt idx="799">CHL</cx:pt>
          <cx:pt idx="800">BRA</cx:pt>
          <cx:pt idx="801">BRA</cx:pt>
          <cx:pt idx="802">BRA</cx:pt>
          <cx:pt idx="803">MEX</cx:pt>
          <cx:pt idx="804">BRA</cx:pt>
          <cx:pt idx="805">MEX</cx:pt>
          <cx:pt idx="806">BRA</cx:pt>
          <cx:pt idx="807">MEX</cx:pt>
          <cx:pt idx="808">BRA</cx:pt>
          <cx:pt idx="809">COL</cx:pt>
          <cx:pt idx="810">MEX</cx:pt>
          <cx:pt idx="811">BRA</cx:pt>
          <cx:pt idx="812">BRA</cx:pt>
          <cx:pt idx="813">CHL</cx:pt>
          <cx:pt idx="814">CHL</cx:pt>
          <cx:pt idx="815">BRA</cx:pt>
          <cx:pt idx="816">BRA</cx:pt>
          <cx:pt idx="817">MEX</cx:pt>
          <cx:pt idx="818">MEX</cx:pt>
          <cx:pt idx="819">BRA</cx:pt>
          <cx:pt idx="820">MEX</cx:pt>
          <cx:pt idx="821">BRA</cx:pt>
          <cx:pt idx="822">COL</cx:pt>
          <cx:pt idx="823">BRA</cx:pt>
          <cx:pt idx="824">BRA</cx:pt>
          <cx:pt idx="825">MEX</cx:pt>
          <cx:pt idx="826">CHL</cx:pt>
          <cx:pt idx="827">BRA</cx:pt>
          <cx:pt idx="828">COL</cx:pt>
          <cx:pt idx="829">MEX</cx:pt>
          <cx:pt idx="830">COL</cx:pt>
          <cx:pt idx="831">BRA</cx:pt>
          <cx:pt idx="832">MEX</cx:pt>
          <cx:pt idx="833">COL</cx:pt>
          <cx:pt idx="834">CHL</cx:pt>
          <cx:pt idx="835">BRA</cx:pt>
          <cx:pt idx="836">MEX</cx:pt>
          <cx:pt idx="837">MEX</cx:pt>
          <cx:pt idx="838">MEX</cx:pt>
          <cx:pt idx="839">BRA</cx:pt>
          <cx:pt idx="840">CRI</cx:pt>
          <cx:pt idx="841">CHL</cx:pt>
          <cx:pt idx="842">ARG</cx:pt>
          <cx:pt idx="843">COL</cx:pt>
          <cx:pt idx="844">COL</cx:pt>
          <cx:pt idx="845">CHL</cx:pt>
          <cx:pt idx="846">ARG</cx:pt>
          <cx:pt idx="847">MEX</cx:pt>
          <cx:pt idx="848">ARG</cx:pt>
          <cx:pt idx="849">COL</cx:pt>
          <cx:pt idx="850">COL</cx:pt>
          <cx:pt idx="851">CHL</cx:pt>
          <cx:pt idx="852">PER</cx:pt>
          <cx:pt idx="853">BRA</cx:pt>
          <cx:pt idx="854">BRA</cx:pt>
          <cx:pt idx="855">MEX</cx:pt>
          <cx:pt idx="856">CHL</cx:pt>
          <cx:pt idx="857">BRA</cx:pt>
          <cx:pt idx="858">COL</cx:pt>
          <cx:pt idx="859">BRA</cx:pt>
          <cx:pt idx="860">PER</cx:pt>
          <cx:pt idx="861">MEX</cx:pt>
          <cx:pt idx="862">COL</cx:pt>
          <cx:pt idx="863">MEX</cx:pt>
          <cx:pt idx="864">MEX</cx:pt>
          <cx:pt idx="865">MEX</cx:pt>
          <cx:pt idx="866">BRA</cx:pt>
          <cx:pt idx="867">PER</cx:pt>
          <cx:pt idx="868">MEX</cx:pt>
          <cx:pt idx="869">CHL</cx:pt>
          <cx:pt idx="870">CHL</cx:pt>
          <cx:pt idx="871">COL</cx:pt>
          <cx:pt idx="872">MEX</cx:pt>
          <cx:pt idx="873">COL</cx:pt>
          <cx:pt idx="874">COL</cx:pt>
          <cx:pt idx="875">BRA</cx:pt>
          <cx:pt idx="876">MEX</cx:pt>
          <cx:pt idx="877">MEX</cx:pt>
          <cx:pt idx="878">CUB</cx:pt>
          <cx:pt idx="879">BRA</cx:pt>
          <cx:pt idx="880">CHL</cx:pt>
          <cx:pt idx="881">COL</cx:pt>
          <cx:pt idx="882">CHL</cx:pt>
          <cx:pt idx="883">MEX</cx:pt>
          <cx:pt idx="884">TTO</cx:pt>
          <cx:pt idx="885">COL</cx:pt>
          <cx:pt idx="886">PER</cx:pt>
          <cx:pt idx="887">ARG</cx:pt>
          <cx:pt idx="888">CHL</cx:pt>
          <cx:pt idx="889">CHL</cx:pt>
          <cx:pt idx="890">COL</cx:pt>
          <cx:pt idx="891">ARG</cx:pt>
          <cx:pt idx="892">BRA</cx:pt>
          <cx:pt idx="893">CRI</cx:pt>
          <cx:pt idx="894">CUB</cx:pt>
          <cx:pt idx="895">ARG</cx:pt>
          <cx:pt idx="896">MEX</cx:pt>
          <cx:pt idx="897">PER</cx:pt>
          <cx:pt idx="898">BRA</cx:pt>
          <cx:pt idx="899">VEN</cx:pt>
          <cx:pt idx="900">MEX</cx:pt>
          <cx:pt idx="901">COL</cx:pt>
          <cx:pt idx="902">ARG</cx:pt>
          <cx:pt idx="903">COL</cx:pt>
          <cx:pt idx="904">BRA</cx:pt>
          <cx:pt idx="905">COL</cx:pt>
          <cx:pt idx="906">CHL</cx:pt>
          <cx:pt idx="907">CHL</cx:pt>
          <cx:pt idx="908">MEX</cx:pt>
          <cx:pt idx="909">ARG</cx:pt>
          <cx:pt idx="910">BRA</cx:pt>
          <cx:pt idx="911">CHL</cx:pt>
          <cx:pt idx="912">ECU</cx:pt>
          <cx:pt idx="913">BRA</cx:pt>
          <cx:pt idx="914">BRA</cx:pt>
          <cx:pt idx="915">BRA</cx:pt>
          <cx:pt idx="916">BRA</cx:pt>
          <cx:pt idx="917">CHL</cx:pt>
          <cx:pt idx="918">CHL</cx:pt>
          <cx:pt idx="919">MEX</cx:pt>
          <cx:pt idx="920">BRA</cx:pt>
          <cx:pt idx="921">MEX</cx:pt>
          <cx:pt idx="922">ARG</cx:pt>
          <cx:pt idx="923">ARG</cx:pt>
          <cx:pt idx="924">MEX</cx:pt>
          <cx:pt idx="925">CHL</cx:pt>
          <cx:pt idx="926">BRA</cx:pt>
          <cx:pt idx="927">COL</cx:pt>
          <cx:pt idx="928">BRA</cx:pt>
          <cx:pt idx="929">BRA</cx:pt>
          <cx:pt idx="930">COL</cx:pt>
          <cx:pt idx="931">COL</cx:pt>
          <cx:pt idx="932">BRA</cx:pt>
          <cx:pt idx="933">ARG</cx:pt>
          <cx:pt idx="934">BRA</cx:pt>
          <cx:pt idx="935">CRI</cx:pt>
          <cx:pt idx="936">BRA</cx:pt>
          <cx:pt idx="937">CHL</cx:pt>
          <cx:pt idx="938">CHL</cx:pt>
          <cx:pt idx="939">BRA</cx:pt>
          <cx:pt idx="940">ARG</cx:pt>
          <cx:pt idx="941">COL</cx:pt>
          <cx:pt idx="942">MEX</cx:pt>
          <cx:pt idx="943">BRA</cx:pt>
          <cx:pt idx="944">MEX</cx:pt>
          <cx:pt idx="945">BRA</cx:pt>
          <cx:pt idx="946">CHL</cx:pt>
          <cx:pt idx="947">CHL</cx:pt>
          <cx:pt idx="948">BRA</cx:pt>
          <cx:pt idx="949">BRA</cx:pt>
          <cx:pt idx="950">COL</cx:pt>
          <cx:pt idx="951">MEX</cx:pt>
          <cx:pt idx="952">BRA</cx:pt>
          <cx:pt idx="953">ARG</cx:pt>
          <cx:pt idx="954">COL</cx:pt>
          <cx:pt idx="955">CHL</cx:pt>
          <cx:pt idx="956">CHL</cx:pt>
          <cx:pt idx="957">BRA</cx:pt>
          <cx:pt idx="958">BRA</cx:pt>
          <cx:pt idx="959">COL</cx:pt>
          <cx:pt idx="960">MEX</cx:pt>
          <cx:pt idx="961">MEX</cx:pt>
          <cx:pt idx="962">BRA</cx:pt>
          <cx:pt idx="963">BRA</cx:pt>
          <cx:pt idx="964">CHL</cx:pt>
          <cx:pt idx="965">BRA</cx:pt>
          <cx:pt idx="966">CHL</cx:pt>
          <cx:pt idx="967">BRA</cx:pt>
          <cx:pt idx="968">BRA</cx:pt>
          <cx:pt idx="969">ECU</cx:pt>
          <cx:pt idx="970">BRA</cx:pt>
          <cx:pt idx="971">CHL</cx:pt>
        </cx:lvl>
      </cx:strDim>
      <cx:numDim type="val">
        <cx:f>Hoja1!$I$5655:$I$676002</cx:f>
        <cx:lvl ptCount="972" formatCode="Estándar">
          <cx:pt idx="0">84.739999999999995</cx:pt>
          <cx:pt idx="1">83.390000000000001</cx:pt>
          <cx:pt idx="2">82.730000000000004</cx:pt>
          <cx:pt idx="3">80.790000000000006</cx:pt>
          <cx:pt idx="4">80.349999999999994</cx:pt>
          <cx:pt idx="5">79.640000000000001</cx:pt>
          <cx:pt idx="6">79.25</cx:pt>
          <cx:pt idx="7">79.109999999999999</cx:pt>
          <cx:pt idx="8">78.569999999999993</cx:pt>
          <cx:pt idx="9">78.459999999999994</cx:pt>
          <cx:pt idx="10">77.909999999999997</cx:pt>
          <cx:pt idx="11">77.349999999999994</cx:pt>
          <cx:pt idx="12">77.269999999999996</cx:pt>
          <cx:pt idx="13">77.269999999999996</cx:pt>
          <cx:pt idx="14">76.609999999999999</cx:pt>
          <cx:pt idx="15">76.420000000000002</cx:pt>
          <cx:pt idx="16">76.379999999999995</cx:pt>
          <cx:pt idx="17">75.969999999999999</cx:pt>
          <cx:pt idx="18">75.239999999999995</cx:pt>
          <cx:pt idx="19">75</cx:pt>
          <cx:pt idx="20">74.480000000000004</cx:pt>
          <cx:pt idx="21">74.040000000000006</cx:pt>
          <cx:pt idx="22">73.329999999999998</cx:pt>
          <cx:pt idx="23">73.329999999999998</cx:pt>
          <cx:pt idx="24">73.079999999999998</cx:pt>
          <cx:pt idx="25">72.090000000000003</cx:pt>
          <cx:pt idx="26">72.079999999999998</cx:pt>
          <cx:pt idx="27">71.909999999999997</cx:pt>
          <cx:pt idx="28">71.879999999999995</cx:pt>
          <cx:pt idx="29">71.879999999999995</cx:pt>
          <cx:pt idx="30">71.790000000000006</cx:pt>
          <cx:pt idx="31">71.739999999999995</cx:pt>
          <cx:pt idx="32">71.670000000000002</cx:pt>
          <cx:pt idx="33">71.430000000000007</cx:pt>
          <cx:pt idx="34">71.430000000000007</cx:pt>
          <cx:pt idx="35">70.829999999999998</cx:pt>
          <cx:pt idx="36">70.590000000000003</cx:pt>
          <cx:pt idx="37">70.310000000000002</cx:pt>
          <cx:pt idx="38">70.280000000000001</cx:pt>
          <cx:pt idx="39">70</cx:pt>
          <cx:pt idx="40">69.840000000000003</cx:pt>
          <cx:pt idx="41">69.439999999999998</cx:pt>
          <cx:pt idx="42">69.370000000000005</cx:pt>
          <cx:pt idx="43">69.159999999999997</cx:pt>
          <cx:pt idx="44">69.099999999999994</cx:pt>
          <cx:pt idx="45">68.969999999999999</cx:pt>
          <cx:pt idx="46">68.760000000000005</cx:pt>
          <cx:pt idx="47">68.75</cx:pt>
          <cx:pt idx="48">68.659999999999997</cx:pt>
          <cx:pt idx="49">68.420000000000002</cx:pt>
          <cx:pt idx="50">67.909999999999997</cx:pt>
          <cx:pt idx="51">67.739999999999995</cx:pt>
          <cx:pt idx="52">67.290000000000006</cx:pt>
          <cx:pt idx="53">66.939999999999998</cx:pt>
          <cx:pt idx="54">66.730000000000004</cx:pt>
          <cx:pt idx="55">66.670000000000002</cx:pt>
          <cx:pt idx="56">66.670000000000002</cx:pt>
          <cx:pt idx="57">66.670000000000002</cx:pt>
          <cx:pt idx="58">66.069999999999993</cx:pt>
          <cx:pt idx="59">65.819999999999993</cx:pt>
          <cx:pt idx="60">65.569999999999993</cx:pt>
          <cx:pt idx="61">65.310000000000002</cx:pt>
          <cx:pt idx="62">65.219999999999999</cx:pt>
          <cx:pt idx="63">65.219999999999999</cx:pt>
          <cx:pt idx="64">65.200000000000003</cx:pt>
          <cx:pt idx="65">65</cx:pt>
          <cx:pt idx="66">65</cx:pt>
          <cx:pt idx="67">65</cx:pt>
          <cx:pt idx="68">64.859999999999999</cx:pt>
          <cx:pt idx="69">64.629999999999995</cx:pt>
          <cx:pt idx="70">64.560000000000002</cx:pt>
          <cx:pt idx="71">64.439999999999998</cx:pt>
          <cx:pt idx="72">64.359999999999999</cx:pt>
          <cx:pt idx="73">64.349999999999994</cx:pt>
          <cx:pt idx="74">64.069999999999993</cx:pt>
          <cx:pt idx="75">64</cx:pt>
          <cx:pt idx="76">63.890000000000001</cx:pt>
          <cx:pt idx="77">63.799999999999997</cx:pt>
          <cx:pt idx="78">63.789999999999999</cx:pt>
          <cx:pt idx="79">63.640000000000001</cx:pt>
          <cx:pt idx="80">63.640000000000001</cx:pt>
          <cx:pt idx="81">63.640000000000001</cx:pt>
          <cx:pt idx="82">63.640000000000001</cx:pt>
          <cx:pt idx="83">63.640000000000001</cx:pt>
          <cx:pt idx="84">63.490000000000002</cx:pt>
          <cx:pt idx="85">63.450000000000003</cx:pt>
          <cx:pt idx="86">63.159999999999997</cx:pt>
          <cx:pt idx="87">63.100000000000001</cx:pt>
          <cx:pt idx="88">63.060000000000002</cx:pt>
          <cx:pt idx="89">62.960000000000001</cx:pt>
          <cx:pt idx="90">62.890000000000001</cx:pt>
          <cx:pt idx="91">62.770000000000003</cx:pt>
          <cx:pt idx="92">62.710000000000001</cx:pt>
          <cx:pt idx="93">62.5</cx:pt>
          <cx:pt idx="94">62.5</cx:pt>
          <cx:pt idx="95">62.5</cx:pt>
          <cx:pt idx="96">62.5</cx:pt>
          <cx:pt idx="97">62.5</cx:pt>
          <cx:pt idx="98">62.5</cx:pt>
          <cx:pt idx="99">62.5</cx:pt>
          <cx:pt idx="100">62.5</cx:pt>
          <cx:pt idx="101">62</cx:pt>
          <cx:pt idx="102">61.700000000000003</cx:pt>
          <cx:pt idx="103">61.539999999999999</cx:pt>
          <cx:pt idx="104">61.43</cx:pt>
          <cx:pt idx="105">61.289999999999999</cx:pt>
          <cx:pt idx="106">61.259999999999998</cx:pt>
          <cx:pt idx="107">61.25</cx:pt>
          <cx:pt idx="108">61.159999999999997</cx:pt>
          <cx:pt idx="109">60.920000000000002</cx:pt>
          <cx:pt idx="110">60.869999999999997</cx:pt>
          <cx:pt idx="111">60.869999999999997</cx:pt>
          <cx:pt idx="112">60.710000000000001</cx:pt>
          <cx:pt idx="113">60.710000000000001</cx:pt>
          <cx:pt idx="114">60.530000000000001</cx:pt>
          <cx:pt idx="115">60</cx:pt>
          <cx:pt idx="116">60</cx:pt>
          <cx:pt idx="117">60</cx:pt>
          <cx:pt idx="118">60</cx:pt>
          <cx:pt idx="119">59.619999999999997</cx:pt>
          <cx:pt idx="120">59.57</cx:pt>
          <cx:pt idx="121">59.090000000000003</cx:pt>
          <cx:pt idx="122">59.090000000000003</cx:pt>
          <cx:pt idx="123">59.039999999999999</cx:pt>
          <cx:pt idx="124">58.969999999999999</cx:pt>
          <cx:pt idx="125">58.939999999999998</cx:pt>
          <cx:pt idx="126">58.93</cx:pt>
          <cx:pt idx="127">58.920000000000002</cx:pt>
          <cx:pt idx="128">58.82</cx:pt>
          <cx:pt idx="129">58.729999999999997</cx:pt>
          <cx:pt idx="130">58.729999999999997</cx:pt>
          <cx:pt idx="131">58.729999999999997</cx:pt>
          <cx:pt idx="132">58.329999999999998</cx:pt>
          <cx:pt idx="133">58.329999999999998</cx:pt>
          <cx:pt idx="134">58.329999999999998</cx:pt>
          <cx:pt idx="135">58.270000000000003</cx:pt>
          <cx:pt idx="136">58.240000000000002</cx:pt>
          <cx:pt idx="137">58.210000000000001</cx:pt>
          <cx:pt idx="138">58.149999999999999</cx:pt>
          <cx:pt idx="139">58.020000000000003</cx:pt>
          <cx:pt idx="140">57.990000000000002</cx:pt>
          <cx:pt idx="141">57.939999999999998</cx:pt>
          <cx:pt idx="142">57.890000000000001</cx:pt>
          <cx:pt idx="143">57.810000000000002</cx:pt>
          <cx:pt idx="144">57.759999999999998</cx:pt>
          <cx:pt idx="145">57.689999999999998</cx:pt>
          <cx:pt idx="146">57.689999999999998</cx:pt>
          <cx:pt idx="147">57.630000000000003</cx:pt>
          <cx:pt idx="148">57.530000000000001</cx:pt>
          <cx:pt idx="149">57.390000000000001</cx:pt>
          <cx:pt idx="150">57.219999999999999</cx:pt>
          <cx:pt idx="151">57.140000000000001</cx:pt>
          <cx:pt idx="152">57.140000000000001</cx:pt>
          <cx:pt idx="153">57.140000000000001</cx:pt>
          <cx:pt idx="154">57.090000000000003</cx:pt>
          <cx:pt idx="155">57.020000000000003</cx:pt>
          <cx:pt idx="156">57.020000000000003</cx:pt>
          <cx:pt idx="157">57.009999999999998</cx:pt>
          <cx:pt idx="158">56.920000000000002</cx:pt>
          <cx:pt idx="159">56.880000000000003</cx:pt>
          <cx:pt idx="160">56.859999999999999</cx:pt>
          <cx:pt idx="161">56.82</cx:pt>
          <cx:pt idx="162">56.719999999999999</cx:pt>
          <cx:pt idx="163">56.670000000000002</cx:pt>
          <cx:pt idx="164">56.600000000000001</cx:pt>
          <cx:pt idx="165">56.579999999999998</cx:pt>
          <cx:pt idx="166">56.520000000000003</cx:pt>
          <cx:pt idx="167">56.469999999999999</cx:pt>
          <cx:pt idx="168">56.450000000000003</cx:pt>
          <cx:pt idx="169">56.439999999999998</cx:pt>
          <cx:pt idx="170">56.409999999999997</cx:pt>
          <cx:pt idx="171">56.380000000000003</cx:pt>
          <cx:pt idx="172">56.359999999999999</cx:pt>
          <cx:pt idx="173">56.359999999999999</cx:pt>
          <cx:pt idx="174">56.340000000000003</cx:pt>
          <cx:pt idx="175">56.25</cx:pt>
          <cx:pt idx="176">56.25</cx:pt>
          <cx:pt idx="177">56.25</cx:pt>
          <cx:pt idx="178">56.219999999999999</cx:pt>
          <cx:pt idx="179">56.140000000000001</cx:pt>
          <cx:pt idx="180">55.880000000000003</cx:pt>
          <cx:pt idx="181">55.869999999999997</cx:pt>
          <cx:pt idx="182">55.789999999999999</cx:pt>
          <cx:pt idx="183">55.770000000000003</cx:pt>
          <cx:pt idx="184">55.770000000000003</cx:pt>
          <cx:pt idx="185">55.759999999999998</cx:pt>
          <cx:pt idx="186">55.740000000000002</cx:pt>
          <cx:pt idx="187">55.560000000000002</cx:pt>
          <cx:pt idx="188">55.560000000000002</cx:pt>
          <cx:pt idx="189">55.560000000000002</cx:pt>
          <cx:pt idx="190">55.560000000000002</cx:pt>
          <cx:pt idx="191">55.479999999999997</cx:pt>
          <cx:pt idx="192">55.420000000000002</cx:pt>
          <cx:pt idx="193">55.359999999999999</cx:pt>
          <cx:pt idx="194">55.32</cx:pt>
          <cx:pt idx="195">55.130000000000003</cx:pt>
          <cx:pt idx="196">55.090000000000003</cx:pt>
          <cx:pt idx="197">55.07</cx:pt>
          <cx:pt idx="198">55</cx:pt>
          <cx:pt idx="199">55</cx:pt>
          <cx:pt idx="200">55</cx:pt>
          <cx:pt idx="201">55</cx:pt>
          <cx:pt idx="202">54.840000000000003</cx:pt>
          <cx:pt idx="203">54.82</cx:pt>
          <cx:pt idx="204">54.759999999999998</cx:pt>
          <cx:pt idx="205">54.619999999999997</cx:pt>
          <cx:pt idx="206">54.590000000000003</cx:pt>
          <cx:pt idx="207">54.549999999999997</cx:pt>
          <cx:pt idx="208">54.549999999999997</cx:pt>
          <cx:pt idx="209">54.549999999999997</cx:pt>
          <cx:pt idx="210">54.549999999999997</cx:pt>
          <cx:pt idx="211">54.549999999999997</cx:pt>
          <cx:pt idx="212">54.549999999999997</cx:pt>
          <cx:pt idx="213">54.460000000000001</cx:pt>
          <cx:pt idx="214">54.409999999999997</cx:pt>
          <cx:pt idx="215">54.369999999999997</cx:pt>
          <cx:pt idx="216">54.350000000000001</cx:pt>
          <cx:pt idx="217">54.350000000000001</cx:pt>
          <cx:pt idx="218">54.289999999999999</cx:pt>
          <cx:pt idx="219">54.259999999999998</cx:pt>
          <cx:pt idx="220">54.100000000000001</cx:pt>
          <cx:pt idx="221">54.07</cx:pt>
          <cx:pt idx="222">54.07</cx:pt>
          <cx:pt idx="223">54.049999999999997</cx:pt>
          <cx:pt idx="224">54.049999999999997</cx:pt>
          <cx:pt idx="225">53.969999999999999</cx:pt>
          <cx:pt idx="226">53.950000000000003</cx:pt>
          <cx:pt idx="227">53.850000000000001</cx:pt>
          <cx:pt idx="228">53.850000000000001</cx:pt>
          <cx:pt idx="229">53.670000000000002</cx:pt>
          <cx:pt idx="230">53.57</cx:pt>
          <cx:pt idx="231">53.549999999999997</cx:pt>
          <cx:pt idx="232">53.520000000000003</cx:pt>
          <cx:pt idx="233">53.5</cx:pt>
          <cx:pt idx="234">53.490000000000002</cx:pt>
          <cx:pt idx="235">53.450000000000003</cx:pt>
          <cx:pt idx="236">53.420000000000002</cx:pt>
          <cx:pt idx="237">53.329999999999998</cx:pt>
          <cx:pt idx="238">53.329999999999998</cx:pt>
          <cx:pt idx="239">53.329999999999998</cx:pt>
          <cx:pt idx="240">53.329999999999998</cx:pt>
          <cx:pt idx="241">53.329999999999998</cx:pt>
          <cx:pt idx="242">53.329999999999998</cx:pt>
          <cx:pt idx="243">53.280000000000001</cx:pt>
          <cx:pt idx="244">53.229999999999997</cx:pt>
          <cx:pt idx="245">53.189999999999998</cx:pt>
          <cx:pt idx="246">53.060000000000002</cx:pt>
          <cx:pt idx="247">52.939999999999998</cx:pt>
          <cx:pt idx="248">52.939999999999998</cx:pt>
          <cx:pt idx="249">52.939999999999998</cx:pt>
          <cx:pt idx="250">52.939999999999998</cx:pt>
          <cx:pt idx="251">52.780000000000001</cx:pt>
          <cx:pt idx="252">52.780000000000001</cx:pt>
          <cx:pt idx="253">52.729999999999997</cx:pt>
          <cx:pt idx="254">52.700000000000003</cx:pt>
          <cx:pt idx="255">52.649999999999999</cx:pt>
          <cx:pt idx="256">52.630000000000003</cx:pt>
          <cx:pt idx="257">52.630000000000003</cx:pt>
          <cx:pt idx="258">52.630000000000003</cx:pt>
          <cx:pt idx="259">52.630000000000003</cx:pt>
          <cx:pt idx="260">52.630000000000003</cx:pt>
          <cx:pt idx="261">52.590000000000003</cx:pt>
          <cx:pt idx="262">52.549999999999997</cx:pt>
          <cx:pt idx="263">52.5</cx:pt>
          <cx:pt idx="264">52.460000000000001</cx:pt>
          <cx:pt idx="265">52.380000000000003</cx:pt>
          <cx:pt idx="266">52.240000000000002</cx:pt>
          <cx:pt idx="267">52.219999999999999</cx:pt>
          <cx:pt idx="268">52.140000000000001</cx:pt>
          <cx:pt idx="269">52.109999999999999</cx:pt>
          <cx:pt idx="270">52.049999999999997</cx:pt>
          <cx:pt idx="271">52.020000000000003</cx:pt>
          <cx:pt idx="272">52</cx:pt>
          <cx:pt idx="273">52</cx:pt>
          <cx:pt idx="274">51.920000000000002</cx:pt>
          <cx:pt idx="275">51.920000000000002</cx:pt>
          <cx:pt idx="276">51.899999999999999</cx:pt>
          <cx:pt idx="277">51.850000000000001</cx:pt>
          <cx:pt idx="278">51.780000000000001</cx:pt>
          <cx:pt idx="279">51.759999999999998</cx:pt>
          <cx:pt idx="280">51.75</cx:pt>
          <cx:pt idx="281">51.719999999999999</cx:pt>
          <cx:pt idx="282">51.689999999999998</cx:pt>
          <cx:pt idx="283">51.689999999999998</cx:pt>
          <cx:pt idx="284">51.609999999999999</cx:pt>
          <cx:pt idx="285">51.609999999999999</cx:pt>
          <cx:pt idx="286">51.439999999999998</cx:pt>
          <cx:pt idx="287">51.399999999999999</cx:pt>
          <cx:pt idx="288">51.359999999999999</cx:pt>
          <cx:pt idx="289">51.350000000000001</cx:pt>
          <cx:pt idx="290">51.219999999999999</cx:pt>
          <cx:pt idx="291">51.18</cx:pt>
          <cx:pt idx="292">51.159999999999997</cx:pt>
          <cx:pt idx="293">51</cx:pt>
          <cx:pt idx="294">50.979999999999997</cx:pt>
          <cx:pt idx="295">50.979999999999997</cx:pt>
          <cx:pt idx="296">50.93</cx:pt>
          <cx:pt idx="297">50.880000000000003</cx:pt>
          <cx:pt idx="298">50.850000000000001</cx:pt>
          <cx:pt idx="299">50.649999999999999</cx:pt>
          <cx:pt idx="300">50.619999999999997</cx:pt>
          <cx:pt idx="301">50.420000000000002</cx:pt>
          <cx:pt idx="302">50.350000000000001</cx:pt>
          <cx:pt idx="303">50.350000000000001</cx:pt>
          <cx:pt idx="304">50.32</cx:pt>
          <cx:pt idx="305">50</cx:pt>
          <cx:pt idx="306">50</cx:pt>
          <cx:pt idx="307">50</cx:pt>
          <cx:pt idx="308">50</cx:pt>
          <cx:pt idx="309">50</cx:pt>
          <cx:pt idx="310">50</cx:pt>
          <cx:pt idx="311">50</cx:pt>
          <cx:pt idx="312">50</cx:pt>
          <cx:pt idx="313">50</cx:pt>
          <cx:pt idx="314">50</cx:pt>
          <cx:pt idx="315">50</cx:pt>
          <cx:pt idx="316">50</cx:pt>
          <cx:pt idx="317">50</cx:pt>
          <cx:pt idx="318">50</cx:pt>
          <cx:pt idx="319">50</cx:pt>
          <cx:pt idx="320">50</cx:pt>
          <cx:pt idx="321">50</cx:pt>
          <cx:pt idx="322">49.759999999999998</cx:pt>
          <cx:pt idx="323">49.75</cx:pt>
          <cx:pt idx="324">49.5</cx:pt>
          <cx:pt idx="325">49.380000000000003</cx:pt>
          <cx:pt idx="326">49.350000000000001</cx:pt>
          <cx:pt idx="327">49.350000000000001</cx:pt>
          <cx:pt idx="328">49.280000000000001</cx:pt>
          <cx:pt idx="329">49.039999999999999</cx:pt>
          <cx:pt idx="330">49.020000000000003</cx:pt>
          <cx:pt idx="331">48.939999999999998</cx:pt>
          <cx:pt idx="332">48.939999999999998</cx:pt>
          <cx:pt idx="333">48.890000000000001</cx:pt>
          <cx:pt idx="334">48.840000000000003</cx:pt>
          <cx:pt idx="335">48.770000000000003</cx:pt>
          <cx:pt idx="336">48.719999999999999</cx:pt>
          <cx:pt idx="337">48.689999999999998</cx:pt>
          <cx:pt idx="338">48.68</cx:pt>
          <cx:pt idx="339">48.600000000000001</cx:pt>
          <cx:pt idx="340">48.469999999999999</cx:pt>
          <cx:pt idx="341">48.390000000000001</cx:pt>
          <cx:pt idx="342">48.390000000000001</cx:pt>
          <cx:pt idx="343">48.310000000000002</cx:pt>
          <cx:pt idx="344">48.170000000000002</cx:pt>
          <cx:pt idx="345">48.119999999999997</cx:pt>
          <cx:pt idx="346">48.100000000000001</cx:pt>
          <cx:pt idx="347">48.079999999999998</cx:pt>
          <cx:pt idx="348">48.079999999999998</cx:pt>
          <cx:pt idx="349">48.030000000000001</cx:pt>
          <cx:pt idx="350">47.979999999999997</cx:pt>
          <cx:pt idx="351">47.920000000000002</cx:pt>
          <cx:pt idx="352">47.869999999999997</cx:pt>
          <cx:pt idx="353">47.829999999999998</cx:pt>
          <cx:pt idx="354">47.829999999999998</cx:pt>
          <cx:pt idx="355">47.729999999999997</cx:pt>
          <cx:pt idx="356">47.700000000000003</cx:pt>
          <cx:pt idx="357">47.619999999999997</cx:pt>
          <cx:pt idx="358">47.619999999999997</cx:pt>
          <cx:pt idx="359">47.560000000000002</cx:pt>
          <cx:pt idx="360">47.490000000000002</cx:pt>
          <cx:pt idx="361">47.460000000000001</cx:pt>
          <cx:pt idx="362">47.369999999999997</cx:pt>
          <cx:pt idx="363">47.369999999999997</cx:pt>
          <cx:pt idx="364">47.340000000000003</cx:pt>
          <cx:pt idx="365">47.289999999999999</cx:pt>
          <cx:pt idx="366">47.270000000000003</cx:pt>
          <cx:pt idx="367">47.060000000000002</cx:pt>
          <cx:pt idx="368">47.060000000000002</cx:pt>
          <cx:pt idx="369">46.939999999999998</cx:pt>
          <cx:pt idx="370">46.920000000000002</cx:pt>
          <cx:pt idx="371">46.880000000000003</cx:pt>
          <cx:pt idx="372">46.810000000000002</cx:pt>
          <cx:pt idx="373">46.810000000000002</cx:pt>
          <cx:pt idx="374">46.810000000000002</cx:pt>
          <cx:pt idx="375">46.759999999999998</cx:pt>
          <cx:pt idx="376">46.729999999999997</cx:pt>
          <cx:pt idx="377">46.670000000000002</cx:pt>
          <cx:pt idx="378">46.670000000000002</cx:pt>
          <cx:pt idx="379">46.670000000000002</cx:pt>
          <cx:pt idx="380">46.670000000000002</cx:pt>
          <cx:pt idx="381">46.630000000000003</cx:pt>
          <cx:pt idx="382">46.509999999999998</cx:pt>
          <cx:pt idx="383">46.380000000000003</cx:pt>
          <cx:pt idx="384">46.229999999999997</cx:pt>
          <cx:pt idx="385">46.149999999999999</cx:pt>
          <cx:pt idx="386">46.149999999999999</cx:pt>
          <cx:pt idx="387">46.149999999999999</cx:pt>
          <cx:pt idx="388">46.149999999999999</cx:pt>
          <cx:pt idx="389">46.020000000000003</cx:pt>
          <cx:pt idx="390">45.979999999999997</cx:pt>
          <cx:pt idx="391">45.950000000000003</cx:pt>
          <cx:pt idx="392">45.950000000000003</cx:pt>
          <cx:pt idx="393">45.93</cx:pt>
          <cx:pt idx="394">45.880000000000003</cx:pt>
          <cx:pt idx="395">45.880000000000003</cx:pt>
          <cx:pt idx="396">45.829999999999998</cx:pt>
          <cx:pt idx="397">45.829999999999998</cx:pt>
          <cx:pt idx="398">45.829999999999998</cx:pt>
          <cx:pt idx="399">45.780000000000001</cx:pt>
          <cx:pt idx="400">45.75</cx:pt>
          <cx:pt idx="401">45.719999999999999</cx:pt>
          <cx:pt idx="402">45.57</cx:pt>
          <cx:pt idx="403">45.560000000000002</cx:pt>
          <cx:pt idx="404">45.530000000000001</cx:pt>
          <cx:pt idx="405">45.450000000000003</cx:pt>
          <cx:pt idx="406">45.450000000000003</cx:pt>
          <cx:pt idx="407">45.450000000000003</cx:pt>
          <cx:pt idx="408">45.450000000000003</cx:pt>
          <cx:pt idx="409">45.329999999999998</cx:pt>
          <cx:pt idx="410">45.25</cx:pt>
          <cx:pt idx="411">45.240000000000002</cx:pt>
          <cx:pt idx="412">45.18</cx:pt>
          <cx:pt idx="413">45.119999999999997</cx:pt>
          <cx:pt idx="414">45.100000000000001</cx:pt>
          <cx:pt idx="415">45.009999999999998</cx:pt>
          <cx:pt idx="416">45</cx:pt>
          <cx:pt idx="417">45</cx:pt>
          <cx:pt idx="418">44.829999999999998</cx:pt>
          <cx:pt idx="419">44.829999999999998</cx:pt>
          <cx:pt idx="420">44.740000000000002</cx:pt>
          <cx:pt idx="421">44.740000000000002</cx:pt>
          <cx:pt idx="422">44.619999999999997</cx:pt>
          <cx:pt idx="423">44.600000000000001</cx:pt>
          <cx:pt idx="424">44.590000000000003</cx:pt>
          <cx:pt idx="425">44.590000000000003</cx:pt>
          <cx:pt idx="426">44.590000000000003</cx:pt>
          <cx:pt idx="427">44.5</cx:pt>
          <cx:pt idx="428">44.439999999999998</cx:pt>
          <cx:pt idx="429">44.439999999999998</cx:pt>
          <cx:pt idx="430">44.439999999999998</cx:pt>
          <cx:pt idx="431">44.439999999999998</cx:pt>
          <cx:pt idx="432">44.439999999999998</cx:pt>
          <cx:pt idx="433">44.439999999999998</cx:pt>
          <cx:pt idx="434">44.439999999999998</cx:pt>
          <cx:pt idx="435">44.439999999999998</cx:pt>
          <cx:pt idx="436">44.390000000000001</cx:pt>
          <cx:pt idx="437">44.189999999999998</cx:pt>
          <cx:pt idx="438">44.159999999999997</cx:pt>
          <cx:pt idx="439">44.119999999999997</cx:pt>
          <cx:pt idx="440">44.119999999999997</cx:pt>
          <cx:pt idx="441">44</cx:pt>
          <cx:pt idx="442">44</cx:pt>
          <cx:pt idx="443">44</cx:pt>
          <cx:pt idx="444">43.75</cx:pt>
          <cx:pt idx="445">43.75</cx:pt>
          <cx:pt idx="446">43.75</cx:pt>
          <cx:pt idx="447">43.700000000000003</cx:pt>
          <cx:pt idx="448">43.659999999999997</cx:pt>
          <cx:pt idx="449">43.619999999999997</cx:pt>
          <cx:pt idx="450">43.609999999999999</cx:pt>
          <cx:pt idx="451">43.600000000000001</cx:pt>
          <cx:pt idx="452">43.57</cx:pt>
          <cx:pt idx="453">43.57</cx:pt>
          <cx:pt idx="454">43.549999999999997</cx:pt>
          <cx:pt idx="455">43.530000000000001</cx:pt>
          <cx:pt idx="456">43.479999999999997</cx:pt>
          <cx:pt idx="457">43.479999999999997</cx:pt>
          <cx:pt idx="458">43.450000000000003</cx:pt>
          <cx:pt idx="459">43.359999999999999</cx:pt>
          <cx:pt idx="460">43.280000000000001</cx:pt>
          <cx:pt idx="461">43.240000000000002</cx:pt>
          <cx:pt idx="462">43.240000000000002</cx:pt>
          <cx:pt idx="463">43.140000000000001</cx:pt>
          <cx:pt idx="464">43.140000000000001</cx:pt>
          <cx:pt idx="465">43.140000000000001</cx:pt>
          <cx:pt idx="466">43.109999999999999</cx:pt>
          <cx:pt idx="467">43.100000000000001</cx:pt>
          <cx:pt idx="468">43.009999999999998</cx:pt>
          <cx:pt idx="469">42.859999999999999</cx:pt>
          <cx:pt idx="470">42.859999999999999</cx:pt>
          <cx:pt idx="471">42.859999999999999</cx:pt>
          <cx:pt idx="472">42.789999999999999</cx:pt>
          <cx:pt idx="473">42.670000000000002</cx:pt>
          <cx:pt idx="474">42.619999999999997</cx:pt>
          <cx:pt idx="475">42.590000000000003</cx:pt>
          <cx:pt idx="476">42.479999999999997</cx:pt>
          <cx:pt idx="477">42.469999999999999</cx:pt>
          <cx:pt idx="478">42.420000000000002</cx:pt>
          <cx:pt idx="479">42.420000000000002</cx:pt>
          <cx:pt idx="480">42.380000000000003</cx:pt>
          <cx:pt idx="481">42.369999999999997</cx:pt>
          <cx:pt idx="482">42.359999999999999</cx:pt>
          <cx:pt idx="483">42.350000000000001</cx:pt>
          <cx:pt idx="484">42.280000000000001</cx:pt>
          <cx:pt idx="485">42.200000000000003</cx:pt>
          <cx:pt idx="486">42.189999999999998</cx:pt>
          <cx:pt idx="487">42.189999999999998</cx:pt>
          <cx:pt idx="488">42.109999999999999</cx:pt>
          <cx:pt idx="489">42.109999999999999</cx:pt>
          <cx:pt idx="490">42.109999999999999</cx:pt>
          <cx:pt idx="491">42.109999999999999</cx:pt>
          <cx:pt idx="492">41.960000000000001</cx:pt>
          <cx:pt idx="493">41.939999999999998</cx:pt>
          <cx:pt idx="494">41.939999999999998</cx:pt>
          <cx:pt idx="495">41.880000000000003</cx:pt>
          <cx:pt idx="496">41.810000000000002</cx:pt>
          <cx:pt idx="497">41.770000000000003</cx:pt>
          <cx:pt idx="498">41.740000000000002</cx:pt>
          <cx:pt idx="499">41.670000000000002</cx:pt>
          <cx:pt idx="500">41.670000000000002</cx:pt>
          <cx:pt idx="501">41.670000000000002</cx:pt>
          <cx:pt idx="502">41.609999999999999</cx:pt>
          <cx:pt idx="503">41.600000000000001</cx:pt>
          <cx:pt idx="504">41.57</cx:pt>
          <cx:pt idx="505">41.539999999999999</cx:pt>
          <cx:pt idx="506">41.530000000000001</cx:pt>
          <cx:pt idx="507">41.509999999999998</cx:pt>
          <cx:pt idx="508">41.490000000000002</cx:pt>
          <cx:pt idx="509">41.32</cx:pt>
          <cx:pt idx="510">41.299999999999997</cx:pt>
          <cx:pt idx="511">41.210000000000001</cx:pt>
          <cx:pt idx="512">41.18</cx:pt>
          <cx:pt idx="513">41.18</cx:pt>
          <cx:pt idx="514">41.030000000000001</cx:pt>
          <cx:pt idx="515">41.030000000000001</cx:pt>
          <cx:pt idx="516">41.030000000000001</cx:pt>
          <cx:pt idx="517">40.979999999999997</cx:pt>
          <cx:pt idx="518">40.909999999999997</cx:pt>
          <cx:pt idx="519">40.890000000000001</cx:pt>
          <cx:pt idx="520">40.859999999999999</cx:pt>
          <cx:pt idx="521">40.710000000000001</cx:pt>
          <cx:pt idx="522">40.579999999999998</cx:pt>
          <cx:pt idx="523">40.539999999999999</cx:pt>
          <cx:pt idx="524">40.5</cx:pt>
          <cx:pt idx="525">40.479999999999997</cx:pt>
          <cx:pt idx="526">40.450000000000003</cx:pt>
          <cx:pt idx="527">40.350000000000001</cx:pt>
          <cx:pt idx="528">40.350000000000001</cx:pt>
          <cx:pt idx="529">40.32</cx:pt>
          <cx:pt idx="530">40.310000000000002</cx:pt>
          <cx:pt idx="531">40.299999999999997</cx:pt>
          <cx:pt idx="532">40.280000000000001</cx:pt>
          <cx:pt idx="533">40.189999999999998</cx:pt>
          <cx:pt idx="534">40</cx:pt>
          <cx:pt idx="535">40</cx:pt>
          <cx:pt idx="536">40</cx:pt>
          <cx:pt idx="537">40</cx:pt>
          <cx:pt idx="538">40</cx:pt>
          <cx:pt idx="539">40</cx:pt>
          <cx:pt idx="540">40</cx:pt>
          <cx:pt idx="541">40</cx:pt>
          <cx:pt idx="542">40</cx:pt>
          <cx:pt idx="543">40</cx:pt>
          <cx:pt idx="544">39.850000000000001</cx:pt>
          <cx:pt idx="545">39.770000000000003</cx:pt>
          <cx:pt idx="546">39.700000000000003</cx:pt>
          <cx:pt idx="547">39.640000000000001</cx:pt>
          <cx:pt idx="548">39.579999999999998</cx:pt>
          <cx:pt idx="549">39.57</cx:pt>
          <cx:pt idx="550">39.509999999999998</cx:pt>
          <cx:pt idx="551">39.469999999999999</cx:pt>
          <cx:pt idx="552">39.469999999999999</cx:pt>
          <cx:pt idx="553">39.460000000000001</cx:pt>
          <cx:pt idx="554">39.289999999999999</cx:pt>
          <cx:pt idx="555">39.289999999999999</cx:pt>
          <cx:pt idx="556">39.259999999999998</cx:pt>
          <cx:pt idx="557">39.259999999999998</cx:pt>
          <cx:pt idx="558">39.229999999999997</cx:pt>
          <cx:pt idx="559">39.219999999999999</cx:pt>
          <cx:pt idx="560">39.149999999999999</cx:pt>
          <cx:pt idx="561">39.130000000000003</cx:pt>
          <cx:pt idx="562">39.130000000000003</cx:pt>
          <cx:pt idx="563">39.100000000000001</cx:pt>
          <cx:pt idx="564">39.079999999999998</cx:pt>
          <cx:pt idx="565">39.039999999999999</cx:pt>
          <cx:pt idx="566">38.979999999999997</cx:pt>
          <cx:pt idx="567">38.939999999999998</cx:pt>
          <cx:pt idx="568">38.939999999999998</cx:pt>
          <cx:pt idx="569">38.890000000000001</cx:pt>
          <cx:pt idx="570">38.890000000000001</cx:pt>
          <cx:pt idx="571">38.890000000000001</cx:pt>
          <cx:pt idx="572">38.890000000000001</cx:pt>
          <cx:pt idx="573">38.890000000000001</cx:pt>
          <cx:pt idx="574">38.810000000000002</cx:pt>
          <cx:pt idx="575">38.789999999999999</cx:pt>
          <cx:pt idx="576">38.780000000000001</cx:pt>
          <cx:pt idx="577">38.719999999999999</cx:pt>
          <cx:pt idx="578">38.710000000000001</cx:pt>
          <cx:pt idx="579">38.640000000000001</cx:pt>
          <cx:pt idx="580">38.640000000000001</cx:pt>
          <cx:pt idx="581">38.600000000000001</cx:pt>
          <cx:pt idx="582">38.600000000000001</cx:pt>
          <cx:pt idx="583">38.560000000000002</cx:pt>
          <cx:pt idx="584">38.539999999999999</cx:pt>
          <cx:pt idx="585">38.460000000000001</cx:pt>
          <cx:pt idx="586">38.460000000000001</cx:pt>
          <cx:pt idx="587">38.460000000000001</cx:pt>
          <cx:pt idx="588">38.460000000000001</cx:pt>
          <cx:pt idx="589">38.460000000000001</cx:pt>
          <cx:pt idx="590">38.399999999999999</cx:pt>
          <cx:pt idx="591">38.240000000000002</cx:pt>
          <cx:pt idx="592">38.200000000000003</cx:pt>
          <cx:pt idx="593">38.18</cx:pt>
          <cx:pt idx="594">38.149999999999999</cx:pt>
          <cx:pt idx="595">38.039999999999999</cx:pt>
          <cx:pt idx="596">37.979999999999997</cx:pt>
          <cx:pt idx="597">37.93</cx:pt>
          <cx:pt idx="598">37.740000000000002</cx:pt>
          <cx:pt idx="599">37.700000000000003</cx:pt>
          <cx:pt idx="600">37.68</cx:pt>
          <cx:pt idx="601">37.57</cx:pt>
          <cx:pt idx="602">37.5</cx:pt>
          <cx:pt idx="603">37.5</cx:pt>
          <cx:pt idx="604">37.5</cx:pt>
          <cx:pt idx="605">37.5</cx:pt>
          <cx:pt idx="606">37.439999999999998</cx:pt>
          <cx:pt idx="607">37.399999999999999</cx:pt>
          <cx:pt idx="608">37.289999999999999</cx:pt>
          <cx:pt idx="609">37.25</cx:pt>
          <cx:pt idx="610">37.240000000000002</cx:pt>
          <cx:pt idx="611">37.140000000000001</cx:pt>
          <cx:pt idx="612">37.130000000000003</cx:pt>
          <cx:pt idx="613">37.100000000000001</cx:pt>
          <cx:pt idx="614">37.079999999999998</cx:pt>
          <cx:pt idx="615">37.039999999999999</cx:pt>
          <cx:pt idx="616">36.990000000000002</cx:pt>
          <cx:pt idx="617">36.960000000000001</cx:pt>
          <cx:pt idx="618">36.960000000000001</cx:pt>
          <cx:pt idx="619">36.960000000000001</cx:pt>
          <cx:pt idx="620">36.93</cx:pt>
          <cx:pt idx="621">36.859999999999999</cx:pt>
          <cx:pt idx="622">36.840000000000003</cx:pt>
          <cx:pt idx="623">36.840000000000003</cx:pt>
          <cx:pt idx="624">36.670000000000002</cx:pt>
          <cx:pt idx="625">36.670000000000002</cx:pt>
          <cx:pt idx="626">36.619999999999997</cx:pt>
          <cx:pt idx="627">36.590000000000003</cx:pt>
          <cx:pt idx="628">36.539999999999999</cx:pt>
          <cx:pt idx="629">36.539999999999999</cx:pt>
          <cx:pt idx="630">36.469999999999999</cx:pt>
          <cx:pt idx="631">36.359999999999999</cx:pt>
          <cx:pt idx="632">36.359999999999999</cx:pt>
          <cx:pt idx="633">36.359999999999999</cx:pt>
          <cx:pt idx="634">36.359999999999999</cx:pt>
          <cx:pt idx="635">36.240000000000002</cx:pt>
          <cx:pt idx="636">36.07</cx:pt>
          <cx:pt idx="637">36.07</cx:pt>
          <cx:pt idx="638">36.039999999999999</cx:pt>
          <cx:pt idx="639">36</cx:pt>
          <cx:pt idx="640">35.939999999999998</cx:pt>
          <cx:pt idx="641">35.920000000000002</cx:pt>
          <cx:pt idx="642">35.850000000000001</cx:pt>
          <cx:pt idx="643">35.850000000000001</cx:pt>
          <cx:pt idx="644">35.82</cx:pt>
          <cx:pt idx="645">35.710000000000001</cx:pt>
          <cx:pt idx="646">35.710000000000001</cx:pt>
          <cx:pt idx="647">35.530000000000001</cx:pt>
          <cx:pt idx="648">35.479999999999997</cx:pt>
          <cx:pt idx="649">35.479999999999997</cx:pt>
          <cx:pt idx="650">35.479999999999997</cx:pt>
          <cx:pt idx="651">35.43</cx:pt>
          <cx:pt idx="652">35.369999999999997</cx:pt>
          <cx:pt idx="653">35.369999999999997</cx:pt>
          <cx:pt idx="654">35.350000000000001</cx:pt>
          <cx:pt idx="655">35.329999999999998</cx:pt>
          <cx:pt idx="656">35.289999999999999</cx:pt>
          <cx:pt idx="657">35.289999999999999</cx:pt>
          <cx:pt idx="658">35.289999999999999</cx:pt>
          <cx:pt idx="659">35.289999999999999</cx:pt>
          <cx:pt idx="660">35.289999999999999</cx:pt>
          <cx:pt idx="661">35.259999999999998</cx:pt>
          <cx:pt idx="662">35.240000000000002</cx:pt>
          <cx:pt idx="663">35.090000000000003</cx:pt>
          <cx:pt idx="664">35.060000000000002</cx:pt>
          <cx:pt idx="665">35</cx:pt>
          <cx:pt idx="666">35</cx:pt>
          <cx:pt idx="667">34.950000000000003</cx:pt>
          <cx:pt idx="668">34.950000000000003</cx:pt>
          <cx:pt idx="669">34.869999999999997</cx:pt>
          <cx:pt idx="670">34.850000000000001</cx:pt>
          <cx:pt idx="671">34.82</cx:pt>
          <cx:pt idx="672">34.740000000000002</cx:pt>
          <cx:pt idx="673">34.719999999999999</cx:pt>
          <cx:pt idx="674">34.689999999999998</cx:pt>
          <cx:pt idx="675">34.619999999999997</cx:pt>
          <cx:pt idx="676">34.619999999999997</cx:pt>
          <cx:pt idx="677">34.600000000000001</cx:pt>
          <cx:pt idx="678">34.549999999999997</cx:pt>
          <cx:pt idx="679">34.549999999999997</cx:pt>
          <cx:pt idx="680">34.439999999999998</cx:pt>
          <cx:pt idx="681">34.43</cx:pt>
          <cx:pt idx="682">34.359999999999999</cx:pt>
          <cx:pt idx="683">34.289999999999999</cx:pt>
          <cx:pt idx="684">34.289999999999999</cx:pt>
          <cx:pt idx="685">34.289999999999999</cx:pt>
          <cx:pt idx="686">34.289999999999999</cx:pt>
          <cx:pt idx="687">34.189999999999998</cx:pt>
          <cx:pt idx="688">34.170000000000002</cx:pt>
          <cx:pt idx="689">34.119999999999997</cx:pt>
          <cx:pt idx="690">34.009999999999998</cx:pt>
          <cx:pt idx="691">34.009999999999998</cx:pt>
          <cx:pt idx="692">33.950000000000003</cx:pt>
          <cx:pt idx="693">33.869999999999997</cx:pt>
          <cx:pt idx="694">33.579999999999998</cx:pt>
          <cx:pt idx="695">33.329999999999998</cx:pt>
          <cx:pt idx="696">33.329999999999998</cx:pt>
          <cx:pt idx="697">33.329999999999998</cx:pt>
          <cx:pt idx="698">33.329999999999998</cx:pt>
          <cx:pt idx="699">33.329999999999998</cx:pt>
          <cx:pt idx="700">33.329999999999998</cx:pt>
          <cx:pt idx="701">33.329999999999998</cx:pt>
          <cx:pt idx="702">33.329999999999998</cx:pt>
          <cx:pt idx="703">33.329999999999998</cx:pt>
          <cx:pt idx="704">33.329999999999998</cx:pt>
          <cx:pt idx="705">33.329999999999998</cx:pt>
          <cx:pt idx="706">33.329999999999998</cx:pt>
          <cx:pt idx="707">33.329999999999998</cx:pt>
          <cx:pt idx="708">33.329999999999998</cx:pt>
          <cx:pt idx="709">33.329999999999998</cx:pt>
          <cx:pt idx="710">33.329999999999998</cx:pt>
          <cx:pt idx="711">33.329999999999998</cx:pt>
          <cx:pt idx="712">33.329999999999998</cx:pt>
          <cx:pt idx="713">33.210000000000001</cx:pt>
          <cx:pt idx="714">33.079999999999998</cx:pt>
          <cx:pt idx="715">33.079999999999998</cx:pt>
          <cx:pt idx="716">33.07</cx:pt>
          <cx:pt idx="717">33.07</cx:pt>
          <cx:pt idx="718">33.07</cx:pt>
          <cx:pt idx="719">33.049999999999997</cx:pt>
          <cx:pt idx="720">33</cx:pt>
          <cx:pt idx="721">32.840000000000003</cx:pt>
          <cx:pt idx="722">32.82</cx:pt>
          <cx:pt idx="723">32.810000000000002</cx:pt>
          <cx:pt idx="724">32.789999999999999</cx:pt>
          <cx:pt idx="725">32.649999999999999</cx:pt>
          <cx:pt idx="726">32.560000000000002</cx:pt>
          <cx:pt idx="727">32.560000000000002</cx:pt>
          <cx:pt idx="728">32.520000000000003</cx:pt>
          <cx:pt idx="729">32.5</cx:pt>
          <cx:pt idx="730">32.350000000000001</cx:pt>
          <cx:pt idx="731">32.210000000000001</cx:pt>
          <cx:pt idx="732">32.140000000000001</cx:pt>
          <cx:pt idx="733">32.100000000000001</cx:pt>
          <cx:pt idx="734">32.060000000000002</cx:pt>
          <cx:pt idx="735">32</cx:pt>
          <cx:pt idx="736">31.920000000000002</cx:pt>
          <cx:pt idx="737">31.91</cx:pt>
          <cx:pt idx="738">31.870000000000001</cx:pt>
          <cx:pt idx="739">31.82</cx:pt>
          <cx:pt idx="740">31.82</cx:pt>
          <cx:pt idx="741">31.82</cx:pt>
          <cx:pt idx="742">31.82</cx:pt>
          <cx:pt idx="743">31.82</cx:pt>
          <cx:pt idx="744">31.82</cx:pt>
          <cx:pt idx="745">31.75</cx:pt>
          <cx:pt idx="746">31.719999999999999</cx:pt>
          <cx:pt idx="747">31.670000000000002</cx:pt>
          <cx:pt idx="748">31.579999999999998</cx:pt>
          <cx:pt idx="749">31.52</cx:pt>
          <cx:pt idx="750">31.5</cx:pt>
          <cx:pt idx="751">31.460000000000001</cx:pt>
          <cx:pt idx="752">31.43</cx:pt>
          <cx:pt idx="753">31.370000000000001</cx:pt>
          <cx:pt idx="754">31.309999999999999</cx:pt>
          <cx:pt idx="755">31.300000000000001</cx:pt>
          <cx:pt idx="756">31.25</cx:pt>
          <cx:pt idx="757">31.239999999999998</cx:pt>
          <cx:pt idx="758">31.23</cx:pt>
          <cx:pt idx="759">31.18</cx:pt>
          <cx:pt idx="760">31.109999999999999</cx:pt>
          <cx:pt idx="761">31.030000000000001</cx:pt>
          <cx:pt idx="762">31.030000000000001</cx:pt>
          <cx:pt idx="763">30.989999999999998</cx:pt>
          <cx:pt idx="764">30.899999999999999</cx:pt>
          <cx:pt idx="765">30.879999999999999</cx:pt>
          <cx:pt idx="766">30.829999999999998</cx:pt>
          <cx:pt idx="767">30.82</cx:pt>
          <cx:pt idx="768">30.77</cx:pt>
          <cx:pt idx="769">30.77</cx:pt>
          <cx:pt idx="770">30.77</cx:pt>
          <cx:pt idx="771">30.77</cx:pt>
          <cx:pt idx="772">30.649999999999999</cx:pt>
          <cx:pt idx="773">30.640000000000001</cx:pt>
          <cx:pt idx="774">30.609999999999999</cx:pt>
          <cx:pt idx="775">30.530000000000001</cx:pt>
          <cx:pt idx="776">30.469999999999999</cx:pt>
          <cx:pt idx="777">30.43</cx:pt>
          <cx:pt idx="778">30.43</cx:pt>
          <cx:pt idx="779">30.300000000000001</cx:pt>
          <cx:pt idx="780">30.300000000000001</cx:pt>
          <cx:pt idx="781">30.260000000000002</cx:pt>
          <cx:pt idx="782">30.239999999999998</cx:pt>
          <cx:pt idx="783">30.219999999999999</cx:pt>
          <cx:pt idx="784">30.16</cx:pt>
          <cx:pt idx="785">30</cx:pt>
          <cx:pt idx="786">30</cx:pt>
          <cx:pt idx="787">30</cx:pt>
          <cx:pt idx="788">30</cx:pt>
          <cx:pt idx="789">30</cx:pt>
          <cx:pt idx="790">30</cx:pt>
          <cx:pt idx="791">29.920000000000002</cx:pt>
          <cx:pt idx="792">29.760000000000002</cx:pt>
          <cx:pt idx="793">29.75</cx:pt>
          <cx:pt idx="794">29.73</cx:pt>
          <cx:pt idx="795">29.73</cx:pt>
          <cx:pt idx="796">29.699999999999999</cx:pt>
          <cx:pt idx="797">29.670000000000002</cx:pt>
          <cx:pt idx="798">29.649999999999999</cx:pt>
          <cx:pt idx="799">29.629999999999999</cx:pt>
          <cx:pt idx="800">29.629999999999999</cx:pt>
          <cx:pt idx="801">29.550000000000001</cx:pt>
          <cx:pt idx="802">29.550000000000001</cx:pt>
          <cx:pt idx="803">29.510000000000002</cx:pt>
          <cx:pt idx="804">29.41</cx:pt>
          <cx:pt idx="805">29.41</cx:pt>
          <cx:pt idx="806">29.379999999999999</cx:pt>
          <cx:pt idx="807">29.300000000000001</cx:pt>
          <cx:pt idx="808">29.27</cx:pt>
          <cx:pt idx="809">29.109999999999999</cx:pt>
          <cx:pt idx="810">29.09</cx:pt>
          <cx:pt idx="811">29.02</cx:pt>
          <cx:pt idx="812">28.719999999999999</cx:pt>
          <cx:pt idx="813">28.57</cx:pt>
          <cx:pt idx="814">28.57</cx:pt>
          <cx:pt idx="815">28.57</cx:pt>
          <cx:pt idx="816">28.57</cx:pt>
          <cx:pt idx="817">28.48</cx:pt>
          <cx:pt idx="818">28.25</cx:pt>
          <cx:pt idx="819">28.239999999999998</cx:pt>
          <cx:pt idx="820">28.23</cx:pt>
          <cx:pt idx="821">28.210000000000001</cx:pt>
          <cx:pt idx="822">28.100000000000001</cx:pt>
          <cx:pt idx="823">28</cx:pt>
          <cx:pt idx="824">27.91</cx:pt>
          <cx:pt idx="825">27.879999999999999</cx:pt>
          <cx:pt idx="826">27.780000000000001</cx:pt>
          <cx:pt idx="827">27.670000000000002</cx:pt>
          <cx:pt idx="828">27.59</cx:pt>
          <cx:pt idx="829">27.469999999999999</cx:pt>
          <cx:pt idx="830">27.399999999999999</cx:pt>
          <cx:pt idx="831">27.27</cx:pt>
          <cx:pt idx="832">27.27</cx:pt>
          <cx:pt idx="833">27.27</cx:pt>
          <cx:pt idx="834">27.27</cx:pt>
          <cx:pt idx="835">27.27</cx:pt>
          <cx:pt idx="836">27.199999999999999</cx:pt>
          <cx:pt idx="837">27.16</cx:pt>
          <cx:pt idx="838">27.120000000000001</cx:pt>
          <cx:pt idx="839">27.030000000000001</cx:pt>
          <cx:pt idx="840">27.030000000000001</cx:pt>
          <cx:pt idx="841">26.920000000000002</cx:pt>
          <cx:pt idx="842">26.920000000000002</cx:pt>
          <cx:pt idx="843">26.920000000000002</cx:pt>
          <cx:pt idx="844">26.789999999999999</cx:pt>
          <cx:pt idx="845">26.670000000000002</cx:pt>
          <cx:pt idx="846">26.670000000000002</cx:pt>
          <cx:pt idx="847">26.670000000000002</cx:pt>
          <cx:pt idx="848">26.420000000000002</cx:pt>
          <cx:pt idx="849">26.390000000000001</cx:pt>
          <cx:pt idx="850">26.370000000000001</cx:pt>
          <cx:pt idx="851">26.32</cx:pt>
          <cx:pt idx="852">26.32</cx:pt>
          <cx:pt idx="853">26.32</cx:pt>
          <cx:pt idx="854">26.190000000000001</cx:pt>
          <cx:pt idx="855">26.09</cx:pt>
          <cx:pt idx="856">26.09</cx:pt>
          <cx:pt idx="857">26.09</cx:pt>
          <cx:pt idx="858">25.93</cx:pt>
          <cx:pt idx="859">25.93</cx:pt>
          <cx:pt idx="860">25.859999999999999</cx:pt>
          <cx:pt idx="861">25.809999999999999</cx:pt>
          <cx:pt idx="862">25.710000000000001</cx:pt>
          <cx:pt idx="863">25.640000000000001</cx:pt>
          <cx:pt idx="864">25.640000000000001</cx:pt>
          <cx:pt idx="865">25.530000000000001</cx:pt>
          <cx:pt idx="866">25.48</cx:pt>
          <cx:pt idx="867">25.260000000000002</cx:pt>
          <cx:pt idx="868">25.129999999999999</cx:pt>
          <cx:pt idx="869">25</cx:pt>
          <cx:pt idx="870">25</cx:pt>
          <cx:pt idx="871">25</cx:pt>
          <cx:pt idx="872">25</cx:pt>
          <cx:pt idx="873">25</cx:pt>
          <cx:pt idx="874">25</cx:pt>
          <cx:pt idx="875">24.300000000000001</cx:pt>
          <cx:pt idx="876">24.239999999999998</cx:pt>
          <cx:pt idx="877">24.18</cx:pt>
          <cx:pt idx="878">24.140000000000001</cx:pt>
          <cx:pt idx="879">24</cx:pt>
          <cx:pt idx="880">23.870000000000001</cx:pt>
          <cx:pt idx="881">23.809999999999999</cx:pt>
          <cx:pt idx="882">23.809999999999999</cx:pt>
          <cx:pt idx="883">23.75</cx:pt>
          <cx:pt idx="884">23.609999999999999</cx:pt>
          <cx:pt idx="885">23.530000000000001</cx:pt>
          <cx:pt idx="886">23.530000000000001</cx:pt>
          <cx:pt idx="887">23.530000000000001</cx:pt>
          <cx:pt idx="888">23.530000000000001</cx:pt>
          <cx:pt idx="889">23.329999999999998</cx:pt>
          <cx:pt idx="890">23.329999999999998</cx:pt>
          <cx:pt idx="891">23.079999999999998</cx:pt>
          <cx:pt idx="892">22.73</cx:pt>
          <cx:pt idx="893">22.73</cx:pt>
          <cx:pt idx="894">22.620000000000001</cx:pt>
          <cx:pt idx="895">22.219999999999999</cx:pt>
          <cx:pt idx="896">22.219999999999999</cx:pt>
          <cx:pt idx="897">22.219999999999999</cx:pt>
          <cx:pt idx="898">22.219999999999999</cx:pt>
          <cx:pt idx="899">22.219999999999999</cx:pt>
          <cx:pt idx="900">22.219999999999999</cx:pt>
          <cx:pt idx="901">22.219999999999999</cx:pt>
          <cx:pt idx="902">22.219999999999999</cx:pt>
          <cx:pt idx="903">22.219999999999999</cx:pt>
          <cx:pt idx="904">22.219999999999999</cx:pt>
          <cx:pt idx="905">21.879999999999999</cx:pt>
          <cx:pt idx="906">21.84</cx:pt>
          <cx:pt idx="907">21.739999999999998</cx:pt>
          <cx:pt idx="908">21.620000000000001</cx:pt>
          <cx:pt idx="909">21.52</cx:pt>
          <cx:pt idx="910">21.379999999999999</cx:pt>
          <cx:pt idx="911">21.370000000000001</cx:pt>
          <cx:pt idx="912">21.210000000000001</cx:pt>
          <cx:pt idx="913">20.969999999999999</cx:pt>
          <cx:pt idx="914">20.829999999999998</cx:pt>
          <cx:pt idx="915">20.690000000000001</cx:pt>
          <cx:pt idx="916">20.510000000000002</cx:pt>
          <cx:pt idx="917">20.510000000000002</cx:pt>
          <cx:pt idx="918">20.449999999999999</cx:pt>
          <cx:pt idx="919">20.289999999999999</cx:pt>
          <cx:pt idx="920">20</cx:pt>
          <cx:pt idx="921">20</cx:pt>
          <cx:pt idx="922">20</cx:pt>
          <cx:pt idx="923">20</cx:pt>
          <cx:pt idx="924">20</cx:pt>
          <cx:pt idx="925">19.510000000000002</cx:pt>
          <cx:pt idx="926">19.440000000000001</cx:pt>
          <cx:pt idx="927">19.350000000000001</cx:pt>
          <cx:pt idx="928">19.280000000000001</cx:pt>
          <cx:pt idx="929">19.23</cx:pt>
          <cx:pt idx="930">19.170000000000002</cx:pt>
          <cx:pt idx="931">18.949999999999999</cx:pt>
          <cx:pt idx="932">18.879999999999999</cx:pt>
          <cx:pt idx="933">18.690000000000001</cx:pt>
          <cx:pt idx="934">18.52</cx:pt>
          <cx:pt idx="935">18.370000000000001</cx:pt>
          <cx:pt idx="936">18.309999999999999</cx:pt>
          <cx:pt idx="937">18</cx:pt>
          <cx:pt idx="938">18</cx:pt>
          <cx:pt idx="939">17.649999999999999</cx:pt>
          <cx:pt idx="940">17.649999999999999</cx:pt>
          <cx:pt idx="941">17.390000000000001</cx:pt>
          <cx:pt idx="942">17.02</cx:pt>
          <cx:pt idx="943">17.02</cx:pt>
          <cx:pt idx="944">16.670000000000002</cx:pt>
          <cx:pt idx="945">16.670000000000002</cx:pt>
          <cx:pt idx="946">16.670000000000002</cx:pt>
          <cx:pt idx="947">16.390000000000001</cx:pt>
          <cx:pt idx="948">16.219999999999999</cx:pt>
          <cx:pt idx="949">15.85</cx:pt>
          <cx:pt idx="950">15.380000000000001</cx:pt>
          <cx:pt idx="951">14.289999999999999</cx:pt>
          <cx:pt idx="952">14.289999999999999</cx:pt>
          <cx:pt idx="953">13.640000000000001</cx:pt>
          <cx:pt idx="954">13.33</cx:pt>
          <cx:pt idx="955">12.5</cx:pt>
          <cx:pt idx="956">12.5</cx:pt>
          <cx:pt idx="957">12.5</cx:pt>
          <cx:pt idx="958">12</cx:pt>
          <cx:pt idx="959">11.76</cx:pt>
          <cx:pt idx="960">11.109999999999999</cx:pt>
          <cx:pt idx="961">10.710000000000001</cx:pt>
          <cx:pt idx="962">10.699999999999999</cx:pt>
          <cx:pt idx="963">10.199999999999999</cx:pt>
          <cx:pt idx="964">10</cx:pt>
          <cx:pt idx="965">9.2599999999999998</cx:pt>
          <cx:pt idx="966">9.0899999999999999</cx:pt>
          <cx:pt idx="967">7.6900000000000004</cx:pt>
          <cx:pt idx="968">7.4100000000000001</cx:pt>
          <cx:pt idx="969">6.9800000000000004</cx:pt>
          <cx:pt idx="970">6.25</cx:pt>
          <cx:pt idx="971">6.25</cx:pt>
        </cx:lvl>
      </cx:numDim>
    </cx:data>
  </cx:chartData>
  <cx:chart>
    <cx:plotArea>
      <cx:plotAreaRegion>
        <cx:series layoutId="boxWhisker" uniqueId="{6A061313-49BF-47B9-A5D0-F043B6881027}">
          <cx:spPr>
            <a:solidFill>
              <a:schemeClr val="accent5"/>
            </a:solidFill>
            <a:ln>
              <a:solidFill>
                <a:schemeClr val="accent5"/>
              </a:solidFill>
            </a:ln>
          </cx:spPr>
          <cx:dataId val="0"/>
          <cx:layoutPr>
            <cx:visibility meanLine="0" meanMarker="1" nonoutliers="0" outliers="1"/>
            <cx:statistics quartileMethod="exclusive"/>
          </cx:layoutPr>
        </cx:series>
      </cx:plotAreaRegion>
      <cx:axis id="0">
        <cx:catScaling gapWidth="1"/>
        <cx:tickLabels/>
      </cx:axis>
      <cx:axis id="1">
        <cx:valScaling/>
        <cx:majorGridlines/>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08T16:36:16.00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1456 136,'-1174'0,"1160"1,-1 1,-16 3,15-2,-25 1,-16-4,-22 0,78 0,0 0,-1 0,1 0,0 0,0 1,0-1,0 0,0 0,-1 1,1-1,0 0,0 1,0 0,0-1,0 1,0-1,0 1,0 0,1 0,-1 0,0-1,0 1,0 0,1 0,-1 0,1 0,-1 0,0 2,1-1,0-1,0 1,0-1,0 0,0 1,1-1,-1 1,1-1,-1 0,1 1,-1-1,1 0,0 0,-1 1,1-1,0 0,0 0,0 0,0 0,0 0,0 0,0 0,2 0,3 3,0 0,0-1,0 0,0 0,1-1,-1 0,1 0,0 0,-1-1,11 1,9-1,38-2,-21-1,275 2,-308-1,-1 1,0-1,0-1,0 0,0 0,12-5,48-26,-26 11,-35 18,1 1,0 0,0 0,0 1,0 0,11 0,54 2,-7 0,-13-8,-37 5,31-2,33 6,44-2,-113-1,-17-2,-19-2,-3 4,14 2,0-1,-16-4,-245-54,220 49,0 3,-1 2,-83 3,75 3,37-1,21 0,8 0,81-1,109 3,-83 11,9 2,67-15,-199-12,5 7,1 1,-1 0,1 0,-1 1,0 0,-1 0,1 1,0 0,-1 1,1-1,-12 1,-15 0,-50 6,57-3,-30 3,-1 3,1 2,1 2,-73 26,76-13,46-20,-1 0,0-1,-1 0,1 0,-1-1,0-1,0 1,0-1,-14 0,21-2,-12 0,14 0,1 0,0 0,0 0,0 0,-1 0,1 0,0 0,0 0,0 0,0 0,-1 0,1 0,0 0,0-1,0 1,0 0,-1 0,1 0,0 0,0 0,0 0,0 0,0-1,-1 1,1 0,0 0,0 0,0 0,0 0,0-1,0 1,0 0,0 0,0 0,0 0,0-1,0 1,0 0,-1 0,1 0,0-1,1 1,-1 0,0 0,0 0,0 0,0-1,0 1,0 0,0 0,0 0,0 0,0-1,0 1,0 0,0 0,1 0,-1 0,0 0,0 0,0-1,0 1,0 0,1 0,5-6,1 1,-1 0,1 0,0 0,1 1,7-4,51-19,-38 18,0 2,0 0,1 2,48-3,119 8,-89 3,-94-3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08T16:36:24.050"/>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54 30,'329'0,"-311"1,-1 1,1 1,25 6,-23-4,0-1,27 3,103-7,-99-1,-81 1,-27 1,-110-14,111 5,-1 1,-109 3,308 4,21-1,-43-11,90-3,-204 15,1-1,-1 2,1-1,-1 0,0 1,1 1,5 1,-10-3,0 1,-1 0,1 0,0 0,0 1,-1-1,1 0,-1 0,1 1,-1-1,0 1,0-1,1 1,-1 0,0 0,-1-1,1 1,0 0,0 0,-1 0,1 0,-1 0,1 3,1 12,0 27,-2-28,3 29,-2-39,1 0,-1 0,1 0,0-1,1 1,-1 0,1-1,5 7,22 29,-13-19,-1 0,20 40,-35-61,0 1,0-1,-1 1,1-1,0 1,-1-1,0 1,1-1,-1 1,0 0,0-1,0 1,0-1,0 1,0 0,0-1,-1 1,0 2,0-3,1 0,-1 0,0 0,0 0,0 0,0 0,0 0,-1-1,1 1,0 0,0-1,0 1,-1-1,1 1,0-1,-1 1,1-1,0 0,-1 0,1 0,0 0,-2 0,-34 0,30-1,0 0,-1 1,1 1,-1-1,1 1,0 0,-1 1,-9 3,-4 5,1 0,-26 19,-21 12,59-38,0 0,0 0,0 0,-1-1,1-1,-17 2,-51-3,63-1,12 0,4 0,8-4,54-16,110-42,81-52,-256 115,0 0,0 0,1 0,-1 0,0 0,0 0,0 0,1 0,-1 0,0 0,0 0,0 0,1 0,-1 0,0 0,0 0,0 0,0-1,1 1,-1 0,0 0,0 0,0 0,0 0,1-1,-1 1,0 0,0 0,0 0,0-1,0 1,0 0,0 0,0 0,0-1,0 1,0 0,0 0,0 0,0-1,-11 0,-28 3,28-1,-292-7,237 3,44 2,-104-2,104 3,-1 2,1 1,-36 9,48-9,-17 5,24-7,4 0,15-1,95-14,31-1,-142 15,17-1,0 0,0 1,0 1,0 0,27 7,-39-5,-9-2,-15 1,19-2,-107 7,-115 23,179-22,0 2,0 1,2 3,-1 1,2 2,-73 41,76-28,31-25,-1 1,0-1,1 0,-15 7,16-8,9-2,15-2,-12 0,499-4,-386-5,-92 5,-7 2,-13 2,0-1,0 0,0 0,-1-1,1 0,12-5,-14 5,0 0,1 0,9-1,-13 2,1 1,0-1,-1 1,1-1,-1 0,0 0,1-1,-1 1,0-1,0 0,1 1,-1-1,-1-1,6-3,-3-3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08T16:36:52.888"/>
    </inkml:context>
    <inkml:brush xml:id="br0">
      <inkml:brushProperty name="width" value="0.1" units="cm"/>
      <inkml:brushProperty name="height" value="0.2" units="cm"/>
      <inkml:brushProperty name="color" value="#FFFFFF"/>
      <inkml:brushProperty name="tip" value="rectangle"/>
      <inkml:brushProperty name="rasterOp" value="maskPen"/>
      <inkml:brushProperty name="ignorePressure" value="1"/>
    </inkml:brush>
  </inkml:definitions>
  <inkml:trace contextRef="#ctx0" brushRef="#br0">1241 249,'-20'1,"-23"4,-4 0,-93-3,-1 0,133-1,0 0,0 1,0 0,1 1,-1-1,-10 7,8-5,0 0,-17 5,-38 0,49-7,-1 0,1 0,-28 9,-6 4,32-11,-28 12,34-12,-1 1,0-2,0 0,-1 0,-23 1,-72-5,45 0,10 1,-63-1,99-3,18 4,0 0,0 0,0 0,0 0,0 0,0 0,-1 0,1 0,0-1,0 1,0 0,0 0,0 0,0 0,0 0,0 0,0 0,0 0,0 0,0 0,0 0,0 0,0 0,0 0,-1-1,1 1,0 0,0 0,0 0,0 0,0 0,0 0,0 0,0 0,0 0,0 0,0-1,0 1,0 0,0 0,1 0,-1 0,0 0,0 0,0 0,0 0,0 0,0 0,0 0,0-1,11-2,45-1,88 4,-65 1,297-1,-365 1,0 0,19 4,15 2,102-6,-94-1,-110 1,-69-3,122 2,-1-1,0 0,0 0,0 0,-5-3,10 4,0 0,0 0,0 0,0 0,0 0,0 0,0 0,0 0,0 0,0 0,0 0,0 0,0 0,1 0,-1 0,0 0,0 0,0 0,0 0,0-1,0 1,0 0,0 0,0 0,0 0,0 0,0 0,0 0,0 0,0 0,0 0,0 0,0 0,0 0,0 0,0 0,0 0,0-1,0 1,0 0,0 0,0 0,0 0,0 0,0 0,0 0,0 0,0 0,0 0,0 0,0 0,0 0,0 0,0 0,0 0,0 0,0 0,-1 0,1-1,0 1,0 0,10-2,12 1,0 2,-16-1,1 1,-1-1,0 0,0 0,0-1,0 0,8-2,-14 3,0 0,0 0,0 0,0 0,0 0,0 0,1 0,-1 0,0 0,0-1,0 1,0 0,0 0,0 0,0 0,0 0,0 0,1-1,-1 1,0 0,0 0,0 0,0 0,0 0,0-1,0 1,0 0,0 0,0 0,0 0,0 0,0-1,0 1,0 0,0 0,0 0,0 0,-1 0,1-1,0 1,0 0,0 0,0 0,0 0,0 0,0 0,0 0,0-1,-1 1,1 0,0 0,0 0,0 0,0 0,0 0,-1 0,-9-7,7 5,-14-7,0 0,-1 0,0 2,-1 0,0 1,-25-4,43 10,0 0,0 0,0 0,1 0,-1-1,0 1,0 0,1 0,-1 0,0-1,0 1,1 0,-1-1,0 1,1-1,-1 1,0-1,0 0,1 0,1 1,-1-1,0 1,1 0,-1-1,0 1,1 0,-1-1,1 1,-1 0,1 0,-1 0,0-1,1 1,-1 0,1 0,-1 0,1 0,0 0,4-2,-1 2,1-1,0 0,6 1,-16-2,-1-1,1 1,0-1,0 0,0 0,0-1,1 0,-1 0,1 0,0 0,0 0,0-1,1 0,-1 0,1 0,0 0,1 0,-3-8,0 0,1-1,0 1,1-1,-1-15,-6-27,-1 17,5 24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08T16:36:54.123"/>
    </inkml:context>
    <inkml:brush xml:id="br0">
      <inkml:brushProperty name="width" value="0.1" units="cm"/>
      <inkml:brushProperty name="height" value="0.2" units="cm"/>
      <inkml:brushProperty name="color" value="#FFFFFF"/>
      <inkml:brushProperty name="tip" value="rectangle"/>
      <inkml:brushProperty name="rasterOp" value="maskPen"/>
      <inkml:brushProperty name="ignorePressure" value="1"/>
    </inkml:brush>
  </inkml:definitions>
  <inkml:trace contextRef="#ctx0" brushRef="#br0">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08T16:36:54.944"/>
    </inkml:context>
    <inkml:brush xml:id="br0">
      <inkml:brushProperty name="width" value="0.1" units="cm"/>
      <inkml:brushProperty name="height" value="0.2" units="cm"/>
      <inkml:brushProperty name="color" value="#FFFFFF"/>
      <inkml:brushProperty name="tip" value="rectangle"/>
      <inkml:brushProperty name="rasterOp" value="maskPen"/>
      <inkml:brushProperty name="ignorePressure" value="1"/>
    </inkml:brush>
  </inkml:definitions>
  <inkml:trace contextRef="#ctx0" brushRef="#br0">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08T16:37:13.663"/>
    </inkml:context>
    <inkml:brush xml:id="br0">
      <inkml:brushProperty name="width" value="0.1" units="cm"/>
      <inkml:brushProperty name="height" value="0.2" units="cm"/>
      <inkml:brushProperty name="color" value="#FFFFFF"/>
      <inkml:brushProperty name="tip" value="rectangle"/>
      <inkml:brushProperty name="rasterOp" value="maskPen"/>
      <inkml:brushProperty name="ignorePressure" value="1"/>
    </inkml:brush>
  </inkml:definitions>
  <inkml:trace contextRef="#ctx0" brushRef="#br0">1 164,'33'0,"54"-9,-39 4,95 3,-77 3,-57-2,-1 0,1 0,-1-1,0 0,14-6,-13 5,1 0,0 0,15-2,36 4,-8 1,-52 0,0 0,0 0,1 0,-1-1,0 1,0 0,0 0,0-1,0 1,0-1,0 1,0-1,0 1,0-1,-1 0,3 0,-3 0,0 1,0-1,0 1,0-1,0 1,0-1,0 1,0-1,0 1,0-1,0 1,0-1,0 1,0-1,-1 1,1-1,0 1,0 0,0-1,-1 1,1-1,0 1,-1-1,1 1,0 0,-1-1,1 1,0 0,-1 0,1-1,-1 1,1 0,0 0,-1-1,1 1,-1 0,0 0,-10-6,0 0,-1 2,1-1,-1 1,0 1,0 0,0 1,-16-2,-15 2,-45 3,27 0,-188-1,249 1,-1-1,1 0,0 0,0 0,-1 0,1 0,0 0,0 0,-1 0,1 0,0 0,0 0,0 0,-1 0,1 0,0 0,0 0,-1 0,1 0,0 0,0 0,-1 0,1 0,0-1,0 1,0 0,-1 0,1 0,0 0,0 0,0-1,0 1,-1 0,1 0,0 0,0-1,0 1,0 0,0 0,-1-1,10-6,20-6,-8 6,1 2,0 1,0 0,29 0,93 5,-59 1,34-2,-303-8,-14 1,154 7,26 0,14 0,6 0,303 0,-292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B7CC3B-816D-4E3C-BD1A-56CA335B0DA4}" type="datetimeFigureOut">
              <a:rPr lang="es-ES" smtClean="0"/>
              <a:t>10/05/2024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285B55-F3A8-4243-85A6-F51BDFE180EF}" type="slidenum">
              <a:rPr lang="es-ES" smtClean="0"/>
              <a:t>‹Nº›</a:t>
            </a:fld>
            <a:endParaRPr lang="es-ES"/>
          </a:p>
        </p:txBody>
      </p:sp>
    </p:spTree>
    <p:extLst>
      <p:ext uri="{BB962C8B-B14F-4D97-AF65-F5344CB8AC3E}">
        <p14:creationId xmlns:p14="http://schemas.microsoft.com/office/powerpoint/2010/main" val="4280308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kern="150" dirty="0">
                <a:effectLst/>
                <a:latin typeface="Calibri" panose="020F0502020204030204" pitchFamily="34" charset="0"/>
                <a:ea typeface="Calibri" panose="020F0502020204030204" pitchFamily="34" charset="0"/>
              </a:rPr>
              <a:t>Para inferir el género de los investigadores la </a:t>
            </a:r>
            <a:r>
              <a:rPr lang="es-ES" sz="1800" b="1" kern="150" dirty="0">
                <a:effectLst/>
                <a:latin typeface="Calibri" panose="020F0502020204030204" pitchFamily="34" charset="0"/>
                <a:ea typeface="Calibri" panose="020F0502020204030204" pitchFamily="34" charset="0"/>
              </a:rPr>
              <a:t>información disponible</a:t>
            </a:r>
            <a:r>
              <a:rPr lang="es-ES" sz="1800" kern="150" dirty="0">
                <a:effectLst/>
                <a:latin typeface="Calibri" panose="020F0502020204030204" pitchFamily="34" charset="0"/>
                <a:ea typeface="Calibri" panose="020F0502020204030204" pitchFamily="34" charset="0"/>
              </a:rPr>
              <a:t> se suele derivar de los nombres y apellidos aunque también se han utilizado sus fotografías en perfiles públicos, o los pronombres que se utilizan para describirlos (</a:t>
            </a:r>
            <a:r>
              <a:rPr lang="es-ES" sz="1800" kern="150" dirty="0" err="1">
                <a:effectLst/>
                <a:latin typeface="Calibri" panose="020F0502020204030204" pitchFamily="34" charset="0"/>
                <a:ea typeface="Calibri" panose="020F0502020204030204" pitchFamily="34" charset="0"/>
              </a:rPr>
              <a:t>Karimi</a:t>
            </a:r>
            <a:r>
              <a:rPr lang="es-ES" sz="1800" kern="150" dirty="0">
                <a:effectLst/>
                <a:latin typeface="Calibri" panose="020F0502020204030204" pitchFamily="34" charset="0"/>
                <a:ea typeface="Calibri" panose="020F0502020204030204" pitchFamily="34" charset="0"/>
              </a:rPr>
              <a:t> et al., 2016, Young et al., 2018). Estos métodos alternativos son difíciles de automatizar y por tanto tienen un uso más restringido, como el de crear sets de validación. La clasificación de género basada en “nombres de pila” es el enfoque más extendido, y ha permitido estudios científicos sobre género que de otro modo serían impracticables. </a:t>
            </a:r>
          </a:p>
        </p:txBody>
      </p:sp>
      <p:sp>
        <p:nvSpPr>
          <p:cNvPr id="4" name="Marcador de número de diapositiva 3"/>
          <p:cNvSpPr>
            <a:spLocks noGrp="1"/>
          </p:cNvSpPr>
          <p:nvPr>
            <p:ph type="sldNum" sz="quarter" idx="5"/>
          </p:nvPr>
        </p:nvSpPr>
        <p:spPr/>
        <p:txBody>
          <a:bodyPr/>
          <a:lstStyle/>
          <a:p>
            <a:fld id="{8B285B55-F3A8-4243-85A6-F51BDFE180EF}" type="slidenum">
              <a:rPr lang="es-ES" smtClean="0"/>
              <a:t>12</a:t>
            </a:fld>
            <a:endParaRPr lang="es-ES"/>
          </a:p>
        </p:txBody>
      </p:sp>
    </p:spTree>
    <p:extLst>
      <p:ext uri="{BB962C8B-B14F-4D97-AF65-F5344CB8AC3E}">
        <p14:creationId xmlns:p14="http://schemas.microsoft.com/office/powerpoint/2010/main" val="2575593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El método se basa en los conceptos desarrollados en la Teoría de Consensos Culturales (Kimball Romney, Weller &amp; </a:t>
            </a:r>
            <a:r>
              <a:rPr lang="es-ES" sz="1800" kern="100" dirty="0" err="1">
                <a:effectLst/>
                <a:latin typeface="Aptos" panose="020B0004020202020204" pitchFamily="34" charset="0"/>
                <a:ea typeface="Aptos" panose="020B0004020202020204" pitchFamily="34" charset="0"/>
                <a:cs typeface="Times New Roman" panose="02020603050405020304" pitchFamily="18" charset="0"/>
              </a:rPr>
              <a:t>Batchelder</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1986), y por tanto en la Antropología Cognitiva. Originalmente se utilizó para estimar el grado de consenso social sobre determinadas creencias. En lugar de promediar las respuestas de los participantes, se estima el grado de competencia de cada fuente para ponderar las respuestas y estimar mejor el grado de consenso global. El grado de competencia de las fuentes se estima de acuerdo con el grado agregado de coincidencia de cada fuente con el consenso actual. </a:t>
            </a:r>
          </a:p>
          <a:p>
            <a:pPr algn="just">
              <a:lnSpc>
                <a:spcPct val="107000"/>
              </a:lnSpc>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Hay tres intuiciones importantes detrás de esta adaptación de la Teoría de Consensos Culturales al problema de la clasificación de género basada en nombres:</a:t>
            </a:r>
          </a:p>
          <a:p>
            <a:pPr marL="342900" lvl="0" indent="-342900" algn="just">
              <a:lnSpc>
                <a:spcPct val="107000"/>
              </a:lnSpc>
              <a:buFont typeface="+mj-lt"/>
              <a:buAutoNum type="arabicParenR"/>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Cuando se combinan fuentes de datos es importante detectar cuáles son más fiables y permitir que las que lo son tengan más influencia sobre el resultado.</a:t>
            </a:r>
          </a:p>
          <a:p>
            <a:pPr marL="342900" lvl="0" indent="-342900" algn="just">
              <a:lnSpc>
                <a:spcPct val="107000"/>
              </a:lnSpc>
              <a:buFont typeface="+mj-lt"/>
              <a:buAutoNum type="arabicParenR"/>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Las diferencias entre fuentes de datos pueden deberse no sólo a los diferentes niveles de exactitud, sino a cómo el género asociable a un nombre varía a lo largo del tiempo, o entre diferentes países.</a:t>
            </a:r>
          </a:p>
          <a:p>
            <a:pPr marL="342900" lvl="0" indent="-342900" algn="just">
              <a:lnSpc>
                <a:spcPct val="107000"/>
              </a:lnSpc>
              <a:spcAft>
                <a:spcPts val="800"/>
              </a:spcAft>
              <a:buFont typeface="+mj-lt"/>
              <a:buAutoNum type="arabicParenR"/>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La noción de que la asignación de género es un constructo social y no una observación inmutable implica muchas limitaciones a la hora de entrenar algoritmos supervisados que permitan generalizar el aprendizaje mediante procedimientos comunes como el apilamiento. </a:t>
            </a:r>
          </a:p>
          <a:p>
            <a:pPr algn="just">
              <a:lnSpc>
                <a:spcPct val="107000"/>
              </a:lnSpc>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Para el caso de los nombres y el género, el consenso alrededor del género asignado a los nombres se construye con un promedio ponderado. Las fuentes cuya competencia en la tarea de asignar género se estima más elevada tienen un mayor peso a la hora de generar el consenso global sobre el género de los nombres. Para estimar la competencia de cada fuente se hace una evaluación de contexto. Cuanto más coincidan los juicios de una fuente con el consenso global, más alto será el grado de competencia que se le asigna. </a:t>
            </a:r>
          </a:p>
          <a:p>
            <a:pPr algn="just">
              <a:lnSpc>
                <a:spcPct val="107000"/>
              </a:lnSpc>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De esta forma, el método basado en CCT infiere simultáneamente un consenso culturalmente construido y la alineación de cada fuente con ese consenso (es decir, su competencia). En realidad se trata de un proceso recursivo, ya que la competencia se deduce del consenso y el consenso se genera en base a los diferentes niveles de competencia. Para resolverlo se aplica un algoritmo de </a:t>
            </a:r>
            <a:r>
              <a:rPr lang="es-ES" sz="1800" kern="100" dirty="0" err="1">
                <a:effectLst/>
                <a:latin typeface="Aptos" panose="020B0004020202020204" pitchFamily="34" charset="0"/>
                <a:ea typeface="Aptos" panose="020B0004020202020204" pitchFamily="34" charset="0"/>
                <a:cs typeface="Times New Roman" panose="02020603050405020304" pitchFamily="18" charset="0"/>
              </a:rPr>
              <a:t>Expectation</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a:t>
            </a:r>
            <a:r>
              <a:rPr lang="es-ES" sz="1800" kern="100" dirty="0" err="1">
                <a:effectLst/>
                <a:latin typeface="Aptos" panose="020B0004020202020204" pitchFamily="34" charset="0"/>
                <a:ea typeface="Aptos" panose="020B0004020202020204" pitchFamily="34" charset="0"/>
                <a:cs typeface="Times New Roman" panose="02020603050405020304" pitchFamily="18" charset="0"/>
              </a:rPr>
              <a:t>Maximization</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(EM). </a:t>
            </a:r>
          </a:p>
          <a:p>
            <a:pPr algn="just">
              <a:lnSpc>
                <a:spcPct val="107000"/>
              </a:lnSpc>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El sistema deriva de esto la probabilidad de que un nombre esté culturalmente asociado a un género u otro. Particularmente, los nombres sobre los que existe una alta certidumbre de que se asocian culturalmente al género femenino reciben una probabilidad cercana al 1, mientras que los nombres con una “</a:t>
            </a:r>
            <a:r>
              <a:rPr lang="es-ES" sz="1800" kern="100" dirty="0" err="1">
                <a:effectLst/>
                <a:latin typeface="Aptos" panose="020B0004020202020204" pitchFamily="34" charset="0"/>
                <a:ea typeface="Aptos" panose="020B0004020202020204" pitchFamily="34" charset="0"/>
                <a:cs typeface="Times New Roman" panose="02020603050405020304" pitchFamily="18" charset="0"/>
              </a:rPr>
              <a:t>genderización</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más débil reciben probabilidades cercanas al 0.5, y los nombres fuertemente asociados con el género masculino, probabilidades cercanas al 0.</a:t>
            </a:r>
          </a:p>
          <a:p>
            <a:endParaRPr lang="es-ES" dirty="0"/>
          </a:p>
        </p:txBody>
      </p:sp>
      <p:sp>
        <p:nvSpPr>
          <p:cNvPr id="4" name="Marcador de número de diapositiva 3"/>
          <p:cNvSpPr>
            <a:spLocks noGrp="1"/>
          </p:cNvSpPr>
          <p:nvPr>
            <p:ph type="sldNum" sz="quarter" idx="5"/>
          </p:nvPr>
        </p:nvSpPr>
        <p:spPr/>
        <p:txBody>
          <a:bodyPr/>
          <a:lstStyle/>
          <a:p>
            <a:fld id="{8B285B55-F3A8-4243-85A6-F51BDFE180EF}" type="slidenum">
              <a:rPr lang="es-ES" smtClean="0"/>
              <a:t>13</a:t>
            </a:fld>
            <a:endParaRPr lang="es-ES"/>
          </a:p>
        </p:txBody>
      </p:sp>
    </p:spTree>
    <p:extLst>
      <p:ext uri="{BB962C8B-B14F-4D97-AF65-F5344CB8AC3E}">
        <p14:creationId xmlns:p14="http://schemas.microsoft.com/office/powerpoint/2010/main" val="3431127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Una amplia mayoría de los nombres en los 36 sets de validación disponibles pertenecen a la categoría “</a:t>
            </a:r>
            <a:r>
              <a:rPr lang="es-ES" sz="1800" kern="100" dirty="0" err="1">
                <a:effectLst/>
                <a:latin typeface="Aptos" panose="020B0004020202020204" pitchFamily="34" charset="0"/>
                <a:ea typeface="Aptos" panose="020B0004020202020204" pitchFamily="34" charset="0"/>
                <a:cs typeface="Times New Roman" panose="02020603050405020304" pitchFamily="18" charset="0"/>
              </a:rPr>
              <a:t>Gendered</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a:t>
            </a:r>
            <a:r>
              <a:rPr lang="es-ES" sz="1800" kern="100" dirty="0" err="1">
                <a:effectLst/>
                <a:latin typeface="Aptos" panose="020B0004020202020204" pitchFamily="34" charset="0"/>
                <a:ea typeface="Aptos" panose="020B0004020202020204" pitchFamily="34" charset="0"/>
                <a:cs typeface="Times New Roman" panose="02020603050405020304" pitchFamily="18" charset="0"/>
              </a:rPr>
              <a:t>high</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a:t>
            </a:r>
            <a:r>
              <a:rPr lang="es-ES" sz="1800" kern="100" dirty="0" err="1">
                <a:effectLst/>
                <a:latin typeface="Aptos" panose="020B0004020202020204" pitchFamily="34" charset="0"/>
                <a:ea typeface="Aptos" panose="020B0004020202020204" pitchFamily="34" charset="0"/>
                <a:cs typeface="Times New Roman" panose="02020603050405020304" pitchFamily="18" charset="0"/>
              </a:rPr>
              <a:t>coverage</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por lo que son nombres comunes con una </a:t>
            </a:r>
            <a:r>
              <a:rPr lang="es-ES" sz="1800" kern="100" dirty="0" err="1">
                <a:effectLst/>
                <a:latin typeface="Aptos" panose="020B0004020202020204" pitchFamily="34" charset="0"/>
                <a:ea typeface="Aptos" panose="020B0004020202020204" pitchFamily="34" charset="0"/>
                <a:cs typeface="Times New Roman" panose="02020603050405020304" pitchFamily="18" charset="0"/>
              </a:rPr>
              <a:t>genderización</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muy fuerte. Las variaciones en el desempeño del clasificador parecen estar directamente relacionadas con las proporciones de “</a:t>
            </a:r>
            <a:r>
              <a:rPr lang="es-ES" sz="1800" kern="100" dirty="0" err="1">
                <a:effectLst/>
                <a:latin typeface="Aptos" panose="020B0004020202020204" pitchFamily="34" charset="0"/>
                <a:ea typeface="Aptos" panose="020B0004020202020204" pitchFamily="34" charset="0"/>
                <a:cs typeface="Times New Roman" panose="02020603050405020304" pitchFamily="18" charset="0"/>
              </a:rPr>
              <a:t>Uninformative</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a:t>
            </a:r>
            <a:r>
              <a:rPr lang="es-ES" sz="1800" kern="100" dirty="0" err="1">
                <a:effectLst/>
                <a:latin typeface="Aptos" panose="020B0004020202020204" pitchFamily="34" charset="0"/>
                <a:ea typeface="Aptos" panose="020B0004020202020204" pitchFamily="34" charset="0"/>
                <a:cs typeface="Times New Roman" panose="02020603050405020304" pitchFamily="18" charset="0"/>
              </a:rPr>
              <a:t>names</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y “No data”, siendo estos muy escasos en relación con el conjunto. Esto hace pensar que la capacidad real de mejorar los resultados utilizando un tratamiento específico más refinado para los nombres más difíciles de clasificar sólo puede generar mejoras muy marginales. En otras palabras, </a:t>
            </a:r>
            <a:r>
              <a:rPr lang="es-ES" sz="1800" b="1" kern="100" dirty="0">
                <a:effectLst/>
                <a:latin typeface="Aptos" panose="020B0004020202020204" pitchFamily="34" charset="0"/>
                <a:ea typeface="Aptos" panose="020B0004020202020204" pitchFamily="34" charset="0"/>
                <a:cs typeface="Times New Roman" panose="02020603050405020304" pitchFamily="18" charset="0"/>
              </a:rPr>
              <a:t>estamos cerca del límite teórico</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de los métodos basados en listados de nombres con géneros asignados, y por tanto en un estado de madurez que nos permite tener confianza sobre nuestros resultados. </a:t>
            </a:r>
          </a:p>
          <a:p>
            <a:pPr algn="just">
              <a:lnSpc>
                <a:spcPct val="115000"/>
              </a:lnSpc>
              <a:spcAft>
                <a:spcPts val="1000"/>
              </a:spcAft>
            </a:pPr>
            <a:r>
              <a:rPr lang="es-ES" sz="1800" kern="150" dirty="0">
                <a:effectLst/>
                <a:latin typeface="Calibri" panose="020F0502020204030204" pitchFamily="34" charset="0"/>
                <a:ea typeface="Calibri" panose="020F0502020204030204" pitchFamily="34" charset="0"/>
              </a:rPr>
              <a:t>Las comparaciones de otros autores entre el método de Consensos Culturales y otros métodos ampliamente disponibles son muy favorables para el primero y nuestras propias pruebas corroboran la buena impresión sobre los resultados, como se puede ver en la tabla superior. Es destacable la dificultad de obtener simultáneamente buenas puntuaciones de exhaustividad y precisión, lo que nos permite extender nuestras conclusiones sobre un contexto mucho más amplio de la actividad científica. </a:t>
            </a:r>
          </a:p>
          <a:p>
            <a:pPr algn="just">
              <a:lnSpc>
                <a:spcPct val="115000"/>
              </a:lnSpc>
              <a:spcAft>
                <a:spcPts val="1000"/>
              </a:spcAft>
            </a:pPr>
            <a:r>
              <a:rPr lang="es-ES" sz="1800" kern="150" dirty="0">
                <a:effectLst/>
                <a:latin typeface="Calibri" panose="020F0502020204030204" pitchFamily="34" charset="0"/>
                <a:ea typeface="Calibri" panose="020F0502020204030204" pitchFamily="34" charset="0"/>
              </a:rPr>
              <a:t>Hemos utilizado datos de autores proporcionados por </a:t>
            </a:r>
            <a:r>
              <a:rPr lang="es-ES" sz="1800" kern="150" dirty="0" err="1">
                <a:effectLst/>
                <a:latin typeface="Calibri" panose="020F0502020204030204" pitchFamily="34" charset="0"/>
                <a:ea typeface="Calibri" panose="020F0502020204030204" pitchFamily="34" charset="0"/>
              </a:rPr>
              <a:t>Scopus</a:t>
            </a:r>
            <a:r>
              <a:rPr lang="es-ES" sz="1800" kern="150" dirty="0">
                <a:effectLst/>
                <a:latin typeface="Calibri" panose="020F0502020204030204" pitchFamily="34" charset="0"/>
                <a:ea typeface="Calibri" panose="020F0502020204030204" pitchFamily="34" charset="0"/>
              </a:rPr>
              <a:t> para trabajos científicos publicados entre 2003 y 2022. Este conjunto de datos cuenta como otros con la dificultad inherente a la existencia de una proporción no despreciable de registros para los que sólo existe una combinación de iniciales y apellidos. Sin embargo, este efecto es significativamente más bajo en nuestro caso, reduciéndose a algo más del 13%, frente al 31% de </a:t>
            </a:r>
            <a:r>
              <a:rPr lang="es-ES" sz="1800" kern="150" dirty="0" err="1">
                <a:effectLst/>
                <a:latin typeface="Calibri" panose="020F0502020204030204" pitchFamily="34" charset="0"/>
                <a:ea typeface="Calibri" panose="020F0502020204030204" pitchFamily="34" charset="0"/>
              </a:rPr>
              <a:t>Larivière</a:t>
            </a:r>
            <a:r>
              <a:rPr lang="es-ES" sz="1800" kern="150" dirty="0">
                <a:effectLst/>
                <a:latin typeface="Calibri" panose="020F0502020204030204" pitchFamily="34" charset="0"/>
                <a:ea typeface="Calibri" panose="020F0502020204030204" pitchFamily="34" charset="0"/>
              </a:rPr>
              <a:t> et al. (2013), por poner un ejemplo.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fld id="{8B285B55-F3A8-4243-85A6-F51BDFE180EF}" type="slidenum">
              <a:rPr lang="es-ES" smtClean="0"/>
              <a:t>14</a:t>
            </a:fld>
            <a:endParaRPr lang="es-ES"/>
          </a:p>
        </p:txBody>
      </p:sp>
    </p:spTree>
    <p:extLst>
      <p:ext uri="{BB962C8B-B14F-4D97-AF65-F5344CB8AC3E}">
        <p14:creationId xmlns:p14="http://schemas.microsoft.com/office/powerpoint/2010/main" val="731064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800" dirty="0">
                <a:effectLst/>
                <a:latin typeface="Aptos" panose="020B0004020202020204" pitchFamily="34" charset="0"/>
                <a:ea typeface="Aptos" panose="020B0004020202020204" pitchFamily="34" charset="0"/>
                <a:cs typeface="Times New Roman" panose="02020603050405020304" pitchFamily="18" charset="0"/>
              </a:rPr>
              <a:t>Nuestros resultados revelan algunas diferencias significativas entre hombres y mujeres agregando los datos de los autores para el periodo estudiado. Se puede detectar un crecimiento sustancial en las contribuciones académicas de ambos géneros, con una tendencia positiva hacia la consecución de la paridad de género, especialmente notable al utilizar el método de recuento fraccionado. </a:t>
            </a:r>
            <a:endParaRPr lang="es-ES" dirty="0"/>
          </a:p>
        </p:txBody>
      </p:sp>
      <p:sp>
        <p:nvSpPr>
          <p:cNvPr id="4" name="Marcador de número de diapositiva 3"/>
          <p:cNvSpPr>
            <a:spLocks noGrp="1"/>
          </p:cNvSpPr>
          <p:nvPr>
            <p:ph type="sldNum" sz="quarter" idx="5"/>
          </p:nvPr>
        </p:nvSpPr>
        <p:spPr/>
        <p:txBody>
          <a:bodyPr/>
          <a:lstStyle/>
          <a:p>
            <a:fld id="{8B285B55-F3A8-4243-85A6-F51BDFE180EF}" type="slidenum">
              <a:rPr lang="es-ES" smtClean="0"/>
              <a:t>15</a:t>
            </a:fld>
            <a:endParaRPr lang="es-ES"/>
          </a:p>
        </p:txBody>
      </p:sp>
    </p:spTree>
    <p:extLst>
      <p:ext uri="{BB962C8B-B14F-4D97-AF65-F5344CB8AC3E}">
        <p14:creationId xmlns:p14="http://schemas.microsoft.com/office/powerpoint/2010/main" val="1669089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A844213-B236-4001-8DCE-5C754A9FE947}" type="slidenum">
              <a:rPr lang="es-ES" smtClean="0"/>
              <a:t>16</a:t>
            </a:fld>
            <a:endParaRPr lang="es-ES"/>
          </a:p>
        </p:txBody>
      </p:sp>
    </p:spTree>
    <p:extLst>
      <p:ext uri="{BB962C8B-B14F-4D97-AF65-F5344CB8AC3E}">
        <p14:creationId xmlns:p14="http://schemas.microsoft.com/office/powerpoint/2010/main" val="2372810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800" dirty="0">
                <a:effectLst/>
                <a:latin typeface="Aptos" panose="020B0004020202020204" pitchFamily="34" charset="0"/>
                <a:ea typeface="Aptos" panose="020B0004020202020204" pitchFamily="34" charset="0"/>
                <a:cs typeface="Times New Roman" panose="02020603050405020304" pitchFamily="18" charset="0"/>
              </a:rPr>
              <a:t>Los países con un IDH alto tienden a mostrar mayores porcentajes de autorías femeninas, con una correlación Pearson importante de 0.48. Sin embargo, también hay excepciones destacables. Ciertos países en desarrollo con valores de IDH relativamente bajos muestran porcentajes notablemente altos de autorías femeninas, desviándose de la correlación esperada</a:t>
            </a:r>
            <a:endParaRPr lang="es-ES" dirty="0"/>
          </a:p>
        </p:txBody>
      </p:sp>
      <p:sp>
        <p:nvSpPr>
          <p:cNvPr id="4" name="Marcador de número de diapositiva 3"/>
          <p:cNvSpPr>
            <a:spLocks noGrp="1"/>
          </p:cNvSpPr>
          <p:nvPr>
            <p:ph type="sldNum" sz="quarter" idx="5"/>
          </p:nvPr>
        </p:nvSpPr>
        <p:spPr/>
        <p:txBody>
          <a:bodyPr/>
          <a:lstStyle/>
          <a:p>
            <a:fld id="{8B285B55-F3A8-4243-85A6-F51BDFE180EF}" type="slidenum">
              <a:rPr lang="es-ES" smtClean="0"/>
              <a:t>17</a:t>
            </a:fld>
            <a:endParaRPr lang="es-ES"/>
          </a:p>
        </p:txBody>
      </p:sp>
    </p:spTree>
    <p:extLst>
      <p:ext uri="{BB962C8B-B14F-4D97-AF65-F5344CB8AC3E}">
        <p14:creationId xmlns:p14="http://schemas.microsoft.com/office/powerpoint/2010/main" val="2761054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kern="150" dirty="0">
                <a:effectLst/>
                <a:latin typeface="Calibri" panose="020F0502020204030204" pitchFamily="34" charset="0"/>
                <a:ea typeface="Calibri" panose="020F0502020204030204" pitchFamily="34" charset="0"/>
              </a:rPr>
              <a:t>La evolución de las tasas de autoría femenina en diferentes países durante el periodo estudiado no se alinea sin embargo con esta correlación positiva entre IDH y porcentaje de autoras. Muchos de los países que han experimentado una evolución más pronunciada en términos de tasas de autoría femenina tienden a tener un Índice de Desarrollo Humano (IDH) intermedio o incluso bajo (correlación Pearson de -0.40).  </a:t>
            </a:r>
            <a:endParaRPr lang="es-ES" sz="1800" dirty="0">
              <a:effectLst/>
              <a:latin typeface="Times New Roman" panose="02020603050405020304" pitchFamily="18" charset="0"/>
              <a:ea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fld id="{8B285B55-F3A8-4243-85A6-F51BDFE180EF}" type="slidenum">
              <a:rPr lang="es-ES" smtClean="0"/>
              <a:t>18</a:t>
            </a:fld>
            <a:endParaRPr lang="es-ES"/>
          </a:p>
        </p:txBody>
      </p:sp>
    </p:spTree>
    <p:extLst>
      <p:ext uri="{BB962C8B-B14F-4D97-AF65-F5344CB8AC3E}">
        <p14:creationId xmlns:p14="http://schemas.microsoft.com/office/powerpoint/2010/main" val="993319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kern="150" dirty="0">
                <a:effectLst/>
                <a:latin typeface="Calibri" panose="020F0502020204030204" pitchFamily="34" charset="0"/>
                <a:ea typeface="Calibri" panose="020F0502020204030204" pitchFamily="34" charset="0"/>
              </a:rPr>
              <a:t>Observamos que la duración de las carreras tanto para investigadores mujeres como hombres es bastante similar, con distinciones mínimas durante los primeros años. Nuestros resultados se alinean más con los de los autores que encuentran que las diferencias en la duración de las carreras científicas de hombres y mujeres se han ido difuminando con el tiempo. </a:t>
            </a:r>
            <a:endParaRPr lang="es-E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La </a:t>
            </a:r>
            <a:r>
              <a:rPr lang="es-ES" sz="1800" kern="100" dirty="0" err="1">
                <a:effectLst/>
                <a:latin typeface="Aptos" panose="020B0004020202020204" pitchFamily="34" charset="0"/>
                <a:ea typeface="Aptos" panose="020B0004020202020204" pitchFamily="34" charset="0"/>
                <a:cs typeface="Times New Roman" panose="02020603050405020304" pitchFamily="18" charset="0"/>
              </a:rPr>
              <a:t>asortatividad</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de género (la tendencia de los investigadores a agruparse de acuerdo con su género) es notable dentro de los equipos de investigación. Es más destacada en los equipos en los que participan mujeres, sobre todo cuando estas ocupan posiciones de liderazgo (el porcentaje de mujeres del que está compuesto el equipo, es más alto). Lo mismo ocurre cuando los hombres ocupan posiciones de liderazgo (el porcentaje de mujeres es más bajo), como se puede observar en la </a:t>
            </a:r>
            <a:r>
              <a:rPr lang="es-ES" sz="1800" b="1" kern="100" dirty="0">
                <a:effectLst/>
                <a:latin typeface="Aptos" panose="020B0004020202020204" pitchFamily="34" charset="0"/>
                <a:ea typeface="Aptos" panose="020B0004020202020204" pitchFamily="34" charset="0"/>
                <a:cs typeface="Times New Roman" panose="02020603050405020304" pitchFamily="18" charset="0"/>
              </a:rPr>
              <a:t>figura 6</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s-ES" dirty="0"/>
          </a:p>
        </p:txBody>
      </p:sp>
      <p:sp>
        <p:nvSpPr>
          <p:cNvPr id="4" name="Marcador de número de diapositiva 3"/>
          <p:cNvSpPr>
            <a:spLocks noGrp="1"/>
          </p:cNvSpPr>
          <p:nvPr>
            <p:ph type="sldNum" sz="quarter" idx="5"/>
          </p:nvPr>
        </p:nvSpPr>
        <p:spPr/>
        <p:txBody>
          <a:bodyPr/>
          <a:lstStyle/>
          <a:p>
            <a:fld id="{8B285B55-F3A8-4243-85A6-F51BDFE180EF}" type="slidenum">
              <a:rPr lang="es-ES" smtClean="0"/>
              <a:t>19</a:t>
            </a:fld>
            <a:endParaRPr lang="es-ES"/>
          </a:p>
        </p:txBody>
      </p:sp>
    </p:spTree>
    <p:extLst>
      <p:ext uri="{BB962C8B-B14F-4D97-AF65-F5344CB8AC3E}">
        <p14:creationId xmlns:p14="http://schemas.microsoft.com/office/powerpoint/2010/main" val="3553816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endParaRPr lang="es-ES"/>
          </a:p>
        </p:txBody>
      </p:sp>
      <p:sp>
        <p:nvSpPr>
          <p:cNvPr id="4" name="Marcador de número de diapositiva 3"/>
          <p:cNvSpPr>
            <a:spLocks noGrp="1"/>
          </p:cNvSpPr>
          <p:nvPr>
            <p:ph type="sldNum" sz="quarter" idx="5"/>
          </p:nvPr>
        </p:nvSpPr>
        <p:spPr/>
        <p:txBody>
          <a:bodyPr rtlCol="0"/>
          <a:lstStyle/>
          <a:p>
            <a:pPr rtl="0"/>
            <a:fld id="{DEF75CB5-5666-5049-9AE0-38EFD385C21E}" type="slidenum">
              <a:rPr lang="es-ES" smtClean="0"/>
              <a:t>24</a:t>
            </a:fld>
            <a:endParaRPr lang="es-ES"/>
          </a:p>
        </p:txBody>
      </p:sp>
    </p:spTree>
    <p:extLst>
      <p:ext uri="{BB962C8B-B14F-4D97-AF65-F5344CB8AC3E}">
        <p14:creationId xmlns:p14="http://schemas.microsoft.com/office/powerpoint/2010/main" val="9989325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5/10/2024</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5/10/2024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5/10/2024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5/10/2024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‹Nº›</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5/10/2024</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5/10/2024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5/10/2024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5/10/2024</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‹Nº›</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Diseño personalizado">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Marcador de contenido 14">
            <a:extLst>
              <a:ext uri="{FF2B5EF4-FFF2-40B4-BE49-F238E27FC236}">
                <a16:creationId xmlns:a16="http://schemas.microsoft.com/office/drawing/2014/main" id="{BD0D7128-6130-EE47-90ED-D45A35B4385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6228" y="3074"/>
            <a:ext cx="12192000" cy="6854926"/>
          </a:xfrm>
          <a:prstGeom prst="rect">
            <a:avLst/>
          </a:prstGeom>
        </p:spPr>
      </p:pic>
      <p:pic>
        <p:nvPicPr>
          <p:cNvPr id="6" name="Marcador de contenido 14">
            <a:extLst>
              <a:ext uri="{FF2B5EF4-FFF2-40B4-BE49-F238E27FC236}">
                <a16:creationId xmlns:a16="http://schemas.microsoft.com/office/drawing/2014/main" id="{14AC0A97-7D79-3DBE-FB53-A9EBFD806E06}"/>
              </a:ext>
            </a:extLst>
          </p:cNvPr>
          <p:cNvPicPr>
            <a:picLocks noChangeAspect="1"/>
          </p:cNvPicPr>
          <p:nvPr userDrawn="1"/>
        </p:nvPicPr>
        <p:blipFill rotWithShape="1">
          <a:blip r:embed="rId4"/>
          <a:srcRect l="151" t="2692" r="49052" b="2173"/>
          <a:stretch/>
        </p:blipFill>
        <p:spPr>
          <a:xfrm>
            <a:off x="4459945" y="-6350"/>
            <a:ext cx="7732295" cy="6853863"/>
          </a:xfrm>
          <a:prstGeom prst="rect">
            <a:avLst/>
          </a:prstGeom>
        </p:spPr>
      </p:pic>
      <p:sp>
        <p:nvSpPr>
          <p:cNvPr id="15" name="Rectángulo 14">
            <a:extLst>
              <a:ext uri="{FF2B5EF4-FFF2-40B4-BE49-F238E27FC236}">
                <a16:creationId xmlns:a16="http://schemas.microsoft.com/office/drawing/2014/main" id="{694206CF-1482-CF6D-D783-1BB21E6F679A}"/>
              </a:ext>
            </a:extLst>
          </p:cNvPr>
          <p:cNvSpPr/>
          <p:nvPr userDrawn="1"/>
        </p:nvSpPr>
        <p:spPr>
          <a:xfrm>
            <a:off x="5698" y="0"/>
            <a:ext cx="6085171"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s-ES" noProof="0"/>
          </a:p>
        </p:txBody>
      </p:sp>
      <p:cxnSp>
        <p:nvCxnSpPr>
          <p:cNvPr id="19" name="Conector recto 18">
            <a:extLst>
              <a:ext uri="{FF2B5EF4-FFF2-40B4-BE49-F238E27FC236}">
                <a16:creationId xmlns:a16="http://schemas.microsoft.com/office/drawing/2014/main" id="{2C79405F-38DE-C05D-5E87-4D38F54C79B4}"/>
              </a:ext>
            </a:extLst>
          </p:cNvPr>
          <p:cNvCxnSpPr>
            <a:cxnSpLocks/>
          </p:cNvCxnSpPr>
          <p:nvPr userDrawn="1"/>
        </p:nvCxnSpPr>
        <p:spPr>
          <a:xfrm>
            <a:off x="-12590" y="3125038"/>
            <a:ext cx="480404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7" name="Elipse 26">
            <a:extLst>
              <a:ext uri="{FF2B5EF4-FFF2-40B4-BE49-F238E27FC236}">
                <a16:creationId xmlns:a16="http://schemas.microsoft.com/office/drawing/2014/main" id="{7C904D88-E1BE-F1FA-D405-F55DA966DA84}"/>
              </a:ext>
            </a:extLst>
          </p:cNvPr>
          <p:cNvSpPr/>
          <p:nvPr userDrawn="1"/>
        </p:nvSpPr>
        <p:spPr>
          <a:xfrm>
            <a:off x="705405" y="1144246"/>
            <a:ext cx="126770"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s-ES" noProof="0"/>
          </a:p>
        </p:txBody>
      </p:sp>
      <p:sp>
        <p:nvSpPr>
          <p:cNvPr id="2" name="Título 1">
            <a:extLst>
              <a:ext uri="{FF2B5EF4-FFF2-40B4-BE49-F238E27FC236}">
                <a16:creationId xmlns:a16="http://schemas.microsoft.com/office/drawing/2014/main" id="{51E83F98-B388-2594-BACB-E3DB652C97D5}"/>
              </a:ext>
            </a:extLst>
          </p:cNvPr>
          <p:cNvSpPr>
            <a:spLocks noGrp="1"/>
          </p:cNvSpPr>
          <p:nvPr>
            <p:ph type="title" hasCustomPrompt="1"/>
          </p:nvPr>
        </p:nvSpPr>
        <p:spPr>
          <a:xfrm>
            <a:off x="1006371" y="1562944"/>
            <a:ext cx="3767257" cy="1358678"/>
          </a:xfrm>
        </p:spPr>
        <p:txBody>
          <a:bodyPr rtlCol="0" anchor="b">
            <a:noAutofit/>
          </a:bodyPr>
          <a:lstStyle/>
          <a:p>
            <a:pPr rtl="0"/>
            <a:r>
              <a:rPr lang="es-ES" noProof="0"/>
              <a:t>Hacer clic para editar el título</a:t>
            </a:r>
          </a:p>
        </p:txBody>
      </p:sp>
      <p:sp>
        <p:nvSpPr>
          <p:cNvPr id="28" name="Marcador de texto 3">
            <a:extLst>
              <a:ext uri="{FF2B5EF4-FFF2-40B4-BE49-F238E27FC236}">
                <a16:creationId xmlns:a16="http://schemas.microsoft.com/office/drawing/2014/main" id="{04BA031E-69C2-025F-5A62-37A61D3D5101}"/>
              </a:ext>
            </a:extLst>
          </p:cNvPr>
          <p:cNvSpPr>
            <a:spLocks noGrp="1"/>
          </p:cNvSpPr>
          <p:nvPr>
            <p:ph type="body" sz="quarter" idx="13"/>
          </p:nvPr>
        </p:nvSpPr>
        <p:spPr>
          <a:xfrm>
            <a:off x="1006371" y="3426703"/>
            <a:ext cx="3767257" cy="2616883"/>
          </a:xfrm>
        </p:spPr>
        <p:txBody>
          <a:bodyPr rtlCol="0">
            <a:noAutofit/>
          </a:bodyPr>
          <a:lstStyle>
            <a:lvl1pPr>
              <a:lnSpc>
                <a:spcPct val="100000"/>
              </a:lnSpc>
              <a:defRPr sz="1600">
                <a:solidFill>
                  <a:schemeClr val="bg1"/>
                </a:solidFill>
                <a:latin typeface="+mn-lt"/>
              </a:defRPr>
            </a:lvl1pPr>
          </a:lstStyle>
          <a:p>
            <a:pPr lvl="0" rtl="0"/>
            <a:r>
              <a:rPr lang="es-ES" noProof="0"/>
              <a:t>Haga clic para modificar los estilos de texto del patrón</a:t>
            </a:r>
          </a:p>
        </p:txBody>
      </p:sp>
      <p:sp>
        <p:nvSpPr>
          <p:cNvPr id="16" name="Marcador de pie de página 4">
            <a:extLst>
              <a:ext uri="{FF2B5EF4-FFF2-40B4-BE49-F238E27FC236}">
                <a16:creationId xmlns:a16="http://schemas.microsoft.com/office/drawing/2014/main" id="{BA6CCC38-0DC7-93AB-5678-4FB88CE97B45}"/>
              </a:ext>
            </a:extLst>
          </p:cNvPr>
          <p:cNvSpPr>
            <a:spLocks noGrp="1"/>
          </p:cNvSpPr>
          <p:nvPr>
            <p:ph type="ftr" sz="quarter" idx="11"/>
          </p:nvPr>
        </p:nvSpPr>
        <p:spPr>
          <a:xfrm>
            <a:off x="336405" y="6237287"/>
            <a:ext cx="4114800" cy="365125"/>
          </a:xfrm>
        </p:spPr>
        <p:txBody>
          <a:bodyPr rtlCol="0">
            <a:noAutofit/>
          </a:bodyPr>
          <a:lstStyle>
            <a:lvl1pPr algn="l">
              <a:defRPr sz="1200" spc="0">
                <a:solidFill>
                  <a:schemeClr val="bg1"/>
                </a:solidFill>
              </a:defRPr>
            </a:lvl1pPr>
          </a:lstStyle>
          <a:p>
            <a:pPr rtl="0"/>
            <a:r>
              <a:rPr lang="es-ES" noProof="0"/>
              <a:t>Hallazgos científicos</a:t>
            </a:r>
          </a:p>
        </p:txBody>
      </p:sp>
      <p:sp>
        <p:nvSpPr>
          <p:cNvPr id="17" name="Marcador de número de diapositiva 5">
            <a:extLst>
              <a:ext uri="{FF2B5EF4-FFF2-40B4-BE49-F238E27FC236}">
                <a16:creationId xmlns:a16="http://schemas.microsoft.com/office/drawing/2014/main" id="{615ED02F-D1E1-9C00-BD42-A95D595EFB48}"/>
              </a:ext>
            </a:extLst>
          </p:cNvPr>
          <p:cNvSpPr>
            <a:spLocks noGrp="1"/>
          </p:cNvSpPr>
          <p:nvPr>
            <p:ph type="sldNum" sz="quarter" idx="12"/>
          </p:nvPr>
        </p:nvSpPr>
        <p:spPr>
          <a:xfrm>
            <a:off x="9140971" y="6226198"/>
            <a:ext cx="2743200" cy="365125"/>
          </a:xfrm>
        </p:spPr>
        <p:txBody>
          <a:bodyPr rtlCol="0">
            <a:noAutofit/>
          </a:bodyPr>
          <a:lstStyle>
            <a:lvl1pPr>
              <a:defRPr sz="1200">
                <a:solidFill>
                  <a:schemeClr val="bg1"/>
                </a:solidFill>
              </a:defRPr>
            </a:lvl1pPr>
          </a:lstStyle>
          <a:p>
            <a:pPr rtl="0"/>
            <a:fld id="{FE024F78-56A6-7740-B68D-8D4D026EDF3F}" type="slidenum">
              <a:rPr lang="es-ES" noProof="0" smtClean="0"/>
              <a:pPr rtl="0"/>
              <a:t>‹Nº›</a:t>
            </a:fld>
            <a:endParaRPr lang="es-ES" noProof="0"/>
          </a:p>
        </p:txBody>
      </p:sp>
      <p:sp>
        <p:nvSpPr>
          <p:cNvPr id="18" name="Gráfico 12">
            <a:extLst>
              <a:ext uri="{FF2B5EF4-FFF2-40B4-BE49-F238E27FC236}">
                <a16:creationId xmlns:a16="http://schemas.microsoft.com/office/drawing/2014/main" id="{1D8F0816-C429-D32E-058B-33405874DFA7}"/>
              </a:ext>
            </a:extLst>
          </p:cNvPr>
          <p:cNvSpPr/>
          <p:nvPr userDrawn="1"/>
        </p:nvSpPr>
        <p:spPr>
          <a:xfrm>
            <a:off x="468157" y="1963496"/>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pPr rtl="0"/>
            <a:endParaRPr lang="es-ES" noProof="0"/>
          </a:p>
        </p:txBody>
      </p:sp>
    </p:spTree>
    <p:extLst>
      <p:ext uri="{BB962C8B-B14F-4D97-AF65-F5344CB8AC3E}">
        <p14:creationId xmlns:p14="http://schemas.microsoft.com/office/powerpoint/2010/main" val="3972364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713726-EAE7-9147-7EFC-4A5E0DDF8FD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28652D8-F1C7-E5A3-DA7E-72B5D59944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A2F011D-7E81-24BC-5D7E-1F2DEC5C5134}"/>
              </a:ext>
            </a:extLst>
          </p:cNvPr>
          <p:cNvSpPr>
            <a:spLocks noGrp="1"/>
          </p:cNvSpPr>
          <p:nvPr>
            <p:ph type="dt" sz="half" idx="10"/>
          </p:nvPr>
        </p:nvSpPr>
        <p:spPr/>
        <p:txBody>
          <a:bodyPr/>
          <a:lstStyle/>
          <a:p>
            <a:fld id="{15EB4839-6604-49B1-9897-0CA8D2C2445C}" type="datetimeFigureOut">
              <a:rPr lang="es-ES" smtClean="0"/>
              <a:t>10/05/2024</a:t>
            </a:fld>
            <a:endParaRPr lang="es-ES"/>
          </a:p>
        </p:txBody>
      </p:sp>
      <p:sp>
        <p:nvSpPr>
          <p:cNvPr id="5" name="Marcador de pie de página 4">
            <a:extLst>
              <a:ext uri="{FF2B5EF4-FFF2-40B4-BE49-F238E27FC236}">
                <a16:creationId xmlns:a16="http://schemas.microsoft.com/office/drawing/2014/main" id="{1DAD19BA-8D95-9354-C0C0-732273E8BCB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27AC4A1-55A9-32AE-1BA8-3DB2283EF48B}"/>
              </a:ext>
            </a:extLst>
          </p:cNvPr>
          <p:cNvSpPr>
            <a:spLocks noGrp="1"/>
          </p:cNvSpPr>
          <p:nvPr>
            <p:ph type="sldNum" sz="quarter" idx="12"/>
          </p:nvPr>
        </p:nvSpPr>
        <p:spPr/>
        <p:txBody>
          <a:bodyPr/>
          <a:lstStyle/>
          <a:p>
            <a:fld id="{DD2A5D3A-736F-4054-9C64-94AF50F42662}" type="slidenum">
              <a:rPr lang="es-ES" smtClean="0"/>
              <a:t>‹Nº›</a:t>
            </a:fld>
            <a:endParaRPr lang="es-ES"/>
          </a:p>
        </p:txBody>
      </p:sp>
    </p:spTree>
    <p:extLst>
      <p:ext uri="{BB962C8B-B14F-4D97-AF65-F5344CB8AC3E}">
        <p14:creationId xmlns:p14="http://schemas.microsoft.com/office/powerpoint/2010/main" val="1073300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953D17-79FA-8A69-3168-F0D19F37B5C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F40EDE6-18B9-594A-36AE-1E2ECA44808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043AEC-6930-A82B-594C-335AB8E6B143}"/>
              </a:ext>
            </a:extLst>
          </p:cNvPr>
          <p:cNvSpPr>
            <a:spLocks noGrp="1"/>
          </p:cNvSpPr>
          <p:nvPr>
            <p:ph type="dt" sz="half" idx="10"/>
          </p:nvPr>
        </p:nvSpPr>
        <p:spPr/>
        <p:txBody>
          <a:bodyPr/>
          <a:lstStyle/>
          <a:p>
            <a:fld id="{15EB4839-6604-49B1-9897-0CA8D2C2445C}" type="datetimeFigureOut">
              <a:rPr lang="es-ES" smtClean="0"/>
              <a:t>10/05/2024</a:t>
            </a:fld>
            <a:endParaRPr lang="es-ES"/>
          </a:p>
        </p:txBody>
      </p:sp>
      <p:sp>
        <p:nvSpPr>
          <p:cNvPr id="5" name="Marcador de pie de página 4">
            <a:extLst>
              <a:ext uri="{FF2B5EF4-FFF2-40B4-BE49-F238E27FC236}">
                <a16:creationId xmlns:a16="http://schemas.microsoft.com/office/drawing/2014/main" id="{BFBE45C6-4562-FD4B-834D-E2BF353E685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60F6BCB-85E7-B33A-4637-9B6F9899B7D2}"/>
              </a:ext>
            </a:extLst>
          </p:cNvPr>
          <p:cNvSpPr>
            <a:spLocks noGrp="1"/>
          </p:cNvSpPr>
          <p:nvPr>
            <p:ph type="sldNum" sz="quarter" idx="12"/>
          </p:nvPr>
        </p:nvSpPr>
        <p:spPr/>
        <p:txBody>
          <a:bodyPr/>
          <a:lstStyle/>
          <a:p>
            <a:fld id="{DD2A5D3A-736F-4054-9C64-94AF50F42662}" type="slidenum">
              <a:rPr lang="es-ES" smtClean="0"/>
              <a:t>‹Nº›</a:t>
            </a:fld>
            <a:endParaRPr lang="es-ES"/>
          </a:p>
        </p:txBody>
      </p:sp>
    </p:spTree>
    <p:extLst>
      <p:ext uri="{BB962C8B-B14F-4D97-AF65-F5344CB8AC3E}">
        <p14:creationId xmlns:p14="http://schemas.microsoft.com/office/powerpoint/2010/main" val="155088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D93F5E-6E61-6E40-4643-DB1F655A1C8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63B0B21-ED80-D03E-C8D6-DCB97C16E25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D38801D-4B10-9D1C-E5DE-0D04519992F5}"/>
              </a:ext>
            </a:extLst>
          </p:cNvPr>
          <p:cNvSpPr>
            <a:spLocks noGrp="1"/>
          </p:cNvSpPr>
          <p:nvPr>
            <p:ph type="dt" sz="half" idx="10"/>
          </p:nvPr>
        </p:nvSpPr>
        <p:spPr/>
        <p:txBody>
          <a:bodyPr/>
          <a:lstStyle/>
          <a:p>
            <a:fld id="{15EB4839-6604-49B1-9897-0CA8D2C2445C}" type="datetimeFigureOut">
              <a:rPr lang="es-ES" smtClean="0"/>
              <a:t>10/05/2024</a:t>
            </a:fld>
            <a:endParaRPr lang="es-ES"/>
          </a:p>
        </p:txBody>
      </p:sp>
      <p:sp>
        <p:nvSpPr>
          <p:cNvPr id="5" name="Marcador de pie de página 4">
            <a:extLst>
              <a:ext uri="{FF2B5EF4-FFF2-40B4-BE49-F238E27FC236}">
                <a16:creationId xmlns:a16="http://schemas.microsoft.com/office/drawing/2014/main" id="{039D213C-AE82-556A-270E-3D04598BC62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779242-7CFF-9B7C-41F9-BD60709771B5}"/>
              </a:ext>
            </a:extLst>
          </p:cNvPr>
          <p:cNvSpPr>
            <a:spLocks noGrp="1"/>
          </p:cNvSpPr>
          <p:nvPr>
            <p:ph type="sldNum" sz="quarter" idx="12"/>
          </p:nvPr>
        </p:nvSpPr>
        <p:spPr/>
        <p:txBody>
          <a:bodyPr/>
          <a:lstStyle/>
          <a:p>
            <a:fld id="{DD2A5D3A-736F-4054-9C64-94AF50F42662}" type="slidenum">
              <a:rPr lang="es-ES" smtClean="0"/>
              <a:t>‹Nº›</a:t>
            </a:fld>
            <a:endParaRPr lang="es-ES"/>
          </a:p>
        </p:txBody>
      </p:sp>
    </p:spTree>
    <p:extLst>
      <p:ext uri="{BB962C8B-B14F-4D97-AF65-F5344CB8AC3E}">
        <p14:creationId xmlns:p14="http://schemas.microsoft.com/office/powerpoint/2010/main" val="3689872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423922-EC28-DE67-C5D6-22046AB33F5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19A139-AF56-6352-AFD8-F1B62F67A3C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398C223-EA15-88F5-C92A-BE8B6E33FDF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344EA7D-9D0E-052E-66CB-820B055532A9}"/>
              </a:ext>
            </a:extLst>
          </p:cNvPr>
          <p:cNvSpPr>
            <a:spLocks noGrp="1"/>
          </p:cNvSpPr>
          <p:nvPr>
            <p:ph type="dt" sz="half" idx="10"/>
          </p:nvPr>
        </p:nvSpPr>
        <p:spPr/>
        <p:txBody>
          <a:bodyPr/>
          <a:lstStyle/>
          <a:p>
            <a:fld id="{15EB4839-6604-49B1-9897-0CA8D2C2445C}" type="datetimeFigureOut">
              <a:rPr lang="es-ES" smtClean="0"/>
              <a:t>10/05/2024</a:t>
            </a:fld>
            <a:endParaRPr lang="es-ES"/>
          </a:p>
        </p:txBody>
      </p:sp>
      <p:sp>
        <p:nvSpPr>
          <p:cNvPr id="6" name="Marcador de pie de página 5">
            <a:extLst>
              <a:ext uri="{FF2B5EF4-FFF2-40B4-BE49-F238E27FC236}">
                <a16:creationId xmlns:a16="http://schemas.microsoft.com/office/drawing/2014/main" id="{DABDCB74-285D-3152-6753-70BAB0E17C7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8D5C30C-960A-F881-5CCD-3527B7E12B3B}"/>
              </a:ext>
            </a:extLst>
          </p:cNvPr>
          <p:cNvSpPr>
            <a:spLocks noGrp="1"/>
          </p:cNvSpPr>
          <p:nvPr>
            <p:ph type="sldNum" sz="quarter" idx="12"/>
          </p:nvPr>
        </p:nvSpPr>
        <p:spPr/>
        <p:txBody>
          <a:bodyPr/>
          <a:lstStyle/>
          <a:p>
            <a:fld id="{DD2A5D3A-736F-4054-9C64-94AF50F42662}" type="slidenum">
              <a:rPr lang="es-ES" smtClean="0"/>
              <a:t>‹Nº›</a:t>
            </a:fld>
            <a:endParaRPr lang="es-ES"/>
          </a:p>
        </p:txBody>
      </p:sp>
    </p:spTree>
    <p:extLst>
      <p:ext uri="{BB962C8B-B14F-4D97-AF65-F5344CB8AC3E}">
        <p14:creationId xmlns:p14="http://schemas.microsoft.com/office/powerpoint/2010/main" val="2456615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99E009-EA4A-F621-1E4B-EDCBD43814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F009994-7A4A-06B7-D922-485BA06DBD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74907B6-BD48-1584-24BC-C37CBF8DAAF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9C95939-DB20-763B-142F-EDE37B7277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84246A7-B358-B788-47F6-FAF4F635C92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29F0693-9E0C-3B50-ED11-BF0F63725571}"/>
              </a:ext>
            </a:extLst>
          </p:cNvPr>
          <p:cNvSpPr>
            <a:spLocks noGrp="1"/>
          </p:cNvSpPr>
          <p:nvPr>
            <p:ph type="dt" sz="half" idx="10"/>
          </p:nvPr>
        </p:nvSpPr>
        <p:spPr/>
        <p:txBody>
          <a:bodyPr/>
          <a:lstStyle/>
          <a:p>
            <a:fld id="{15EB4839-6604-49B1-9897-0CA8D2C2445C}" type="datetimeFigureOut">
              <a:rPr lang="es-ES" smtClean="0"/>
              <a:t>10/05/2024</a:t>
            </a:fld>
            <a:endParaRPr lang="es-ES"/>
          </a:p>
        </p:txBody>
      </p:sp>
      <p:sp>
        <p:nvSpPr>
          <p:cNvPr id="8" name="Marcador de pie de página 7">
            <a:extLst>
              <a:ext uri="{FF2B5EF4-FFF2-40B4-BE49-F238E27FC236}">
                <a16:creationId xmlns:a16="http://schemas.microsoft.com/office/drawing/2014/main" id="{50238172-D7F7-A68F-1287-F13E58B190C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BEFB7DF-73B9-7EB0-C6BA-3ACA7C2AAC72}"/>
              </a:ext>
            </a:extLst>
          </p:cNvPr>
          <p:cNvSpPr>
            <a:spLocks noGrp="1"/>
          </p:cNvSpPr>
          <p:nvPr>
            <p:ph type="sldNum" sz="quarter" idx="12"/>
          </p:nvPr>
        </p:nvSpPr>
        <p:spPr/>
        <p:txBody>
          <a:bodyPr/>
          <a:lstStyle/>
          <a:p>
            <a:fld id="{DD2A5D3A-736F-4054-9C64-94AF50F42662}" type="slidenum">
              <a:rPr lang="es-ES" smtClean="0"/>
              <a:t>‹Nº›</a:t>
            </a:fld>
            <a:endParaRPr lang="es-ES"/>
          </a:p>
        </p:txBody>
      </p:sp>
    </p:spTree>
    <p:extLst>
      <p:ext uri="{BB962C8B-B14F-4D97-AF65-F5344CB8AC3E}">
        <p14:creationId xmlns:p14="http://schemas.microsoft.com/office/powerpoint/2010/main" val="35272988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4E24CA-A977-C76C-B7C6-8C4B828EE99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D2B8257-2F27-DE21-939A-79102A6C2F5F}"/>
              </a:ext>
            </a:extLst>
          </p:cNvPr>
          <p:cNvSpPr>
            <a:spLocks noGrp="1"/>
          </p:cNvSpPr>
          <p:nvPr>
            <p:ph type="dt" sz="half" idx="10"/>
          </p:nvPr>
        </p:nvSpPr>
        <p:spPr/>
        <p:txBody>
          <a:bodyPr/>
          <a:lstStyle/>
          <a:p>
            <a:fld id="{15EB4839-6604-49B1-9897-0CA8D2C2445C}" type="datetimeFigureOut">
              <a:rPr lang="es-ES" smtClean="0"/>
              <a:t>10/05/2024</a:t>
            </a:fld>
            <a:endParaRPr lang="es-ES"/>
          </a:p>
        </p:txBody>
      </p:sp>
      <p:sp>
        <p:nvSpPr>
          <p:cNvPr id="4" name="Marcador de pie de página 3">
            <a:extLst>
              <a:ext uri="{FF2B5EF4-FFF2-40B4-BE49-F238E27FC236}">
                <a16:creationId xmlns:a16="http://schemas.microsoft.com/office/drawing/2014/main" id="{D1A8384C-B6C5-5665-5DFF-20DDB5226E9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5DF013F-7A7B-4ADC-7AD8-B16EF1540A9D}"/>
              </a:ext>
            </a:extLst>
          </p:cNvPr>
          <p:cNvSpPr>
            <a:spLocks noGrp="1"/>
          </p:cNvSpPr>
          <p:nvPr>
            <p:ph type="sldNum" sz="quarter" idx="12"/>
          </p:nvPr>
        </p:nvSpPr>
        <p:spPr/>
        <p:txBody>
          <a:bodyPr/>
          <a:lstStyle/>
          <a:p>
            <a:fld id="{DD2A5D3A-736F-4054-9C64-94AF50F42662}" type="slidenum">
              <a:rPr lang="es-ES" smtClean="0"/>
              <a:t>‹Nº›</a:t>
            </a:fld>
            <a:endParaRPr lang="es-ES"/>
          </a:p>
        </p:txBody>
      </p:sp>
    </p:spTree>
    <p:extLst>
      <p:ext uri="{BB962C8B-B14F-4D97-AF65-F5344CB8AC3E}">
        <p14:creationId xmlns:p14="http://schemas.microsoft.com/office/powerpoint/2010/main" val="575478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C4E7434-BD05-A74B-D8EC-0532AAAE0635}"/>
              </a:ext>
            </a:extLst>
          </p:cNvPr>
          <p:cNvSpPr>
            <a:spLocks noGrp="1"/>
          </p:cNvSpPr>
          <p:nvPr>
            <p:ph type="dt" sz="half" idx="10"/>
          </p:nvPr>
        </p:nvSpPr>
        <p:spPr/>
        <p:txBody>
          <a:bodyPr/>
          <a:lstStyle/>
          <a:p>
            <a:fld id="{15EB4839-6604-49B1-9897-0CA8D2C2445C}" type="datetimeFigureOut">
              <a:rPr lang="es-ES" smtClean="0"/>
              <a:t>10/05/2024</a:t>
            </a:fld>
            <a:endParaRPr lang="es-ES"/>
          </a:p>
        </p:txBody>
      </p:sp>
      <p:sp>
        <p:nvSpPr>
          <p:cNvPr id="3" name="Marcador de pie de página 2">
            <a:extLst>
              <a:ext uri="{FF2B5EF4-FFF2-40B4-BE49-F238E27FC236}">
                <a16:creationId xmlns:a16="http://schemas.microsoft.com/office/drawing/2014/main" id="{315C7581-4342-ED69-C18D-F62885B5436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E659B1E-C18E-ECC6-8013-0AD10167D17A}"/>
              </a:ext>
            </a:extLst>
          </p:cNvPr>
          <p:cNvSpPr>
            <a:spLocks noGrp="1"/>
          </p:cNvSpPr>
          <p:nvPr>
            <p:ph type="sldNum" sz="quarter" idx="12"/>
          </p:nvPr>
        </p:nvSpPr>
        <p:spPr/>
        <p:txBody>
          <a:bodyPr/>
          <a:lstStyle/>
          <a:p>
            <a:fld id="{DD2A5D3A-736F-4054-9C64-94AF50F42662}" type="slidenum">
              <a:rPr lang="es-ES" smtClean="0"/>
              <a:t>‹Nº›</a:t>
            </a:fld>
            <a:endParaRPr lang="es-ES"/>
          </a:p>
        </p:txBody>
      </p:sp>
    </p:spTree>
    <p:extLst>
      <p:ext uri="{BB962C8B-B14F-4D97-AF65-F5344CB8AC3E}">
        <p14:creationId xmlns:p14="http://schemas.microsoft.com/office/powerpoint/2010/main" val="10457059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108E6E-BCBF-D042-AE98-FC8472F2C83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032450D-88A8-6889-6F2A-E2AD0EC716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E781B2A-B490-9E29-F2C1-A234E15548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7D7B66D-768F-5C19-4C77-5A211FBBD4D3}"/>
              </a:ext>
            </a:extLst>
          </p:cNvPr>
          <p:cNvSpPr>
            <a:spLocks noGrp="1"/>
          </p:cNvSpPr>
          <p:nvPr>
            <p:ph type="dt" sz="half" idx="10"/>
          </p:nvPr>
        </p:nvSpPr>
        <p:spPr/>
        <p:txBody>
          <a:bodyPr/>
          <a:lstStyle/>
          <a:p>
            <a:fld id="{15EB4839-6604-49B1-9897-0CA8D2C2445C}" type="datetimeFigureOut">
              <a:rPr lang="es-ES" smtClean="0"/>
              <a:t>10/05/2024</a:t>
            </a:fld>
            <a:endParaRPr lang="es-ES"/>
          </a:p>
        </p:txBody>
      </p:sp>
      <p:sp>
        <p:nvSpPr>
          <p:cNvPr id="6" name="Marcador de pie de página 5">
            <a:extLst>
              <a:ext uri="{FF2B5EF4-FFF2-40B4-BE49-F238E27FC236}">
                <a16:creationId xmlns:a16="http://schemas.microsoft.com/office/drawing/2014/main" id="{74185A9B-203E-EDAF-6B48-A0BC4A08E5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A70F81B-7F16-0B2B-093F-706FDE16B7E4}"/>
              </a:ext>
            </a:extLst>
          </p:cNvPr>
          <p:cNvSpPr>
            <a:spLocks noGrp="1"/>
          </p:cNvSpPr>
          <p:nvPr>
            <p:ph type="sldNum" sz="quarter" idx="12"/>
          </p:nvPr>
        </p:nvSpPr>
        <p:spPr/>
        <p:txBody>
          <a:bodyPr/>
          <a:lstStyle/>
          <a:p>
            <a:fld id="{DD2A5D3A-736F-4054-9C64-94AF50F42662}" type="slidenum">
              <a:rPr lang="es-ES" smtClean="0"/>
              <a:t>‹Nº›</a:t>
            </a:fld>
            <a:endParaRPr lang="es-ES"/>
          </a:p>
        </p:txBody>
      </p:sp>
    </p:spTree>
    <p:extLst>
      <p:ext uri="{BB962C8B-B14F-4D97-AF65-F5344CB8AC3E}">
        <p14:creationId xmlns:p14="http://schemas.microsoft.com/office/powerpoint/2010/main" val="787485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75FC5E-31A7-8100-68E8-9EDB08A1202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9F0BF6D-940B-68C1-11E4-27BEDCF1DE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E55D1D2-7C49-D0E9-86BC-E8DDB6CFA5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BD82458-7E51-D76B-C3D3-3C33913E7E6A}"/>
              </a:ext>
            </a:extLst>
          </p:cNvPr>
          <p:cNvSpPr>
            <a:spLocks noGrp="1"/>
          </p:cNvSpPr>
          <p:nvPr>
            <p:ph type="dt" sz="half" idx="10"/>
          </p:nvPr>
        </p:nvSpPr>
        <p:spPr/>
        <p:txBody>
          <a:bodyPr/>
          <a:lstStyle/>
          <a:p>
            <a:fld id="{15EB4839-6604-49B1-9897-0CA8D2C2445C}" type="datetimeFigureOut">
              <a:rPr lang="es-ES" smtClean="0"/>
              <a:t>10/05/2024</a:t>
            </a:fld>
            <a:endParaRPr lang="es-ES"/>
          </a:p>
        </p:txBody>
      </p:sp>
      <p:sp>
        <p:nvSpPr>
          <p:cNvPr id="6" name="Marcador de pie de página 5">
            <a:extLst>
              <a:ext uri="{FF2B5EF4-FFF2-40B4-BE49-F238E27FC236}">
                <a16:creationId xmlns:a16="http://schemas.microsoft.com/office/drawing/2014/main" id="{70EA58EC-BAB6-F62B-B211-7A9605963F7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32F4798-3388-6E37-4400-C5D43B2DD88D}"/>
              </a:ext>
            </a:extLst>
          </p:cNvPr>
          <p:cNvSpPr>
            <a:spLocks noGrp="1"/>
          </p:cNvSpPr>
          <p:nvPr>
            <p:ph type="sldNum" sz="quarter" idx="12"/>
          </p:nvPr>
        </p:nvSpPr>
        <p:spPr/>
        <p:txBody>
          <a:bodyPr/>
          <a:lstStyle/>
          <a:p>
            <a:fld id="{DD2A5D3A-736F-4054-9C64-94AF50F42662}" type="slidenum">
              <a:rPr lang="es-ES" smtClean="0"/>
              <a:t>‹Nº›</a:t>
            </a:fld>
            <a:endParaRPr lang="es-ES"/>
          </a:p>
        </p:txBody>
      </p:sp>
    </p:spTree>
    <p:extLst>
      <p:ext uri="{BB962C8B-B14F-4D97-AF65-F5344CB8AC3E}">
        <p14:creationId xmlns:p14="http://schemas.microsoft.com/office/powerpoint/2010/main" val="16186267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7F68AD-79BA-25FB-666E-C296F5D8C0D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4173D52-28E4-6E39-4528-808646DD902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9891175-A145-E475-8D11-605C7B2D38F6}"/>
              </a:ext>
            </a:extLst>
          </p:cNvPr>
          <p:cNvSpPr>
            <a:spLocks noGrp="1"/>
          </p:cNvSpPr>
          <p:nvPr>
            <p:ph type="dt" sz="half" idx="10"/>
          </p:nvPr>
        </p:nvSpPr>
        <p:spPr/>
        <p:txBody>
          <a:bodyPr/>
          <a:lstStyle/>
          <a:p>
            <a:fld id="{15EB4839-6604-49B1-9897-0CA8D2C2445C}" type="datetimeFigureOut">
              <a:rPr lang="es-ES" smtClean="0"/>
              <a:t>10/05/2024</a:t>
            </a:fld>
            <a:endParaRPr lang="es-ES"/>
          </a:p>
        </p:txBody>
      </p:sp>
      <p:sp>
        <p:nvSpPr>
          <p:cNvPr id="5" name="Marcador de pie de página 4">
            <a:extLst>
              <a:ext uri="{FF2B5EF4-FFF2-40B4-BE49-F238E27FC236}">
                <a16:creationId xmlns:a16="http://schemas.microsoft.com/office/drawing/2014/main" id="{4453D90E-8F84-7052-E4F5-E159B924516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C13983-1BED-E1E4-B77D-8C191E6950A6}"/>
              </a:ext>
            </a:extLst>
          </p:cNvPr>
          <p:cNvSpPr>
            <a:spLocks noGrp="1"/>
          </p:cNvSpPr>
          <p:nvPr>
            <p:ph type="sldNum" sz="quarter" idx="12"/>
          </p:nvPr>
        </p:nvSpPr>
        <p:spPr/>
        <p:txBody>
          <a:bodyPr/>
          <a:lstStyle/>
          <a:p>
            <a:fld id="{DD2A5D3A-736F-4054-9C64-94AF50F42662}" type="slidenum">
              <a:rPr lang="es-ES" smtClean="0"/>
              <a:t>‹Nº›</a:t>
            </a:fld>
            <a:endParaRPr lang="es-ES"/>
          </a:p>
        </p:txBody>
      </p:sp>
    </p:spTree>
    <p:extLst>
      <p:ext uri="{BB962C8B-B14F-4D97-AF65-F5344CB8AC3E}">
        <p14:creationId xmlns:p14="http://schemas.microsoft.com/office/powerpoint/2010/main" val="10295685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498E0D7-3979-F9F7-78D8-81F49D864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00F4433-E517-F313-8134-44AF3C4861B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06C6090-9E86-8277-7388-8C8366C64BD4}"/>
              </a:ext>
            </a:extLst>
          </p:cNvPr>
          <p:cNvSpPr>
            <a:spLocks noGrp="1"/>
          </p:cNvSpPr>
          <p:nvPr>
            <p:ph type="dt" sz="half" idx="10"/>
          </p:nvPr>
        </p:nvSpPr>
        <p:spPr/>
        <p:txBody>
          <a:bodyPr/>
          <a:lstStyle/>
          <a:p>
            <a:fld id="{15EB4839-6604-49B1-9897-0CA8D2C2445C}" type="datetimeFigureOut">
              <a:rPr lang="es-ES" smtClean="0"/>
              <a:t>10/05/2024</a:t>
            </a:fld>
            <a:endParaRPr lang="es-ES"/>
          </a:p>
        </p:txBody>
      </p:sp>
      <p:sp>
        <p:nvSpPr>
          <p:cNvPr id="5" name="Marcador de pie de página 4">
            <a:extLst>
              <a:ext uri="{FF2B5EF4-FFF2-40B4-BE49-F238E27FC236}">
                <a16:creationId xmlns:a16="http://schemas.microsoft.com/office/drawing/2014/main" id="{293F6688-F9A4-7753-AA59-9DE215FC1E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F870C65-7AEE-8C58-D376-75CFC7FFE41E}"/>
              </a:ext>
            </a:extLst>
          </p:cNvPr>
          <p:cNvSpPr>
            <a:spLocks noGrp="1"/>
          </p:cNvSpPr>
          <p:nvPr>
            <p:ph type="sldNum" sz="quarter" idx="12"/>
          </p:nvPr>
        </p:nvSpPr>
        <p:spPr/>
        <p:txBody>
          <a:bodyPr/>
          <a:lstStyle/>
          <a:p>
            <a:fld id="{DD2A5D3A-736F-4054-9C64-94AF50F42662}" type="slidenum">
              <a:rPr lang="es-ES" smtClean="0"/>
              <a:t>‹Nº›</a:t>
            </a:fld>
            <a:endParaRPr lang="es-ES"/>
          </a:p>
        </p:txBody>
      </p:sp>
    </p:spTree>
    <p:extLst>
      <p:ext uri="{BB962C8B-B14F-4D97-AF65-F5344CB8AC3E}">
        <p14:creationId xmlns:p14="http://schemas.microsoft.com/office/powerpoint/2010/main" val="2546733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5/10/2024</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‹Nº›</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AA6FA4-6C59-E0DC-EA82-AC0907EED10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782D612-2238-53B0-2769-516858A05D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47C7A13-D886-4A4A-070A-D1BEFD8AA945}"/>
              </a:ext>
            </a:extLst>
          </p:cNvPr>
          <p:cNvSpPr>
            <a:spLocks noGrp="1"/>
          </p:cNvSpPr>
          <p:nvPr>
            <p:ph type="dt" sz="half" idx="10"/>
          </p:nvPr>
        </p:nvSpPr>
        <p:spPr/>
        <p:txBody>
          <a:bodyPr/>
          <a:lstStyle/>
          <a:p>
            <a:fld id="{78A2B5F1-C4D9-47EE-9B4A-3D137601DCEF}" type="datetimeFigureOut">
              <a:rPr lang="es-ES" smtClean="0"/>
              <a:t>10/05/2024</a:t>
            </a:fld>
            <a:endParaRPr lang="es-ES"/>
          </a:p>
        </p:txBody>
      </p:sp>
      <p:sp>
        <p:nvSpPr>
          <p:cNvPr id="5" name="Marcador de pie de página 4">
            <a:extLst>
              <a:ext uri="{FF2B5EF4-FFF2-40B4-BE49-F238E27FC236}">
                <a16:creationId xmlns:a16="http://schemas.microsoft.com/office/drawing/2014/main" id="{77952648-CA41-0BF6-1CF8-EB0358CDBF6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CC2FC5A-38F7-DD24-43B3-88A5E5383F51}"/>
              </a:ext>
            </a:extLst>
          </p:cNvPr>
          <p:cNvSpPr>
            <a:spLocks noGrp="1"/>
          </p:cNvSpPr>
          <p:nvPr>
            <p:ph type="sldNum" sz="quarter" idx="12"/>
          </p:nvPr>
        </p:nvSpPr>
        <p:spPr/>
        <p:txBody>
          <a:bodyPr/>
          <a:lstStyle/>
          <a:p>
            <a:fld id="{E0603F78-06FB-4B93-95BE-D869BFE54CC6}" type="slidenum">
              <a:rPr lang="es-ES" smtClean="0"/>
              <a:t>‹Nº›</a:t>
            </a:fld>
            <a:endParaRPr lang="es-ES"/>
          </a:p>
        </p:txBody>
      </p:sp>
    </p:spTree>
    <p:extLst>
      <p:ext uri="{BB962C8B-B14F-4D97-AF65-F5344CB8AC3E}">
        <p14:creationId xmlns:p14="http://schemas.microsoft.com/office/powerpoint/2010/main" val="38115862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5039DB-DDEA-3F9E-2341-5F65BA33C9F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319FE2-C6AE-661D-8268-7DD0B284992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721CFE3-EF2A-9978-7ED5-2007E1B04F74}"/>
              </a:ext>
            </a:extLst>
          </p:cNvPr>
          <p:cNvSpPr>
            <a:spLocks noGrp="1"/>
          </p:cNvSpPr>
          <p:nvPr>
            <p:ph type="dt" sz="half" idx="10"/>
          </p:nvPr>
        </p:nvSpPr>
        <p:spPr/>
        <p:txBody>
          <a:bodyPr/>
          <a:lstStyle/>
          <a:p>
            <a:fld id="{78A2B5F1-C4D9-47EE-9B4A-3D137601DCEF}" type="datetimeFigureOut">
              <a:rPr lang="es-ES" smtClean="0"/>
              <a:t>10/05/2024</a:t>
            </a:fld>
            <a:endParaRPr lang="es-ES"/>
          </a:p>
        </p:txBody>
      </p:sp>
      <p:sp>
        <p:nvSpPr>
          <p:cNvPr id="5" name="Marcador de pie de página 4">
            <a:extLst>
              <a:ext uri="{FF2B5EF4-FFF2-40B4-BE49-F238E27FC236}">
                <a16:creationId xmlns:a16="http://schemas.microsoft.com/office/drawing/2014/main" id="{E0ECFD80-E71A-4D87-C071-5103B3B04FB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2C0E3BE-BEFD-9A5E-2BE4-3557DADEF707}"/>
              </a:ext>
            </a:extLst>
          </p:cNvPr>
          <p:cNvSpPr>
            <a:spLocks noGrp="1"/>
          </p:cNvSpPr>
          <p:nvPr>
            <p:ph type="sldNum" sz="quarter" idx="12"/>
          </p:nvPr>
        </p:nvSpPr>
        <p:spPr/>
        <p:txBody>
          <a:bodyPr/>
          <a:lstStyle/>
          <a:p>
            <a:fld id="{E0603F78-06FB-4B93-95BE-D869BFE54CC6}" type="slidenum">
              <a:rPr lang="es-ES" smtClean="0"/>
              <a:t>‹Nº›</a:t>
            </a:fld>
            <a:endParaRPr lang="es-ES"/>
          </a:p>
        </p:txBody>
      </p:sp>
    </p:spTree>
    <p:extLst>
      <p:ext uri="{BB962C8B-B14F-4D97-AF65-F5344CB8AC3E}">
        <p14:creationId xmlns:p14="http://schemas.microsoft.com/office/powerpoint/2010/main" val="26995697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13D8F3-17B8-2F1E-20B1-22C1E5729D4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501AEC7-EF39-6108-54EB-F74F4D34FA6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DA09D92-1FD0-5B9E-B2A8-8EF0504CCB2A}"/>
              </a:ext>
            </a:extLst>
          </p:cNvPr>
          <p:cNvSpPr>
            <a:spLocks noGrp="1"/>
          </p:cNvSpPr>
          <p:nvPr>
            <p:ph type="dt" sz="half" idx="10"/>
          </p:nvPr>
        </p:nvSpPr>
        <p:spPr/>
        <p:txBody>
          <a:bodyPr/>
          <a:lstStyle/>
          <a:p>
            <a:fld id="{78A2B5F1-C4D9-47EE-9B4A-3D137601DCEF}" type="datetimeFigureOut">
              <a:rPr lang="es-ES" smtClean="0"/>
              <a:t>10/05/2024</a:t>
            </a:fld>
            <a:endParaRPr lang="es-ES"/>
          </a:p>
        </p:txBody>
      </p:sp>
      <p:sp>
        <p:nvSpPr>
          <p:cNvPr id="5" name="Marcador de pie de página 4">
            <a:extLst>
              <a:ext uri="{FF2B5EF4-FFF2-40B4-BE49-F238E27FC236}">
                <a16:creationId xmlns:a16="http://schemas.microsoft.com/office/drawing/2014/main" id="{27BAA7DD-B875-5360-72A8-16F87AF678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B8ECA71-8030-3026-7AE6-419F929DB3CE}"/>
              </a:ext>
            </a:extLst>
          </p:cNvPr>
          <p:cNvSpPr>
            <a:spLocks noGrp="1"/>
          </p:cNvSpPr>
          <p:nvPr>
            <p:ph type="sldNum" sz="quarter" idx="12"/>
          </p:nvPr>
        </p:nvSpPr>
        <p:spPr/>
        <p:txBody>
          <a:bodyPr/>
          <a:lstStyle/>
          <a:p>
            <a:fld id="{E0603F78-06FB-4B93-95BE-D869BFE54CC6}" type="slidenum">
              <a:rPr lang="es-ES" smtClean="0"/>
              <a:t>‹Nº›</a:t>
            </a:fld>
            <a:endParaRPr lang="es-ES"/>
          </a:p>
        </p:txBody>
      </p:sp>
    </p:spTree>
    <p:extLst>
      <p:ext uri="{BB962C8B-B14F-4D97-AF65-F5344CB8AC3E}">
        <p14:creationId xmlns:p14="http://schemas.microsoft.com/office/powerpoint/2010/main" val="797097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292368-6EC2-1E1A-BE01-2EC8F894BAF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1D64BB1-36B4-A6AE-4691-6C5D49412EB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88F5317-3818-6C99-2A65-C944068B351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524B3EC-1B87-124D-AB5A-4A2564C73DA9}"/>
              </a:ext>
            </a:extLst>
          </p:cNvPr>
          <p:cNvSpPr>
            <a:spLocks noGrp="1"/>
          </p:cNvSpPr>
          <p:nvPr>
            <p:ph type="dt" sz="half" idx="10"/>
          </p:nvPr>
        </p:nvSpPr>
        <p:spPr/>
        <p:txBody>
          <a:bodyPr/>
          <a:lstStyle/>
          <a:p>
            <a:fld id="{78A2B5F1-C4D9-47EE-9B4A-3D137601DCEF}" type="datetimeFigureOut">
              <a:rPr lang="es-ES" smtClean="0"/>
              <a:t>10/05/2024</a:t>
            </a:fld>
            <a:endParaRPr lang="es-ES"/>
          </a:p>
        </p:txBody>
      </p:sp>
      <p:sp>
        <p:nvSpPr>
          <p:cNvPr id="6" name="Marcador de pie de página 5">
            <a:extLst>
              <a:ext uri="{FF2B5EF4-FFF2-40B4-BE49-F238E27FC236}">
                <a16:creationId xmlns:a16="http://schemas.microsoft.com/office/drawing/2014/main" id="{D09150E9-ED25-D584-D8F4-F74F5A6E7AD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6D499F3-1279-E913-9539-2521EA2788AA}"/>
              </a:ext>
            </a:extLst>
          </p:cNvPr>
          <p:cNvSpPr>
            <a:spLocks noGrp="1"/>
          </p:cNvSpPr>
          <p:nvPr>
            <p:ph type="sldNum" sz="quarter" idx="12"/>
          </p:nvPr>
        </p:nvSpPr>
        <p:spPr/>
        <p:txBody>
          <a:bodyPr/>
          <a:lstStyle/>
          <a:p>
            <a:fld id="{E0603F78-06FB-4B93-95BE-D869BFE54CC6}" type="slidenum">
              <a:rPr lang="es-ES" smtClean="0"/>
              <a:t>‹Nº›</a:t>
            </a:fld>
            <a:endParaRPr lang="es-ES"/>
          </a:p>
        </p:txBody>
      </p:sp>
    </p:spTree>
    <p:extLst>
      <p:ext uri="{BB962C8B-B14F-4D97-AF65-F5344CB8AC3E}">
        <p14:creationId xmlns:p14="http://schemas.microsoft.com/office/powerpoint/2010/main" val="3871419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B06FE6-1392-A5C5-951D-9B1B0F113FC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C25CDF2-92BB-2C69-2592-8681A18353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894C3E5-C743-DB0E-F5C2-A630750C599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0B4ED3A0-6EBC-2ED7-63B6-31A9B26DAA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9DEBF5C-C2EE-2B5F-2D13-130225F3293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93B35AE-6F6B-0178-819F-904A3C7730D3}"/>
              </a:ext>
            </a:extLst>
          </p:cNvPr>
          <p:cNvSpPr>
            <a:spLocks noGrp="1"/>
          </p:cNvSpPr>
          <p:nvPr>
            <p:ph type="dt" sz="half" idx="10"/>
          </p:nvPr>
        </p:nvSpPr>
        <p:spPr/>
        <p:txBody>
          <a:bodyPr/>
          <a:lstStyle/>
          <a:p>
            <a:fld id="{78A2B5F1-C4D9-47EE-9B4A-3D137601DCEF}" type="datetimeFigureOut">
              <a:rPr lang="es-ES" smtClean="0"/>
              <a:t>10/05/2024</a:t>
            </a:fld>
            <a:endParaRPr lang="es-ES"/>
          </a:p>
        </p:txBody>
      </p:sp>
      <p:sp>
        <p:nvSpPr>
          <p:cNvPr id="8" name="Marcador de pie de página 7">
            <a:extLst>
              <a:ext uri="{FF2B5EF4-FFF2-40B4-BE49-F238E27FC236}">
                <a16:creationId xmlns:a16="http://schemas.microsoft.com/office/drawing/2014/main" id="{CEEFB6E0-07E7-131F-5BCF-9374F9BE74F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74B7EEF-D85D-C2D4-3370-A3854021DCC8}"/>
              </a:ext>
            </a:extLst>
          </p:cNvPr>
          <p:cNvSpPr>
            <a:spLocks noGrp="1"/>
          </p:cNvSpPr>
          <p:nvPr>
            <p:ph type="sldNum" sz="quarter" idx="12"/>
          </p:nvPr>
        </p:nvSpPr>
        <p:spPr/>
        <p:txBody>
          <a:bodyPr/>
          <a:lstStyle/>
          <a:p>
            <a:fld id="{E0603F78-06FB-4B93-95BE-D869BFE54CC6}" type="slidenum">
              <a:rPr lang="es-ES" smtClean="0"/>
              <a:t>‹Nº›</a:t>
            </a:fld>
            <a:endParaRPr lang="es-ES"/>
          </a:p>
        </p:txBody>
      </p:sp>
    </p:spTree>
    <p:extLst>
      <p:ext uri="{BB962C8B-B14F-4D97-AF65-F5344CB8AC3E}">
        <p14:creationId xmlns:p14="http://schemas.microsoft.com/office/powerpoint/2010/main" val="151827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706326-5505-9D88-8D9A-772ED1D579C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ABEEB16-00DE-25F9-A80F-0240EBF32457}"/>
              </a:ext>
            </a:extLst>
          </p:cNvPr>
          <p:cNvSpPr>
            <a:spLocks noGrp="1"/>
          </p:cNvSpPr>
          <p:nvPr>
            <p:ph type="dt" sz="half" idx="10"/>
          </p:nvPr>
        </p:nvSpPr>
        <p:spPr/>
        <p:txBody>
          <a:bodyPr/>
          <a:lstStyle/>
          <a:p>
            <a:fld id="{78A2B5F1-C4D9-47EE-9B4A-3D137601DCEF}" type="datetimeFigureOut">
              <a:rPr lang="es-ES" smtClean="0"/>
              <a:t>10/05/2024</a:t>
            </a:fld>
            <a:endParaRPr lang="es-ES"/>
          </a:p>
        </p:txBody>
      </p:sp>
      <p:sp>
        <p:nvSpPr>
          <p:cNvPr id="4" name="Marcador de pie de página 3">
            <a:extLst>
              <a:ext uri="{FF2B5EF4-FFF2-40B4-BE49-F238E27FC236}">
                <a16:creationId xmlns:a16="http://schemas.microsoft.com/office/drawing/2014/main" id="{7998693F-1373-CEB1-442D-3BCFF9B622A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94F9D5B-19E6-194E-AE83-F4F4C5C04C49}"/>
              </a:ext>
            </a:extLst>
          </p:cNvPr>
          <p:cNvSpPr>
            <a:spLocks noGrp="1"/>
          </p:cNvSpPr>
          <p:nvPr>
            <p:ph type="sldNum" sz="quarter" idx="12"/>
          </p:nvPr>
        </p:nvSpPr>
        <p:spPr/>
        <p:txBody>
          <a:bodyPr/>
          <a:lstStyle/>
          <a:p>
            <a:fld id="{E0603F78-06FB-4B93-95BE-D869BFE54CC6}" type="slidenum">
              <a:rPr lang="es-ES" smtClean="0"/>
              <a:t>‹Nº›</a:t>
            </a:fld>
            <a:endParaRPr lang="es-ES"/>
          </a:p>
        </p:txBody>
      </p:sp>
    </p:spTree>
    <p:extLst>
      <p:ext uri="{BB962C8B-B14F-4D97-AF65-F5344CB8AC3E}">
        <p14:creationId xmlns:p14="http://schemas.microsoft.com/office/powerpoint/2010/main" val="42164181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1CE0D27-F10C-FE01-73D2-205A8B5DA1A8}"/>
              </a:ext>
            </a:extLst>
          </p:cNvPr>
          <p:cNvSpPr>
            <a:spLocks noGrp="1"/>
          </p:cNvSpPr>
          <p:nvPr>
            <p:ph type="dt" sz="half" idx="10"/>
          </p:nvPr>
        </p:nvSpPr>
        <p:spPr/>
        <p:txBody>
          <a:bodyPr/>
          <a:lstStyle/>
          <a:p>
            <a:fld id="{78A2B5F1-C4D9-47EE-9B4A-3D137601DCEF}" type="datetimeFigureOut">
              <a:rPr lang="es-ES" smtClean="0"/>
              <a:t>10/05/2024</a:t>
            </a:fld>
            <a:endParaRPr lang="es-ES"/>
          </a:p>
        </p:txBody>
      </p:sp>
      <p:sp>
        <p:nvSpPr>
          <p:cNvPr id="3" name="Marcador de pie de página 2">
            <a:extLst>
              <a:ext uri="{FF2B5EF4-FFF2-40B4-BE49-F238E27FC236}">
                <a16:creationId xmlns:a16="http://schemas.microsoft.com/office/drawing/2014/main" id="{7CDFEC00-9698-71CF-E713-9235939A734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659E84C-D07B-892B-A6E6-BAB8A2FC3D8D}"/>
              </a:ext>
            </a:extLst>
          </p:cNvPr>
          <p:cNvSpPr>
            <a:spLocks noGrp="1"/>
          </p:cNvSpPr>
          <p:nvPr>
            <p:ph type="sldNum" sz="quarter" idx="12"/>
          </p:nvPr>
        </p:nvSpPr>
        <p:spPr/>
        <p:txBody>
          <a:bodyPr/>
          <a:lstStyle/>
          <a:p>
            <a:fld id="{E0603F78-06FB-4B93-95BE-D869BFE54CC6}" type="slidenum">
              <a:rPr lang="es-ES" smtClean="0"/>
              <a:t>‹Nº›</a:t>
            </a:fld>
            <a:endParaRPr lang="es-ES"/>
          </a:p>
        </p:txBody>
      </p:sp>
    </p:spTree>
    <p:extLst>
      <p:ext uri="{BB962C8B-B14F-4D97-AF65-F5344CB8AC3E}">
        <p14:creationId xmlns:p14="http://schemas.microsoft.com/office/powerpoint/2010/main" val="25214402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C36049-792C-BD09-4B72-6DFF45476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985DC88-DEF4-B9DB-D0EE-021056C74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B67D742-526C-BB0D-3CCE-70AB2BBD7B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BFFE6C1-3B30-18B8-6048-4CE429B49630}"/>
              </a:ext>
            </a:extLst>
          </p:cNvPr>
          <p:cNvSpPr>
            <a:spLocks noGrp="1"/>
          </p:cNvSpPr>
          <p:nvPr>
            <p:ph type="dt" sz="half" idx="10"/>
          </p:nvPr>
        </p:nvSpPr>
        <p:spPr/>
        <p:txBody>
          <a:bodyPr/>
          <a:lstStyle/>
          <a:p>
            <a:fld id="{78A2B5F1-C4D9-47EE-9B4A-3D137601DCEF}" type="datetimeFigureOut">
              <a:rPr lang="es-ES" smtClean="0"/>
              <a:t>10/05/2024</a:t>
            </a:fld>
            <a:endParaRPr lang="es-ES"/>
          </a:p>
        </p:txBody>
      </p:sp>
      <p:sp>
        <p:nvSpPr>
          <p:cNvPr id="6" name="Marcador de pie de página 5">
            <a:extLst>
              <a:ext uri="{FF2B5EF4-FFF2-40B4-BE49-F238E27FC236}">
                <a16:creationId xmlns:a16="http://schemas.microsoft.com/office/drawing/2014/main" id="{B6657759-CC4A-5E86-48ED-4206EE1AC2E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7860B8E-7250-9458-4292-D213394118F1}"/>
              </a:ext>
            </a:extLst>
          </p:cNvPr>
          <p:cNvSpPr>
            <a:spLocks noGrp="1"/>
          </p:cNvSpPr>
          <p:nvPr>
            <p:ph type="sldNum" sz="quarter" idx="12"/>
          </p:nvPr>
        </p:nvSpPr>
        <p:spPr/>
        <p:txBody>
          <a:bodyPr/>
          <a:lstStyle/>
          <a:p>
            <a:fld id="{E0603F78-06FB-4B93-95BE-D869BFE54CC6}" type="slidenum">
              <a:rPr lang="es-ES" smtClean="0"/>
              <a:t>‹Nº›</a:t>
            </a:fld>
            <a:endParaRPr lang="es-ES"/>
          </a:p>
        </p:txBody>
      </p:sp>
    </p:spTree>
    <p:extLst>
      <p:ext uri="{BB962C8B-B14F-4D97-AF65-F5344CB8AC3E}">
        <p14:creationId xmlns:p14="http://schemas.microsoft.com/office/powerpoint/2010/main" val="3504614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1E816-1BB1-1D68-3864-72C9FCB53F6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FB2D4EA-A496-FDC8-B813-1DDF9FE455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E6E6EAA-BF43-75B7-6F31-084B92C837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C50E8BF-9FF8-9C9E-294D-6703D0E18CC1}"/>
              </a:ext>
            </a:extLst>
          </p:cNvPr>
          <p:cNvSpPr>
            <a:spLocks noGrp="1"/>
          </p:cNvSpPr>
          <p:nvPr>
            <p:ph type="dt" sz="half" idx="10"/>
          </p:nvPr>
        </p:nvSpPr>
        <p:spPr/>
        <p:txBody>
          <a:bodyPr/>
          <a:lstStyle/>
          <a:p>
            <a:fld id="{78A2B5F1-C4D9-47EE-9B4A-3D137601DCEF}" type="datetimeFigureOut">
              <a:rPr lang="es-ES" smtClean="0"/>
              <a:t>10/05/2024</a:t>
            </a:fld>
            <a:endParaRPr lang="es-ES"/>
          </a:p>
        </p:txBody>
      </p:sp>
      <p:sp>
        <p:nvSpPr>
          <p:cNvPr id="6" name="Marcador de pie de página 5">
            <a:extLst>
              <a:ext uri="{FF2B5EF4-FFF2-40B4-BE49-F238E27FC236}">
                <a16:creationId xmlns:a16="http://schemas.microsoft.com/office/drawing/2014/main" id="{2C848E12-91EE-C7C3-075F-74198412A80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BD7BDE6-7050-C82A-B274-358CA7CEDF77}"/>
              </a:ext>
            </a:extLst>
          </p:cNvPr>
          <p:cNvSpPr>
            <a:spLocks noGrp="1"/>
          </p:cNvSpPr>
          <p:nvPr>
            <p:ph type="sldNum" sz="quarter" idx="12"/>
          </p:nvPr>
        </p:nvSpPr>
        <p:spPr/>
        <p:txBody>
          <a:bodyPr/>
          <a:lstStyle/>
          <a:p>
            <a:fld id="{E0603F78-06FB-4B93-95BE-D869BFE54CC6}" type="slidenum">
              <a:rPr lang="es-ES" smtClean="0"/>
              <a:t>‹Nº›</a:t>
            </a:fld>
            <a:endParaRPr lang="es-ES"/>
          </a:p>
        </p:txBody>
      </p:sp>
    </p:spTree>
    <p:extLst>
      <p:ext uri="{BB962C8B-B14F-4D97-AF65-F5344CB8AC3E}">
        <p14:creationId xmlns:p14="http://schemas.microsoft.com/office/powerpoint/2010/main" val="2499009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47E480-95E9-62AA-479E-67CF8A85EBB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3EE3942-21F0-E349-DEB0-D4A4E83EEF5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7DD3062-78EC-6645-D344-BBE9E3EB694A}"/>
              </a:ext>
            </a:extLst>
          </p:cNvPr>
          <p:cNvSpPr>
            <a:spLocks noGrp="1"/>
          </p:cNvSpPr>
          <p:nvPr>
            <p:ph type="dt" sz="half" idx="10"/>
          </p:nvPr>
        </p:nvSpPr>
        <p:spPr/>
        <p:txBody>
          <a:bodyPr/>
          <a:lstStyle/>
          <a:p>
            <a:fld id="{78A2B5F1-C4D9-47EE-9B4A-3D137601DCEF}" type="datetimeFigureOut">
              <a:rPr lang="es-ES" smtClean="0"/>
              <a:t>10/05/2024</a:t>
            </a:fld>
            <a:endParaRPr lang="es-ES"/>
          </a:p>
        </p:txBody>
      </p:sp>
      <p:sp>
        <p:nvSpPr>
          <p:cNvPr id="5" name="Marcador de pie de página 4">
            <a:extLst>
              <a:ext uri="{FF2B5EF4-FFF2-40B4-BE49-F238E27FC236}">
                <a16:creationId xmlns:a16="http://schemas.microsoft.com/office/drawing/2014/main" id="{F4BAF13E-1343-2880-F346-00479650242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B06CB83-B9F3-ED8B-3714-15658B8B9C6C}"/>
              </a:ext>
            </a:extLst>
          </p:cNvPr>
          <p:cNvSpPr>
            <a:spLocks noGrp="1"/>
          </p:cNvSpPr>
          <p:nvPr>
            <p:ph type="sldNum" sz="quarter" idx="12"/>
          </p:nvPr>
        </p:nvSpPr>
        <p:spPr/>
        <p:txBody>
          <a:bodyPr/>
          <a:lstStyle/>
          <a:p>
            <a:fld id="{E0603F78-06FB-4B93-95BE-D869BFE54CC6}" type="slidenum">
              <a:rPr lang="es-ES" smtClean="0"/>
              <a:t>‹Nº›</a:t>
            </a:fld>
            <a:endParaRPr lang="es-ES"/>
          </a:p>
        </p:txBody>
      </p:sp>
    </p:spTree>
    <p:extLst>
      <p:ext uri="{BB962C8B-B14F-4D97-AF65-F5344CB8AC3E}">
        <p14:creationId xmlns:p14="http://schemas.microsoft.com/office/powerpoint/2010/main" val="3699964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A7D6A67-2B7C-DB90-0E67-865D40EBCAB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0FCA3CF-362A-9542-7FFE-70F55A494F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E29F862-C636-1964-3667-F7D136203227}"/>
              </a:ext>
            </a:extLst>
          </p:cNvPr>
          <p:cNvSpPr>
            <a:spLocks noGrp="1"/>
          </p:cNvSpPr>
          <p:nvPr>
            <p:ph type="dt" sz="half" idx="10"/>
          </p:nvPr>
        </p:nvSpPr>
        <p:spPr/>
        <p:txBody>
          <a:bodyPr/>
          <a:lstStyle/>
          <a:p>
            <a:fld id="{78A2B5F1-C4D9-47EE-9B4A-3D137601DCEF}" type="datetimeFigureOut">
              <a:rPr lang="es-ES" smtClean="0"/>
              <a:t>10/05/2024</a:t>
            </a:fld>
            <a:endParaRPr lang="es-ES"/>
          </a:p>
        </p:txBody>
      </p:sp>
      <p:sp>
        <p:nvSpPr>
          <p:cNvPr id="5" name="Marcador de pie de página 4">
            <a:extLst>
              <a:ext uri="{FF2B5EF4-FFF2-40B4-BE49-F238E27FC236}">
                <a16:creationId xmlns:a16="http://schemas.microsoft.com/office/drawing/2014/main" id="{ADA52F36-B63F-3C02-4647-96726F6B79B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7DC4BAD-BFC0-966F-E220-4C2AEFC36674}"/>
              </a:ext>
            </a:extLst>
          </p:cNvPr>
          <p:cNvSpPr>
            <a:spLocks noGrp="1"/>
          </p:cNvSpPr>
          <p:nvPr>
            <p:ph type="sldNum" sz="quarter" idx="12"/>
          </p:nvPr>
        </p:nvSpPr>
        <p:spPr/>
        <p:txBody>
          <a:bodyPr/>
          <a:lstStyle/>
          <a:p>
            <a:fld id="{E0603F78-06FB-4B93-95BE-D869BFE54CC6}" type="slidenum">
              <a:rPr lang="es-ES" smtClean="0"/>
              <a:t>‹Nº›</a:t>
            </a:fld>
            <a:endParaRPr lang="es-ES"/>
          </a:p>
        </p:txBody>
      </p:sp>
    </p:spTree>
    <p:extLst>
      <p:ext uri="{BB962C8B-B14F-4D97-AF65-F5344CB8AC3E}">
        <p14:creationId xmlns:p14="http://schemas.microsoft.com/office/powerpoint/2010/main" val="10042754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56F75D-8931-68ED-13F7-01ED9FF8C29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6F9C7C9-9B88-4BD9-59F9-C9109FF80F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03A1457-4E2F-1551-763B-FB47078DD2C5}"/>
              </a:ext>
            </a:extLst>
          </p:cNvPr>
          <p:cNvSpPr>
            <a:spLocks noGrp="1"/>
          </p:cNvSpPr>
          <p:nvPr>
            <p:ph type="dt" sz="half" idx="10"/>
          </p:nvPr>
        </p:nvSpPr>
        <p:spPr/>
        <p:txBody>
          <a:bodyPr/>
          <a:lstStyle/>
          <a:p>
            <a:fld id="{479CE816-67DC-4C9E-B322-33B101BFB7BF}" type="datetimeFigureOut">
              <a:rPr lang="es-ES" smtClean="0"/>
              <a:t>10/05/2024</a:t>
            </a:fld>
            <a:endParaRPr lang="es-ES"/>
          </a:p>
        </p:txBody>
      </p:sp>
      <p:sp>
        <p:nvSpPr>
          <p:cNvPr id="5" name="Marcador de pie de página 4">
            <a:extLst>
              <a:ext uri="{FF2B5EF4-FFF2-40B4-BE49-F238E27FC236}">
                <a16:creationId xmlns:a16="http://schemas.microsoft.com/office/drawing/2014/main" id="{DC3BC679-8E0D-A0EB-1F91-07C3AF89EFD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400A341-7E6C-822F-8001-1EADBFF443E4}"/>
              </a:ext>
            </a:extLst>
          </p:cNvPr>
          <p:cNvSpPr>
            <a:spLocks noGrp="1"/>
          </p:cNvSpPr>
          <p:nvPr>
            <p:ph type="sldNum" sz="quarter" idx="12"/>
          </p:nvPr>
        </p:nvSpPr>
        <p:spPr/>
        <p:txBody>
          <a:bodyPr/>
          <a:lstStyle/>
          <a:p>
            <a:fld id="{F0D3D116-1BBB-47A2-81E5-BFF3D1CC6CBC}" type="slidenum">
              <a:rPr lang="es-ES" smtClean="0"/>
              <a:t>‹Nº›</a:t>
            </a:fld>
            <a:endParaRPr lang="es-ES"/>
          </a:p>
        </p:txBody>
      </p:sp>
    </p:spTree>
    <p:extLst>
      <p:ext uri="{BB962C8B-B14F-4D97-AF65-F5344CB8AC3E}">
        <p14:creationId xmlns:p14="http://schemas.microsoft.com/office/powerpoint/2010/main" val="33320637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EEDD7-5E62-4200-B91D-AD1DA5325CC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B24A29A-0D08-F16A-BF5D-4C4F805D38E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843CAB1-3F2B-156B-5489-923910395441}"/>
              </a:ext>
            </a:extLst>
          </p:cNvPr>
          <p:cNvSpPr>
            <a:spLocks noGrp="1"/>
          </p:cNvSpPr>
          <p:nvPr>
            <p:ph type="dt" sz="half" idx="10"/>
          </p:nvPr>
        </p:nvSpPr>
        <p:spPr/>
        <p:txBody>
          <a:bodyPr/>
          <a:lstStyle/>
          <a:p>
            <a:fld id="{479CE816-67DC-4C9E-B322-33B101BFB7BF}" type="datetimeFigureOut">
              <a:rPr lang="es-ES" smtClean="0"/>
              <a:t>10/05/2024</a:t>
            </a:fld>
            <a:endParaRPr lang="es-ES"/>
          </a:p>
        </p:txBody>
      </p:sp>
      <p:sp>
        <p:nvSpPr>
          <p:cNvPr id="5" name="Marcador de pie de página 4">
            <a:extLst>
              <a:ext uri="{FF2B5EF4-FFF2-40B4-BE49-F238E27FC236}">
                <a16:creationId xmlns:a16="http://schemas.microsoft.com/office/drawing/2014/main" id="{9CFBE9D8-C20C-4671-304A-56482D5EA49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4C9EED2-2E34-2AB7-5D2F-50EDA9A18E54}"/>
              </a:ext>
            </a:extLst>
          </p:cNvPr>
          <p:cNvSpPr>
            <a:spLocks noGrp="1"/>
          </p:cNvSpPr>
          <p:nvPr>
            <p:ph type="sldNum" sz="quarter" idx="12"/>
          </p:nvPr>
        </p:nvSpPr>
        <p:spPr/>
        <p:txBody>
          <a:bodyPr/>
          <a:lstStyle/>
          <a:p>
            <a:fld id="{F0D3D116-1BBB-47A2-81E5-BFF3D1CC6CBC}" type="slidenum">
              <a:rPr lang="es-ES" smtClean="0"/>
              <a:t>‹Nº›</a:t>
            </a:fld>
            <a:endParaRPr lang="es-ES"/>
          </a:p>
        </p:txBody>
      </p:sp>
    </p:spTree>
    <p:extLst>
      <p:ext uri="{BB962C8B-B14F-4D97-AF65-F5344CB8AC3E}">
        <p14:creationId xmlns:p14="http://schemas.microsoft.com/office/powerpoint/2010/main" val="34751591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77324A-BD49-AFD9-0087-8FEF2CB497D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880F29-8600-807C-D906-A344C8281B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686322F-6607-1D53-AC63-285CBA8309EE}"/>
              </a:ext>
            </a:extLst>
          </p:cNvPr>
          <p:cNvSpPr>
            <a:spLocks noGrp="1"/>
          </p:cNvSpPr>
          <p:nvPr>
            <p:ph type="dt" sz="half" idx="10"/>
          </p:nvPr>
        </p:nvSpPr>
        <p:spPr/>
        <p:txBody>
          <a:bodyPr/>
          <a:lstStyle/>
          <a:p>
            <a:fld id="{479CE816-67DC-4C9E-B322-33B101BFB7BF}" type="datetimeFigureOut">
              <a:rPr lang="es-ES" smtClean="0"/>
              <a:t>10/05/2024</a:t>
            </a:fld>
            <a:endParaRPr lang="es-ES"/>
          </a:p>
        </p:txBody>
      </p:sp>
      <p:sp>
        <p:nvSpPr>
          <p:cNvPr id="5" name="Marcador de pie de página 4">
            <a:extLst>
              <a:ext uri="{FF2B5EF4-FFF2-40B4-BE49-F238E27FC236}">
                <a16:creationId xmlns:a16="http://schemas.microsoft.com/office/drawing/2014/main" id="{98CA5294-70DB-4EFE-6EA9-88EFAC30BFF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8C4AC04-F8A0-1F45-CEF2-C35469FAB877}"/>
              </a:ext>
            </a:extLst>
          </p:cNvPr>
          <p:cNvSpPr>
            <a:spLocks noGrp="1"/>
          </p:cNvSpPr>
          <p:nvPr>
            <p:ph type="sldNum" sz="quarter" idx="12"/>
          </p:nvPr>
        </p:nvSpPr>
        <p:spPr/>
        <p:txBody>
          <a:bodyPr/>
          <a:lstStyle/>
          <a:p>
            <a:fld id="{F0D3D116-1BBB-47A2-81E5-BFF3D1CC6CBC}" type="slidenum">
              <a:rPr lang="es-ES" smtClean="0"/>
              <a:t>‹Nº›</a:t>
            </a:fld>
            <a:endParaRPr lang="es-ES"/>
          </a:p>
        </p:txBody>
      </p:sp>
    </p:spTree>
    <p:extLst>
      <p:ext uri="{BB962C8B-B14F-4D97-AF65-F5344CB8AC3E}">
        <p14:creationId xmlns:p14="http://schemas.microsoft.com/office/powerpoint/2010/main" val="1697761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73EF76-2CA1-0E4A-6F2C-315518EDAA0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E9862D-6FBE-C698-D43E-4A4B568EE85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E9201C3-0881-4887-5983-DD43274DAE1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834F8AC-5D4E-4809-3622-EA4C8BD4A9AA}"/>
              </a:ext>
            </a:extLst>
          </p:cNvPr>
          <p:cNvSpPr>
            <a:spLocks noGrp="1"/>
          </p:cNvSpPr>
          <p:nvPr>
            <p:ph type="dt" sz="half" idx="10"/>
          </p:nvPr>
        </p:nvSpPr>
        <p:spPr/>
        <p:txBody>
          <a:bodyPr/>
          <a:lstStyle/>
          <a:p>
            <a:fld id="{479CE816-67DC-4C9E-B322-33B101BFB7BF}" type="datetimeFigureOut">
              <a:rPr lang="es-ES" smtClean="0"/>
              <a:t>10/05/2024</a:t>
            </a:fld>
            <a:endParaRPr lang="es-ES"/>
          </a:p>
        </p:txBody>
      </p:sp>
      <p:sp>
        <p:nvSpPr>
          <p:cNvPr id="6" name="Marcador de pie de página 5">
            <a:extLst>
              <a:ext uri="{FF2B5EF4-FFF2-40B4-BE49-F238E27FC236}">
                <a16:creationId xmlns:a16="http://schemas.microsoft.com/office/drawing/2014/main" id="{5DB33D2E-C61A-BA37-4D03-7E51428360D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D774B99-28E1-4F92-B76E-432DAB17E3B2}"/>
              </a:ext>
            </a:extLst>
          </p:cNvPr>
          <p:cNvSpPr>
            <a:spLocks noGrp="1"/>
          </p:cNvSpPr>
          <p:nvPr>
            <p:ph type="sldNum" sz="quarter" idx="12"/>
          </p:nvPr>
        </p:nvSpPr>
        <p:spPr/>
        <p:txBody>
          <a:bodyPr/>
          <a:lstStyle/>
          <a:p>
            <a:fld id="{F0D3D116-1BBB-47A2-81E5-BFF3D1CC6CBC}" type="slidenum">
              <a:rPr lang="es-ES" smtClean="0"/>
              <a:t>‹Nº›</a:t>
            </a:fld>
            <a:endParaRPr lang="es-ES"/>
          </a:p>
        </p:txBody>
      </p:sp>
    </p:spTree>
    <p:extLst>
      <p:ext uri="{BB962C8B-B14F-4D97-AF65-F5344CB8AC3E}">
        <p14:creationId xmlns:p14="http://schemas.microsoft.com/office/powerpoint/2010/main" val="41396513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86682B-EF96-EE5A-D4AE-562E7084B67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B2F16F-D2C4-FDFC-2F6D-13A5B829D6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E84866F-9412-A644-1454-52760724475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CCED12B-EA77-C32D-80DB-73FCA4D89C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87FAD55-7358-C9D9-9B85-D7308A31068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637157B-C2B7-9228-264B-CF11F6A12133}"/>
              </a:ext>
            </a:extLst>
          </p:cNvPr>
          <p:cNvSpPr>
            <a:spLocks noGrp="1"/>
          </p:cNvSpPr>
          <p:nvPr>
            <p:ph type="dt" sz="half" idx="10"/>
          </p:nvPr>
        </p:nvSpPr>
        <p:spPr/>
        <p:txBody>
          <a:bodyPr/>
          <a:lstStyle/>
          <a:p>
            <a:fld id="{479CE816-67DC-4C9E-B322-33B101BFB7BF}" type="datetimeFigureOut">
              <a:rPr lang="es-ES" smtClean="0"/>
              <a:t>10/05/2024</a:t>
            </a:fld>
            <a:endParaRPr lang="es-ES"/>
          </a:p>
        </p:txBody>
      </p:sp>
      <p:sp>
        <p:nvSpPr>
          <p:cNvPr id="8" name="Marcador de pie de página 7">
            <a:extLst>
              <a:ext uri="{FF2B5EF4-FFF2-40B4-BE49-F238E27FC236}">
                <a16:creationId xmlns:a16="http://schemas.microsoft.com/office/drawing/2014/main" id="{83F88C37-3B6C-E5BC-180F-18543928E99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60E3470-CFCD-8E84-78AA-5F857E5C232F}"/>
              </a:ext>
            </a:extLst>
          </p:cNvPr>
          <p:cNvSpPr>
            <a:spLocks noGrp="1"/>
          </p:cNvSpPr>
          <p:nvPr>
            <p:ph type="sldNum" sz="quarter" idx="12"/>
          </p:nvPr>
        </p:nvSpPr>
        <p:spPr/>
        <p:txBody>
          <a:bodyPr/>
          <a:lstStyle/>
          <a:p>
            <a:fld id="{F0D3D116-1BBB-47A2-81E5-BFF3D1CC6CBC}" type="slidenum">
              <a:rPr lang="es-ES" smtClean="0"/>
              <a:t>‹Nº›</a:t>
            </a:fld>
            <a:endParaRPr lang="es-ES"/>
          </a:p>
        </p:txBody>
      </p:sp>
    </p:spTree>
    <p:extLst>
      <p:ext uri="{BB962C8B-B14F-4D97-AF65-F5344CB8AC3E}">
        <p14:creationId xmlns:p14="http://schemas.microsoft.com/office/powerpoint/2010/main" val="32782555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14C29D-EEA7-3216-2D51-62EBC20D248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F9881E3-A765-6E1B-45E1-C7D0E30C6C6F}"/>
              </a:ext>
            </a:extLst>
          </p:cNvPr>
          <p:cNvSpPr>
            <a:spLocks noGrp="1"/>
          </p:cNvSpPr>
          <p:nvPr>
            <p:ph type="dt" sz="half" idx="10"/>
          </p:nvPr>
        </p:nvSpPr>
        <p:spPr/>
        <p:txBody>
          <a:bodyPr/>
          <a:lstStyle/>
          <a:p>
            <a:fld id="{479CE816-67DC-4C9E-B322-33B101BFB7BF}" type="datetimeFigureOut">
              <a:rPr lang="es-ES" smtClean="0"/>
              <a:t>10/05/2024</a:t>
            </a:fld>
            <a:endParaRPr lang="es-ES"/>
          </a:p>
        </p:txBody>
      </p:sp>
      <p:sp>
        <p:nvSpPr>
          <p:cNvPr id="4" name="Marcador de pie de página 3">
            <a:extLst>
              <a:ext uri="{FF2B5EF4-FFF2-40B4-BE49-F238E27FC236}">
                <a16:creationId xmlns:a16="http://schemas.microsoft.com/office/drawing/2014/main" id="{043C5F51-DDC6-FC76-DF13-A194A8B96EC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97522B5-1C33-DCF4-08C5-81006518C414}"/>
              </a:ext>
            </a:extLst>
          </p:cNvPr>
          <p:cNvSpPr>
            <a:spLocks noGrp="1"/>
          </p:cNvSpPr>
          <p:nvPr>
            <p:ph type="sldNum" sz="quarter" idx="12"/>
          </p:nvPr>
        </p:nvSpPr>
        <p:spPr/>
        <p:txBody>
          <a:bodyPr/>
          <a:lstStyle/>
          <a:p>
            <a:fld id="{F0D3D116-1BBB-47A2-81E5-BFF3D1CC6CBC}" type="slidenum">
              <a:rPr lang="es-ES" smtClean="0"/>
              <a:t>‹Nº›</a:t>
            </a:fld>
            <a:endParaRPr lang="es-ES"/>
          </a:p>
        </p:txBody>
      </p:sp>
    </p:spTree>
    <p:extLst>
      <p:ext uri="{BB962C8B-B14F-4D97-AF65-F5344CB8AC3E}">
        <p14:creationId xmlns:p14="http://schemas.microsoft.com/office/powerpoint/2010/main" val="16264215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810109C-D2CE-7275-E452-08519772FE44}"/>
              </a:ext>
            </a:extLst>
          </p:cNvPr>
          <p:cNvSpPr>
            <a:spLocks noGrp="1"/>
          </p:cNvSpPr>
          <p:nvPr>
            <p:ph type="dt" sz="half" idx="10"/>
          </p:nvPr>
        </p:nvSpPr>
        <p:spPr/>
        <p:txBody>
          <a:bodyPr/>
          <a:lstStyle/>
          <a:p>
            <a:fld id="{479CE816-67DC-4C9E-B322-33B101BFB7BF}" type="datetimeFigureOut">
              <a:rPr lang="es-ES" smtClean="0"/>
              <a:t>10/05/2024</a:t>
            </a:fld>
            <a:endParaRPr lang="es-ES"/>
          </a:p>
        </p:txBody>
      </p:sp>
      <p:sp>
        <p:nvSpPr>
          <p:cNvPr id="3" name="Marcador de pie de página 2">
            <a:extLst>
              <a:ext uri="{FF2B5EF4-FFF2-40B4-BE49-F238E27FC236}">
                <a16:creationId xmlns:a16="http://schemas.microsoft.com/office/drawing/2014/main" id="{898C7784-73A7-DB41-94CD-11F1EE83786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3C347FF-6497-0C3C-6DF3-8BBD9B9D2B30}"/>
              </a:ext>
            </a:extLst>
          </p:cNvPr>
          <p:cNvSpPr>
            <a:spLocks noGrp="1"/>
          </p:cNvSpPr>
          <p:nvPr>
            <p:ph type="sldNum" sz="quarter" idx="12"/>
          </p:nvPr>
        </p:nvSpPr>
        <p:spPr/>
        <p:txBody>
          <a:bodyPr/>
          <a:lstStyle/>
          <a:p>
            <a:fld id="{F0D3D116-1BBB-47A2-81E5-BFF3D1CC6CBC}" type="slidenum">
              <a:rPr lang="es-ES" smtClean="0"/>
              <a:t>‹Nº›</a:t>
            </a:fld>
            <a:endParaRPr lang="es-ES"/>
          </a:p>
        </p:txBody>
      </p:sp>
    </p:spTree>
    <p:extLst>
      <p:ext uri="{BB962C8B-B14F-4D97-AF65-F5344CB8AC3E}">
        <p14:creationId xmlns:p14="http://schemas.microsoft.com/office/powerpoint/2010/main" val="16574115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1BCCC3-A151-9BD5-46AA-035A60B1B4C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21B7DFE-5126-B4BD-CE2B-AE442E2783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A9670D8-CA6D-0897-3B49-1F40F2D97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38562B0-44B9-7016-7C52-1F83577E7930}"/>
              </a:ext>
            </a:extLst>
          </p:cNvPr>
          <p:cNvSpPr>
            <a:spLocks noGrp="1"/>
          </p:cNvSpPr>
          <p:nvPr>
            <p:ph type="dt" sz="half" idx="10"/>
          </p:nvPr>
        </p:nvSpPr>
        <p:spPr/>
        <p:txBody>
          <a:bodyPr/>
          <a:lstStyle/>
          <a:p>
            <a:fld id="{479CE816-67DC-4C9E-B322-33B101BFB7BF}" type="datetimeFigureOut">
              <a:rPr lang="es-ES" smtClean="0"/>
              <a:t>10/05/2024</a:t>
            </a:fld>
            <a:endParaRPr lang="es-ES"/>
          </a:p>
        </p:txBody>
      </p:sp>
      <p:sp>
        <p:nvSpPr>
          <p:cNvPr id="6" name="Marcador de pie de página 5">
            <a:extLst>
              <a:ext uri="{FF2B5EF4-FFF2-40B4-BE49-F238E27FC236}">
                <a16:creationId xmlns:a16="http://schemas.microsoft.com/office/drawing/2014/main" id="{2D77590A-72A6-C534-48D9-D0A2A90A892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4987F28-E7AA-B976-C1A9-3E4A8FBCB6A4}"/>
              </a:ext>
            </a:extLst>
          </p:cNvPr>
          <p:cNvSpPr>
            <a:spLocks noGrp="1"/>
          </p:cNvSpPr>
          <p:nvPr>
            <p:ph type="sldNum" sz="quarter" idx="12"/>
          </p:nvPr>
        </p:nvSpPr>
        <p:spPr/>
        <p:txBody>
          <a:bodyPr/>
          <a:lstStyle/>
          <a:p>
            <a:fld id="{F0D3D116-1BBB-47A2-81E5-BFF3D1CC6CBC}" type="slidenum">
              <a:rPr lang="es-ES" smtClean="0"/>
              <a:t>‹Nº›</a:t>
            </a:fld>
            <a:endParaRPr lang="es-ES"/>
          </a:p>
        </p:txBody>
      </p:sp>
    </p:spTree>
    <p:extLst>
      <p:ext uri="{BB962C8B-B14F-4D97-AF65-F5344CB8AC3E}">
        <p14:creationId xmlns:p14="http://schemas.microsoft.com/office/powerpoint/2010/main" val="32044292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014821-72FA-EA64-D07D-5CB22A49CD6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52714E3-36E7-4005-2529-12BCB9F9D2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B3E1409-0830-27D7-1241-1104F4E06E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B579794-B527-CE11-E249-C93E6DB1F3F4}"/>
              </a:ext>
            </a:extLst>
          </p:cNvPr>
          <p:cNvSpPr>
            <a:spLocks noGrp="1"/>
          </p:cNvSpPr>
          <p:nvPr>
            <p:ph type="dt" sz="half" idx="10"/>
          </p:nvPr>
        </p:nvSpPr>
        <p:spPr/>
        <p:txBody>
          <a:bodyPr/>
          <a:lstStyle/>
          <a:p>
            <a:fld id="{479CE816-67DC-4C9E-B322-33B101BFB7BF}" type="datetimeFigureOut">
              <a:rPr lang="es-ES" smtClean="0"/>
              <a:t>10/05/2024</a:t>
            </a:fld>
            <a:endParaRPr lang="es-ES"/>
          </a:p>
        </p:txBody>
      </p:sp>
      <p:sp>
        <p:nvSpPr>
          <p:cNvPr id="6" name="Marcador de pie de página 5">
            <a:extLst>
              <a:ext uri="{FF2B5EF4-FFF2-40B4-BE49-F238E27FC236}">
                <a16:creationId xmlns:a16="http://schemas.microsoft.com/office/drawing/2014/main" id="{7170EE19-8032-5E44-491E-BB628F30C56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716E72A-5D51-0FD1-3315-C916C80DB619}"/>
              </a:ext>
            </a:extLst>
          </p:cNvPr>
          <p:cNvSpPr>
            <a:spLocks noGrp="1"/>
          </p:cNvSpPr>
          <p:nvPr>
            <p:ph type="sldNum" sz="quarter" idx="12"/>
          </p:nvPr>
        </p:nvSpPr>
        <p:spPr/>
        <p:txBody>
          <a:bodyPr/>
          <a:lstStyle/>
          <a:p>
            <a:fld id="{F0D3D116-1BBB-47A2-81E5-BFF3D1CC6CBC}" type="slidenum">
              <a:rPr lang="es-ES" smtClean="0"/>
              <a:t>‹Nº›</a:t>
            </a:fld>
            <a:endParaRPr lang="es-ES"/>
          </a:p>
        </p:txBody>
      </p:sp>
    </p:spTree>
    <p:extLst>
      <p:ext uri="{BB962C8B-B14F-4D97-AF65-F5344CB8AC3E}">
        <p14:creationId xmlns:p14="http://schemas.microsoft.com/office/powerpoint/2010/main" val="95651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5800" y="3132666"/>
            <a:ext cx="5311775" cy="308601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3132666"/>
            <a:ext cx="5334000" cy="308601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E3D1D7-EEF2-43B8-20BB-EDEFDDBD995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86FCF27-2F91-18F0-2E19-D29D60D9442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499A06F-7EBC-7185-57D3-227366DDCB9B}"/>
              </a:ext>
            </a:extLst>
          </p:cNvPr>
          <p:cNvSpPr>
            <a:spLocks noGrp="1"/>
          </p:cNvSpPr>
          <p:nvPr>
            <p:ph type="dt" sz="half" idx="10"/>
          </p:nvPr>
        </p:nvSpPr>
        <p:spPr/>
        <p:txBody>
          <a:bodyPr/>
          <a:lstStyle/>
          <a:p>
            <a:fld id="{479CE816-67DC-4C9E-B322-33B101BFB7BF}" type="datetimeFigureOut">
              <a:rPr lang="es-ES" smtClean="0"/>
              <a:t>10/05/2024</a:t>
            </a:fld>
            <a:endParaRPr lang="es-ES"/>
          </a:p>
        </p:txBody>
      </p:sp>
      <p:sp>
        <p:nvSpPr>
          <p:cNvPr id="5" name="Marcador de pie de página 4">
            <a:extLst>
              <a:ext uri="{FF2B5EF4-FFF2-40B4-BE49-F238E27FC236}">
                <a16:creationId xmlns:a16="http://schemas.microsoft.com/office/drawing/2014/main" id="{3D381C55-47B3-00A0-C401-5272B1EE291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44BFDA7-8104-4D3E-3EB1-3741DB4F468A}"/>
              </a:ext>
            </a:extLst>
          </p:cNvPr>
          <p:cNvSpPr>
            <a:spLocks noGrp="1"/>
          </p:cNvSpPr>
          <p:nvPr>
            <p:ph type="sldNum" sz="quarter" idx="12"/>
          </p:nvPr>
        </p:nvSpPr>
        <p:spPr/>
        <p:txBody>
          <a:bodyPr/>
          <a:lstStyle/>
          <a:p>
            <a:fld id="{F0D3D116-1BBB-47A2-81E5-BFF3D1CC6CBC}" type="slidenum">
              <a:rPr lang="es-ES" smtClean="0"/>
              <a:t>‹Nº›</a:t>
            </a:fld>
            <a:endParaRPr lang="es-ES"/>
          </a:p>
        </p:txBody>
      </p:sp>
    </p:spTree>
    <p:extLst>
      <p:ext uri="{BB962C8B-B14F-4D97-AF65-F5344CB8AC3E}">
        <p14:creationId xmlns:p14="http://schemas.microsoft.com/office/powerpoint/2010/main" val="33096178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CC38103-083E-72DF-C182-73263E99882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80616B4-3B1A-C16B-8C57-D85B0C5C0D3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F90D5EC-101E-AEBD-74F5-939F3D869534}"/>
              </a:ext>
            </a:extLst>
          </p:cNvPr>
          <p:cNvSpPr>
            <a:spLocks noGrp="1"/>
          </p:cNvSpPr>
          <p:nvPr>
            <p:ph type="dt" sz="half" idx="10"/>
          </p:nvPr>
        </p:nvSpPr>
        <p:spPr/>
        <p:txBody>
          <a:bodyPr/>
          <a:lstStyle/>
          <a:p>
            <a:fld id="{479CE816-67DC-4C9E-B322-33B101BFB7BF}" type="datetimeFigureOut">
              <a:rPr lang="es-ES" smtClean="0"/>
              <a:t>10/05/2024</a:t>
            </a:fld>
            <a:endParaRPr lang="es-ES"/>
          </a:p>
        </p:txBody>
      </p:sp>
      <p:sp>
        <p:nvSpPr>
          <p:cNvPr id="5" name="Marcador de pie de página 4">
            <a:extLst>
              <a:ext uri="{FF2B5EF4-FFF2-40B4-BE49-F238E27FC236}">
                <a16:creationId xmlns:a16="http://schemas.microsoft.com/office/drawing/2014/main" id="{E3BE9FB3-2976-DBD5-DA4E-2A8E0B56C79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8A852D-15AD-0486-3168-23867E6033D0}"/>
              </a:ext>
            </a:extLst>
          </p:cNvPr>
          <p:cNvSpPr>
            <a:spLocks noGrp="1"/>
          </p:cNvSpPr>
          <p:nvPr>
            <p:ph type="sldNum" sz="quarter" idx="12"/>
          </p:nvPr>
        </p:nvSpPr>
        <p:spPr/>
        <p:txBody>
          <a:bodyPr/>
          <a:lstStyle/>
          <a:p>
            <a:fld id="{F0D3D116-1BBB-47A2-81E5-BFF3D1CC6CBC}" type="slidenum">
              <a:rPr lang="es-ES" smtClean="0"/>
              <a:t>‹Nº›</a:t>
            </a:fld>
            <a:endParaRPr lang="es-ES"/>
          </a:p>
        </p:txBody>
      </p:sp>
    </p:spTree>
    <p:extLst>
      <p:ext uri="{BB962C8B-B14F-4D97-AF65-F5344CB8AC3E}">
        <p14:creationId xmlns:p14="http://schemas.microsoft.com/office/powerpoint/2010/main" val="3154798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5/10/2024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5/10/2024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5/10/2024</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705" r:id="rId18"/>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6DE74E3-9B11-3511-E4A0-D49DA3F9A6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9EC5F9F-3149-0863-DA9C-71239E2DC6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57B914-6616-AE16-1824-15559BCC22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5EB4839-6604-49B1-9897-0CA8D2C2445C}" type="datetimeFigureOut">
              <a:rPr lang="es-ES" smtClean="0"/>
              <a:t>10/05/2024</a:t>
            </a:fld>
            <a:endParaRPr lang="es-ES"/>
          </a:p>
        </p:txBody>
      </p:sp>
      <p:sp>
        <p:nvSpPr>
          <p:cNvPr id="5" name="Marcador de pie de página 4">
            <a:extLst>
              <a:ext uri="{FF2B5EF4-FFF2-40B4-BE49-F238E27FC236}">
                <a16:creationId xmlns:a16="http://schemas.microsoft.com/office/drawing/2014/main" id="{A5FCB4E2-1E9F-7C82-BD25-BFF9488596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A72D93D-89D2-E6A2-51C4-6B8EAA40DC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2A5D3A-736F-4054-9C64-94AF50F42662}" type="slidenum">
              <a:rPr lang="es-ES" smtClean="0"/>
              <a:t>‹Nº›</a:t>
            </a:fld>
            <a:endParaRPr lang="es-ES"/>
          </a:p>
        </p:txBody>
      </p:sp>
    </p:spTree>
    <p:extLst>
      <p:ext uri="{BB962C8B-B14F-4D97-AF65-F5344CB8AC3E}">
        <p14:creationId xmlns:p14="http://schemas.microsoft.com/office/powerpoint/2010/main" val="68259097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578A4D0-1E58-8638-4E80-59B40A607F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5F78D56-C891-2D23-40AD-F6DE2B4FE7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BC1956-268B-6867-23F5-2A82AC7FC3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8A2B5F1-C4D9-47EE-9B4A-3D137601DCEF}" type="datetimeFigureOut">
              <a:rPr lang="es-ES" smtClean="0"/>
              <a:t>10/05/2024</a:t>
            </a:fld>
            <a:endParaRPr lang="es-ES"/>
          </a:p>
        </p:txBody>
      </p:sp>
      <p:sp>
        <p:nvSpPr>
          <p:cNvPr id="5" name="Marcador de pie de página 4">
            <a:extLst>
              <a:ext uri="{FF2B5EF4-FFF2-40B4-BE49-F238E27FC236}">
                <a16:creationId xmlns:a16="http://schemas.microsoft.com/office/drawing/2014/main" id="{2AEF667C-11CE-469D-491B-A206CFF7D7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954AFF1-7277-046F-A689-C35BF3B65C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603F78-06FB-4B93-95BE-D869BFE54CC6}" type="slidenum">
              <a:rPr lang="es-ES" smtClean="0"/>
              <a:t>‹Nº›</a:t>
            </a:fld>
            <a:endParaRPr lang="es-ES"/>
          </a:p>
        </p:txBody>
      </p:sp>
    </p:spTree>
    <p:extLst>
      <p:ext uri="{BB962C8B-B14F-4D97-AF65-F5344CB8AC3E}">
        <p14:creationId xmlns:p14="http://schemas.microsoft.com/office/powerpoint/2010/main" val="177320050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9A7FFAD-5982-4CC8-171D-B0DB03EB98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8990298-A904-DC8C-CDBF-716B49306F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A2107B65-30A7-80FE-52D3-FA0CEC9D58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9CE816-67DC-4C9E-B322-33B101BFB7BF}" type="datetimeFigureOut">
              <a:rPr lang="es-ES" smtClean="0"/>
              <a:t>10/05/2024</a:t>
            </a:fld>
            <a:endParaRPr lang="es-ES"/>
          </a:p>
        </p:txBody>
      </p:sp>
      <p:sp>
        <p:nvSpPr>
          <p:cNvPr id="5" name="Marcador de pie de página 4">
            <a:extLst>
              <a:ext uri="{FF2B5EF4-FFF2-40B4-BE49-F238E27FC236}">
                <a16:creationId xmlns:a16="http://schemas.microsoft.com/office/drawing/2014/main" id="{48C42D84-8288-59F4-685C-935AD3FE83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AA9E92A-2700-7F92-8671-7EFE9412FA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D3D116-1BBB-47A2-81E5-BFF3D1CC6CBC}" type="slidenum">
              <a:rPr lang="es-ES" smtClean="0"/>
              <a:t>‹Nº›</a:t>
            </a:fld>
            <a:endParaRPr lang="es-ES"/>
          </a:p>
        </p:txBody>
      </p:sp>
    </p:spTree>
    <p:extLst>
      <p:ext uri="{BB962C8B-B14F-4D97-AF65-F5344CB8AC3E}">
        <p14:creationId xmlns:p14="http://schemas.microsoft.com/office/powerpoint/2010/main" val="363936905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4/relationships/chartEx" Target="../charts/chartEx1.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14/relationships/chartEx" Target="../charts/chartEx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customXml" Target="../ink/ink6.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10.png"/><Relationship Id="rId4" Type="http://schemas.openxmlformats.org/officeDocument/2006/relationships/image" Target="../media/image70.png"/><Relationship Id="rId9" Type="http://schemas.openxmlformats.org/officeDocument/2006/relationships/customXml" Target="../ink/ink4.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B0DEF9-24A6-E0D3-2BA7-3AC0ED20F874}"/>
              </a:ext>
            </a:extLst>
          </p:cNvPr>
          <p:cNvSpPr>
            <a:spLocks noGrp="1"/>
          </p:cNvSpPr>
          <p:nvPr>
            <p:ph type="ctrTitle"/>
          </p:nvPr>
        </p:nvSpPr>
        <p:spPr/>
        <p:txBody>
          <a:bodyPr>
            <a:normAutofit/>
          </a:bodyPr>
          <a:lstStyle/>
          <a:p>
            <a:r>
              <a:rPr lang="es-ES" sz="4400" dirty="0"/>
              <a:t>Cómo medir el Impacto social de la ciencia</a:t>
            </a:r>
          </a:p>
        </p:txBody>
      </p:sp>
      <p:sp>
        <p:nvSpPr>
          <p:cNvPr id="3" name="Subtítulo 2">
            <a:extLst>
              <a:ext uri="{FF2B5EF4-FFF2-40B4-BE49-F238E27FC236}">
                <a16:creationId xmlns:a16="http://schemas.microsoft.com/office/drawing/2014/main" id="{C58DF057-7413-DC65-B841-1622EB11E1C8}"/>
              </a:ext>
            </a:extLst>
          </p:cNvPr>
          <p:cNvSpPr>
            <a:spLocks noGrp="1"/>
          </p:cNvSpPr>
          <p:nvPr>
            <p:ph type="subTitle" idx="1"/>
          </p:nvPr>
        </p:nvSpPr>
        <p:spPr>
          <a:xfrm>
            <a:off x="1371600" y="3632201"/>
            <a:ext cx="9448800" cy="514497"/>
          </a:xfrm>
        </p:spPr>
        <p:txBody>
          <a:bodyPr>
            <a:normAutofit/>
          </a:bodyPr>
          <a:lstStyle/>
          <a:p>
            <a:r>
              <a:rPr lang="es-ES" sz="2800" dirty="0"/>
              <a:t>El problema del género</a:t>
            </a:r>
          </a:p>
          <a:p>
            <a:endParaRPr lang="es-ES" dirty="0"/>
          </a:p>
        </p:txBody>
      </p:sp>
      <p:pic>
        <p:nvPicPr>
          <p:cNvPr id="5" name="Imagen 4">
            <a:extLst>
              <a:ext uri="{FF2B5EF4-FFF2-40B4-BE49-F238E27FC236}">
                <a16:creationId xmlns:a16="http://schemas.microsoft.com/office/drawing/2014/main" id="{C97E319F-4C97-9B3B-77D4-4EEB71BDE9FA}"/>
              </a:ext>
            </a:extLst>
          </p:cNvPr>
          <p:cNvPicPr>
            <a:picLocks noChangeAspect="1"/>
          </p:cNvPicPr>
          <p:nvPr/>
        </p:nvPicPr>
        <p:blipFill>
          <a:blip r:embed="rId2"/>
          <a:stretch>
            <a:fillRect/>
          </a:stretch>
        </p:blipFill>
        <p:spPr>
          <a:xfrm>
            <a:off x="9391785" y="345558"/>
            <a:ext cx="2682814" cy="774958"/>
          </a:xfrm>
          <a:prstGeom prst="rect">
            <a:avLst/>
          </a:prstGeom>
        </p:spPr>
      </p:pic>
      <p:sp>
        <p:nvSpPr>
          <p:cNvPr id="6" name="Subtítulo 2">
            <a:extLst>
              <a:ext uri="{FF2B5EF4-FFF2-40B4-BE49-F238E27FC236}">
                <a16:creationId xmlns:a16="http://schemas.microsoft.com/office/drawing/2014/main" id="{A460A8BC-87B4-E371-5A9F-AD6E73ACC51F}"/>
              </a:ext>
            </a:extLst>
          </p:cNvPr>
          <p:cNvSpPr txBox="1">
            <a:spLocks/>
          </p:cNvSpPr>
          <p:nvPr/>
        </p:nvSpPr>
        <p:spPr>
          <a:xfrm>
            <a:off x="1371600" y="4241801"/>
            <a:ext cx="9448800" cy="514497"/>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1400" dirty="0"/>
              <a:t>Félix de Moya Anegón</a:t>
            </a:r>
          </a:p>
          <a:p>
            <a:r>
              <a:rPr lang="es-ES" sz="2800" dirty="0"/>
              <a:t>CRECS 2024, UCSM, Arequipa, Perú, 10 de Mayo de 2024</a:t>
            </a:r>
          </a:p>
          <a:p>
            <a:endParaRPr lang="es-ES" sz="2800" dirty="0"/>
          </a:p>
          <a:p>
            <a:endParaRPr lang="es-ES" dirty="0"/>
          </a:p>
        </p:txBody>
      </p:sp>
      <p:sp>
        <p:nvSpPr>
          <p:cNvPr id="4" name="CuadroTexto 3">
            <a:extLst>
              <a:ext uri="{FF2B5EF4-FFF2-40B4-BE49-F238E27FC236}">
                <a16:creationId xmlns:a16="http://schemas.microsoft.com/office/drawing/2014/main" id="{26285BBE-A004-597D-177C-7073BEE1B7AD}"/>
              </a:ext>
            </a:extLst>
          </p:cNvPr>
          <p:cNvSpPr txBox="1"/>
          <p:nvPr/>
        </p:nvSpPr>
        <p:spPr>
          <a:xfrm>
            <a:off x="2364475" y="5139210"/>
            <a:ext cx="7027310" cy="923333"/>
          </a:xfrm>
          <a:prstGeom prst="rect">
            <a:avLst/>
          </a:prstGeom>
          <a:solidFill>
            <a:schemeClr val="bg2">
              <a:lumMod val="10000"/>
            </a:schemeClr>
          </a:solidFill>
          <a:ln w="9528" cap="flat">
            <a:solidFill>
              <a:srgbClr val="FF0000"/>
            </a:solidFill>
            <a:prstDash val="solid"/>
            <a:miter/>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err="1">
                <a:solidFill>
                  <a:srgbClr val="FFFFFF"/>
                </a:solidFill>
                <a:uFillTx/>
                <a:latin typeface="Calibri"/>
              </a:rPr>
              <a:t>Brandolini’s</a:t>
            </a:r>
            <a:r>
              <a:rPr lang="en-US" sz="1800" b="0" i="0" u="none" strike="noStrike" kern="1200" cap="none" spc="0" baseline="0" dirty="0">
                <a:solidFill>
                  <a:srgbClr val="FFFFFF"/>
                </a:solidFill>
                <a:uFillTx/>
                <a:latin typeface="Calibri"/>
              </a:rPr>
              <a:t> law (also known as the Bullshit Asymmetry Principle):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FFFFFF"/>
                </a:solidFill>
                <a:uFillTx/>
                <a:latin typeface="Calibri"/>
              </a:rPr>
              <a:t>the amount of energy needed to refute bullshit is an order of magnitude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FFFFFF"/>
                </a:solidFill>
                <a:uFillTx/>
                <a:latin typeface="Calibri"/>
              </a:rPr>
              <a:t>bigger than that required to produce it.</a:t>
            </a:r>
            <a:endParaRPr lang="es-ES" sz="1800" b="0" i="0" u="none" strike="noStrike" kern="1200" cap="none" spc="0" baseline="0" dirty="0">
              <a:solidFill>
                <a:srgbClr val="FFFFFF"/>
              </a:solidFill>
              <a:uFillTx/>
              <a:latin typeface="Calibri"/>
            </a:endParaRPr>
          </a:p>
        </p:txBody>
      </p:sp>
    </p:spTree>
    <p:extLst>
      <p:ext uri="{BB962C8B-B14F-4D97-AF65-F5344CB8AC3E}">
        <p14:creationId xmlns:p14="http://schemas.microsoft.com/office/powerpoint/2010/main" val="1923393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Picture 8">
            <a:extLst>
              <a:ext uri="{FF2B5EF4-FFF2-40B4-BE49-F238E27FC236}">
                <a16:creationId xmlns:a16="http://schemas.microsoft.com/office/drawing/2014/main" id="{BDFADFB3-3D44-49A8-AE3B-A87C61607F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35" name="Picture 10">
            <a:extLst>
              <a:ext uri="{FF2B5EF4-FFF2-40B4-BE49-F238E27FC236}">
                <a16:creationId xmlns:a16="http://schemas.microsoft.com/office/drawing/2014/main" id="{BB912AE0-CAD9-4F8F-A2A2-BDF07D4EDD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useBgFill="1">
        <p:nvSpPr>
          <p:cNvPr id="36" name="Rectangle 12">
            <a:extLst>
              <a:ext uri="{FF2B5EF4-FFF2-40B4-BE49-F238E27FC236}">
                <a16:creationId xmlns:a16="http://schemas.microsoft.com/office/drawing/2014/main" id="{A6621E27-B4D3-4EEA-8F4D-BB759FD24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5641" y="-1"/>
            <a:ext cx="5706359" cy="6434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ectangle 14">
            <a:extLst>
              <a:ext uri="{FF2B5EF4-FFF2-40B4-BE49-F238E27FC236}">
                <a16:creationId xmlns:a16="http://schemas.microsoft.com/office/drawing/2014/main" id="{9DCD9119-A5D2-4D09-BCB2-70ABD368D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74623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a 3">
            <a:extLst>
              <a:ext uri="{FF2B5EF4-FFF2-40B4-BE49-F238E27FC236}">
                <a16:creationId xmlns:a16="http://schemas.microsoft.com/office/drawing/2014/main" id="{6E06E50C-C4DD-C647-C4F9-626ED1694B42}"/>
              </a:ext>
            </a:extLst>
          </p:cNvPr>
          <p:cNvGraphicFramePr>
            <a:graphicFrameLocks noGrp="1"/>
          </p:cNvGraphicFramePr>
          <p:nvPr>
            <p:extLst>
              <p:ext uri="{D42A27DB-BD31-4B8C-83A1-F6EECF244321}">
                <p14:modId xmlns:p14="http://schemas.microsoft.com/office/powerpoint/2010/main" val="6398920"/>
              </p:ext>
            </p:extLst>
          </p:nvPr>
        </p:nvGraphicFramePr>
        <p:xfrm>
          <a:off x="223284" y="851434"/>
          <a:ext cx="6448644" cy="5576875"/>
        </p:xfrm>
        <a:graphic>
          <a:graphicData uri="http://schemas.openxmlformats.org/drawingml/2006/table">
            <a:tbl>
              <a:tblPr firstRow="1" bandRow="1">
                <a:tableStyleId>{8799B23B-EC83-4686-B30A-512413B5E67A}</a:tableStyleId>
              </a:tblPr>
              <a:tblGrid>
                <a:gridCol w="3798432">
                  <a:extLst>
                    <a:ext uri="{9D8B030D-6E8A-4147-A177-3AD203B41FA5}">
                      <a16:colId xmlns:a16="http://schemas.microsoft.com/office/drawing/2014/main" val="1628808741"/>
                    </a:ext>
                  </a:extLst>
                </a:gridCol>
                <a:gridCol w="439795">
                  <a:extLst>
                    <a:ext uri="{9D8B030D-6E8A-4147-A177-3AD203B41FA5}">
                      <a16:colId xmlns:a16="http://schemas.microsoft.com/office/drawing/2014/main" val="1353143980"/>
                    </a:ext>
                  </a:extLst>
                </a:gridCol>
                <a:gridCol w="439795">
                  <a:extLst>
                    <a:ext uri="{9D8B030D-6E8A-4147-A177-3AD203B41FA5}">
                      <a16:colId xmlns:a16="http://schemas.microsoft.com/office/drawing/2014/main" val="1187376331"/>
                    </a:ext>
                  </a:extLst>
                </a:gridCol>
                <a:gridCol w="439795">
                  <a:extLst>
                    <a:ext uri="{9D8B030D-6E8A-4147-A177-3AD203B41FA5}">
                      <a16:colId xmlns:a16="http://schemas.microsoft.com/office/drawing/2014/main" val="2427001308"/>
                    </a:ext>
                  </a:extLst>
                </a:gridCol>
                <a:gridCol w="439795">
                  <a:extLst>
                    <a:ext uri="{9D8B030D-6E8A-4147-A177-3AD203B41FA5}">
                      <a16:colId xmlns:a16="http://schemas.microsoft.com/office/drawing/2014/main" val="573475601"/>
                    </a:ext>
                  </a:extLst>
                </a:gridCol>
                <a:gridCol w="439795">
                  <a:extLst>
                    <a:ext uri="{9D8B030D-6E8A-4147-A177-3AD203B41FA5}">
                      <a16:colId xmlns:a16="http://schemas.microsoft.com/office/drawing/2014/main" val="4201807937"/>
                    </a:ext>
                  </a:extLst>
                </a:gridCol>
                <a:gridCol w="451237">
                  <a:extLst>
                    <a:ext uri="{9D8B030D-6E8A-4147-A177-3AD203B41FA5}">
                      <a16:colId xmlns:a16="http://schemas.microsoft.com/office/drawing/2014/main" val="45060167"/>
                    </a:ext>
                  </a:extLst>
                </a:gridCol>
              </a:tblGrid>
              <a:tr h="147172">
                <a:tc>
                  <a:txBody>
                    <a:bodyPr/>
                    <a:lstStyle/>
                    <a:p>
                      <a:pPr algn="ctr" fontAlgn="b"/>
                      <a:r>
                        <a:rPr lang="es-ES" sz="1000" u="none" strike="noStrike">
                          <a:effectLst/>
                        </a:rPr>
                        <a:t>Organization</a:t>
                      </a:r>
                      <a:endParaRPr lang="es-ES" sz="1000" b="1" i="0" u="none" strike="noStrike">
                        <a:effectLst/>
                        <a:latin typeface="Arial" panose="020B0604020202020204" pitchFamily="34" charset="0"/>
                      </a:endParaRPr>
                    </a:p>
                  </a:txBody>
                  <a:tcPr marL="2585" marR="2585" marT="2585" marB="0" anchor="b"/>
                </a:tc>
                <a:tc>
                  <a:txBody>
                    <a:bodyPr/>
                    <a:lstStyle/>
                    <a:p>
                      <a:pPr algn="ctr" fontAlgn="b"/>
                      <a:r>
                        <a:rPr lang="es-ES" sz="1000" u="none" strike="noStrike">
                          <a:effectLst/>
                        </a:rPr>
                        <a:t>2019%</a:t>
                      </a:r>
                      <a:endParaRPr lang="es-ES" sz="1000" b="1" i="0" u="none" strike="noStrike">
                        <a:effectLst/>
                        <a:latin typeface="Arial" panose="020B0604020202020204" pitchFamily="34" charset="0"/>
                      </a:endParaRPr>
                    </a:p>
                  </a:txBody>
                  <a:tcPr marL="2585" marR="2585" marT="2585" marB="0" anchor="b"/>
                </a:tc>
                <a:tc>
                  <a:txBody>
                    <a:bodyPr/>
                    <a:lstStyle/>
                    <a:p>
                      <a:pPr algn="ctr" fontAlgn="b"/>
                      <a:r>
                        <a:rPr lang="es-ES" sz="1000" u="none" strike="noStrike">
                          <a:effectLst/>
                        </a:rPr>
                        <a:t>2020%</a:t>
                      </a:r>
                      <a:endParaRPr lang="es-ES" sz="1000" b="1" i="0" u="none" strike="noStrike">
                        <a:effectLst/>
                        <a:latin typeface="Arial" panose="020B0604020202020204" pitchFamily="34" charset="0"/>
                      </a:endParaRPr>
                    </a:p>
                  </a:txBody>
                  <a:tcPr marL="2585" marR="2585" marT="2585" marB="0" anchor="b"/>
                </a:tc>
                <a:tc>
                  <a:txBody>
                    <a:bodyPr/>
                    <a:lstStyle/>
                    <a:p>
                      <a:pPr algn="ctr" fontAlgn="b"/>
                      <a:r>
                        <a:rPr lang="es-ES" sz="1000" u="none" strike="noStrike">
                          <a:effectLst/>
                        </a:rPr>
                        <a:t>2021%</a:t>
                      </a:r>
                      <a:endParaRPr lang="es-ES" sz="1000" b="1" i="0" u="none" strike="noStrike">
                        <a:effectLst/>
                        <a:latin typeface="Arial" panose="020B0604020202020204" pitchFamily="34" charset="0"/>
                      </a:endParaRPr>
                    </a:p>
                  </a:txBody>
                  <a:tcPr marL="2585" marR="2585" marT="2585" marB="0" anchor="b"/>
                </a:tc>
                <a:tc>
                  <a:txBody>
                    <a:bodyPr/>
                    <a:lstStyle/>
                    <a:p>
                      <a:pPr algn="ctr" fontAlgn="b"/>
                      <a:r>
                        <a:rPr lang="es-ES" sz="1000" u="none" strike="noStrike">
                          <a:effectLst/>
                        </a:rPr>
                        <a:t>2022%</a:t>
                      </a:r>
                      <a:endParaRPr lang="es-ES" sz="1000" b="1" i="0" u="none" strike="noStrike">
                        <a:effectLst/>
                        <a:latin typeface="Arial" panose="020B0604020202020204" pitchFamily="34" charset="0"/>
                      </a:endParaRPr>
                    </a:p>
                  </a:txBody>
                  <a:tcPr marL="2585" marR="2585" marT="2585" marB="0" anchor="b"/>
                </a:tc>
                <a:tc>
                  <a:txBody>
                    <a:bodyPr/>
                    <a:lstStyle/>
                    <a:p>
                      <a:pPr algn="ctr" fontAlgn="b"/>
                      <a:r>
                        <a:rPr lang="es-ES" sz="1000" u="none" strike="noStrike">
                          <a:effectLst/>
                        </a:rPr>
                        <a:t>2023%</a:t>
                      </a:r>
                      <a:endParaRPr lang="es-ES" sz="1000" b="1" i="0" u="none" strike="noStrike">
                        <a:effectLst/>
                        <a:latin typeface="Arial" panose="020B0604020202020204" pitchFamily="34" charset="0"/>
                      </a:endParaRPr>
                    </a:p>
                  </a:txBody>
                  <a:tcPr marL="2585" marR="2585" marT="2585" marB="0" anchor="b"/>
                </a:tc>
                <a:tc>
                  <a:txBody>
                    <a:bodyPr/>
                    <a:lstStyle/>
                    <a:p>
                      <a:pPr algn="ctr" fontAlgn="b"/>
                      <a:r>
                        <a:rPr lang="es-ES" sz="1000" u="none" strike="noStrike">
                          <a:effectLst/>
                        </a:rPr>
                        <a:t>%Total</a:t>
                      </a:r>
                      <a:endParaRPr lang="es-ES" sz="1000" b="1"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3557288907"/>
                  </a:ext>
                </a:extLst>
              </a:tr>
              <a:tr h="147172">
                <a:tc>
                  <a:txBody>
                    <a:bodyPr/>
                    <a:lstStyle/>
                    <a:p>
                      <a:pPr algn="l" fontAlgn="b"/>
                      <a:r>
                        <a:rPr lang="es-ES" sz="1000" u="none" strike="noStrike">
                          <a:effectLst/>
                        </a:rPr>
                        <a:t>Universidad Cientifica del Sur</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38,4</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37,1</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40,1</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47,1</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32,2</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42,6</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1274518046"/>
                  </a:ext>
                </a:extLst>
              </a:tr>
              <a:tr h="147172">
                <a:tc>
                  <a:txBody>
                    <a:bodyPr/>
                    <a:lstStyle/>
                    <a:p>
                      <a:pPr algn="l" fontAlgn="b"/>
                      <a:r>
                        <a:rPr lang="es-ES" sz="1000" u="none" strike="noStrike">
                          <a:effectLst/>
                        </a:rPr>
                        <a:t>Universidad Peruana Cayetano Heredia</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39,8</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40</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42,3</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44,4</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38,6</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42,2</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4292750782"/>
                  </a:ext>
                </a:extLst>
              </a:tr>
              <a:tr h="147172">
                <a:tc>
                  <a:txBody>
                    <a:bodyPr/>
                    <a:lstStyle/>
                    <a:p>
                      <a:pPr algn="l" fontAlgn="b"/>
                      <a:r>
                        <a:rPr lang="es-ES" sz="1000" u="none" strike="noStrike">
                          <a:effectLst/>
                        </a:rPr>
                        <a:t>Universidad Peruana Union</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29,6</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31,3</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43,9</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42</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32,7</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41,3</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849988799"/>
                  </a:ext>
                </a:extLst>
              </a:tr>
              <a:tr h="147172">
                <a:tc>
                  <a:txBody>
                    <a:bodyPr/>
                    <a:lstStyle/>
                    <a:p>
                      <a:pPr algn="l" fontAlgn="b"/>
                      <a:r>
                        <a:rPr lang="es-ES" sz="1000" u="none" strike="noStrike">
                          <a:effectLst/>
                        </a:rPr>
                        <a:t>Universidad Privada San Juan Bautista</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40</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39</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47,1</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38,2</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29,9</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39,8</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380363120"/>
                  </a:ext>
                </a:extLst>
              </a:tr>
              <a:tr h="147172">
                <a:tc>
                  <a:txBody>
                    <a:bodyPr/>
                    <a:lstStyle/>
                    <a:p>
                      <a:pPr algn="l" fontAlgn="b"/>
                      <a:r>
                        <a:rPr lang="es-ES" sz="1000" u="none" strike="noStrike">
                          <a:effectLst/>
                        </a:rPr>
                        <a:t>Universidad de San Martin de Porres</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33,1</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36,5</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37,8</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39,9</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32,7</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38,7</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3397515536"/>
                  </a:ext>
                </a:extLst>
              </a:tr>
              <a:tr h="147172">
                <a:tc>
                  <a:txBody>
                    <a:bodyPr/>
                    <a:lstStyle/>
                    <a:p>
                      <a:pPr algn="l" fontAlgn="b"/>
                      <a:r>
                        <a:rPr lang="es-ES" sz="1000" u="none" strike="noStrike">
                          <a:effectLst/>
                        </a:rPr>
                        <a:t>Universidad de Ciencias y Humanidades</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30,4</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42</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38</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28,7</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32</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37,9</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3095000978"/>
                  </a:ext>
                </a:extLst>
              </a:tr>
              <a:tr h="147172">
                <a:tc>
                  <a:txBody>
                    <a:bodyPr/>
                    <a:lstStyle/>
                    <a:p>
                      <a:pPr algn="l" fontAlgn="b"/>
                      <a:r>
                        <a:rPr lang="es-ES" sz="1000" u="none" strike="noStrike">
                          <a:effectLst/>
                        </a:rPr>
                        <a:t>Universidad Nacional de Educacion Enrique Guzman y Valle</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42,9</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35,5</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45,2</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47,3</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33,9</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37,8</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1374680472"/>
                  </a:ext>
                </a:extLst>
              </a:tr>
              <a:tr h="147172">
                <a:tc>
                  <a:txBody>
                    <a:bodyPr/>
                    <a:lstStyle/>
                    <a:p>
                      <a:pPr algn="l" fontAlgn="b"/>
                      <a:r>
                        <a:rPr lang="es-ES" sz="1000" u="none" strike="noStrike">
                          <a:effectLst/>
                        </a:rPr>
                        <a:t>Universidad Privada Antenor Orrego</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19,6</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25,8</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38,8</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40,2</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31,2</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35,7</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812043809"/>
                  </a:ext>
                </a:extLst>
              </a:tr>
              <a:tr h="147172">
                <a:tc>
                  <a:txBody>
                    <a:bodyPr/>
                    <a:lstStyle/>
                    <a:p>
                      <a:pPr algn="l" fontAlgn="b"/>
                      <a:r>
                        <a:rPr lang="es-ES" sz="1000" u="none" strike="noStrike">
                          <a:effectLst/>
                        </a:rPr>
                        <a:t>Universidad San Ignacio de Loyola</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16,7</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24,4</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28,9</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38,1</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29,9</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35,3</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4067152711"/>
                  </a:ext>
                </a:extLst>
              </a:tr>
              <a:tr h="147172">
                <a:tc>
                  <a:txBody>
                    <a:bodyPr/>
                    <a:lstStyle/>
                    <a:p>
                      <a:pPr algn="l" fontAlgn="b"/>
                      <a:r>
                        <a:rPr lang="es-ES" sz="1000" u="none" strike="noStrike">
                          <a:effectLst/>
                        </a:rPr>
                        <a:t>Universidad Ricardo Palma</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33,8</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29,5</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29,9</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39,2</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33,7</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35,1</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608381743"/>
                  </a:ext>
                </a:extLst>
              </a:tr>
              <a:tr h="147172">
                <a:tc>
                  <a:txBody>
                    <a:bodyPr/>
                    <a:lstStyle/>
                    <a:p>
                      <a:pPr algn="l" fontAlgn="b"/>
                      <a:r>
                        <a:rPr lang="es-ES" sz="1000" u="none" strike="noStrike">
                          <a:effectLst/>
                        </a:rPr>
                        <a:t>Universidad del Pacifico, Peru</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31,4</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24,6</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34</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39,8</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30,5</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35</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3725384785"/>
                  </a:ext>
                </a:extLst>
              </a:tr>
              <a:tr h="147172">
                <a:tc>
                  <a:txBody>
                    <a:bodyPr/>
                    <a:lstStyle/>
                    <a:p>
                      <a:pPr algn="l" fontAlgn="b"/>
                      <a:r>
                        <a:rPr lang="pt-BR" sz="1000" u="none" strike="noStrike">
                          <a:effectLst/>
                        </a:rPr>
                        <a:t>Universidad Catolica de Santa Maria</a:t>
                      </a:r>
                      <a:endParaRPr lang="pt-BR"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30,1</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33,1</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39,8</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40,3</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28,3</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34,3</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2212509887"/>
                  </a:ext>
                </a:extLst>
              </a:tr>
              <a:tr h="147172">
                <a:tc>
                  <a:txBody>
                    <a:bodyPr/>
                    <a:lstStyle/>
                    <a:p>
                      <a:pPr algn="l" fontAlgn="b"/>
                      <a:r>
                        <a:rPr lang="es-ES" sz="1000" u="none" strike="noStrike">
                          <a:effectLst/>
                        </a:rPr>
                        <a:t>Universidad Nacional Federico Villarreal</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35,7</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41,4</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38,6</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34,1</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28,5</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34,2</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3793724957"/>
                  </a:ext>
                </a:extLst>
              </a:tr>
              <a:tr h="147172">
                <a:tc>
                  <a:txBody>
                    <a:bodyPr/>
                    <a:lstStyle/>
                    <a:p>
                      <a:pPr algn="l" fontAlgn="b"/>
                      <a:r>
                        <a:rPr lang="es-ES" sz="1000" u="none" strike="noStrike">
                          <a:effectLst/>
                        </a:rPr>
                        <a:t>Universidad Privada Norbert Wiener</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37,5</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47</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32,1</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40,4</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28,2</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33,8</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3196671678"/>
                  </a:ext>
                </a:extLst>
              </a:tr>
              <a:tr h="147172">
                <a:tc>
                  <a:txBody>
                    <a:bodyPr/>
                    <a:lstStyle/>
                    <a:p>
                      <a:pPr algn="l" fontAlgn="b"/>
                      <a:r>
                        <a:rPr lang="es-ES" sz="1000" u="none" strike="noStrike">
                          <a:effectLst/>
                        </a:rPr>
                        <a:t>Universidad Nacional Mayor de San Marcos</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26,9</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33,5</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32,4</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35,6</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27,9</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32,9</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3164758160"/>
                  </a:ext>
                </a:extLst>
              </a:tr>
              <a:tr h="147172">
                <a:tc>
                  <a:txBody>
                    <a:bodyPr/>
                    <a:lstStyle/>
                    <a:p>
                      <a:pPr algn="l" fontAlgn="b"/>
                      <a:r>
                        <a:rPr lang="es-ES" sz="1000" u="none" strike="noStrike">
                          <a:effectLst/>
                        </a:rPr>
                        <a:t>Universidad Nacional Agraria La Molina</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26,2</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32,8</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29,6</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37,9</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32,9</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32,7</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1890571174"/>
                  </a:ext>
                </a:extLst>
              </a:tr>
              <a:tr h="147172">
                <a:tc>
                  <a:txBody>
                    <a:bodyPr/>
                    <a:lstStyle/>
                    <a:p>
                      <a:pPr algn="l" fontAlgn="b"/>
                      <a:r>
                        <a:rPr lang="es-ES" sz="1000" u="none" strike="noStrike">
                          <a:effectLst/>
                        </a:rPr>
                        <a:t>Universidad Cesar Vallejo</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40,2</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42,2</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36,1</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38,8</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24,2</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32,2</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796322956"/>
                  </a:ext>
                </a:extLst>
              </a:tr>
              <a:tr h="147172">
                <a:tc>
                  <a:txBody>
                    <a:bodyPr/>
                    <a:lstStyle/>
                    <a:p>
                      <a:pPr algn="l" fontAlgn="b"/>
                      <a:r>
                        <a:rPr lang="es-ES" sz="1000" u="none" strike="noStrike">
                          <a:effectLst/>
                        </a:rPr>
                        <a:t>Universidad de Lima</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25,7</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26,3</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35,1</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39,9</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24,3</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32,1</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1259845012"/>
                  </a:ext>
                </a:extLst>
              </a:tr>
              <a:tr h="147172">
                <a:tc>
                  <a:txBody>
                    <a:bodyPr/>
                    <a:lstStyle/>
                    <a:p>
                      <a:pPr algn="l" fontAlgn="b"/>
                      <a:r>
                        <a:rPr lang="es-ES" sz="1000" u="none" strike="noStrike">
                          <a:effectLst/>
                        </a:rPr>
                        <a:t>Universidad Nacional de San Antonio Abad del Cusco</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29,6</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33,6</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35,7</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27,6</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25,5</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31,3</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978048875"/>
                  </a:ext>
                </a:extLst>
              </a:tr>
              <a:tr h="147172">
                <a:tc>
                  <a:txBody>
                    <a:bodyPr/>
                    <a:lstStyle/>
                    <a:p>
                      <a:pPr algn="l" fontAlgn="b"/>
                      <a:r>
                        <a:rPr lang="es-ES" sz="1000" u="none" strike="noStrike">
                          <a:effectLst/>
                        </a:rPr>
                        <a:t>Universidad Nacional de San Agustin</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27,9</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31,7</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32,8</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31,8</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28,3</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29,9</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561957363"/>
                  </a:ext>
                </a:extLst>
              </a:tr>
              <a:tr h="147172">
                <a:tc>
                  <a:txBody>
                    <a:bodyPr/>
                    <a:lstStyle/>
                    <a:p>
                      <a:pPr algn="l" fontAlgn="b"/>
                      <a:r>
                        <a:rPr lang="es-ES" sz="1000" u="none" strike="noStrike">
                          <a:effectLst/>
                        </a:rPr>
                        <a:t>Universidad Privada del Norte</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23,7</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34,8</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34,3</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37,5</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20,9</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29,5</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143281595"/>
                  </a:ext>
                </a:extLst>
              </a:tr>
              <a:tr h="147172">
                <a:tc>
                  <a:txBody>
                    <a:bodyPr/>
                    <a:lstStyle/>
                    <a:p>
                      <a:pPr algn="l" fontAlgn="b"/>
                      <a:r>
                        <a:rPr lang="es-ES" sz="1000" u="none" strike="noStrike">
                          <a:effectLst/>
                        </a:rPr>
                        <a:t>Universidad Peruana de Ciencias Aplicadas</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31,8</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26,3</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31,7</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31,5</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23,4</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28,8</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3579544336"/>
                  </a:ext>
                </a:extLst>
              </a:tr>
              <a:tr h="147172">
                <a:tc>
                  <a:txBody>
                    <a:bodyPr/>
                    <a:lstStyle/>
                    <a:p>
                      <a:pPr algn="l" fontAlgn="b"/>
                      <a:r>
                        <a:rPr lang="es-ES" sz="1000" u="none" strike="noStrike">
                          <a:effectLst/>
                        </a:rPr>
                        <a:t>Universidad Nacional Pedro Ruiz Gallo</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29,3</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36,1</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25,9</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32,4</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24,2</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27,7</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222767889"/>
                  </a:ext>
                </a:extLst>
              </a:tr>
              <a:tr h="147172">
                <a:tc>
                  <a:txBody>
                    <a:bodyPr/>
                    <a:lstStyle/>
                    <a:p>
                      <a:pPr algn="l" fontAlgn="b"/>
                      <a:r>
                        <a:rPr lang="es-ES" sz="1000" u="none" strike="noStrike">
                          <a:effectLst/>
                        </a:rPr>
                        <a:t>Pontificia Universidad Catolica del Peru</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25</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27,9</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28,5</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27,7</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27,1</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27,5</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4148350831"/>
                  </a:ext>
                </a:extLst>
              </a:tr>
              <a:tr h="147172">
                <a:tc>
                  <a:txBody>
                    <a:bodyPr/>
                    <a:lstStyle/>
                    <a:p>
                      <a:pPr algn="l" fontAlgn="b"/>
                      <a:r>
                        <a:rPr lang="es-ES" sz="1000" u="none" strike="noStrike">
                          <a:effectLst/>
                        </a:rPr>
                        <a:t>Universidad Tecnologica del Peru</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25</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20</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31,8</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26,7</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22,6</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26,1</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2624189471"/>
                  </a:ext>
                </a:extLst>
              </a:tr>
              <a:tr h="147172">
                <a:tc>
                  <a:txBody>
                    <a:bodyPr/>
                    <a:lstStyle/>
                    <a:p>
                      <a:pPr algn="l" fontAlgn="b"/>
                      <a:r>
                        <a:rPr lang="es-ES" sz="1000" u="none" strike="noStrike">
                          <a:effectLst/>
                        </a:rPr>
                        <a:t>Universidad Senor de Sipan</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40</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29,8</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21,3</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26,1</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20,3</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25,8</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2053866918"/>
                  </a:ext>
                </a:extLst>
              </a:tr>
              <a:tr h="147172">
                <a:tc>
                  <a:txBody>
                    <a:bodyPr/>
                    <a:lstStyle/>
                    <a:p>
                      <a:pPr algn="l" fontAlgn="b"/>
                      <a:r>
                        <a:rPr lang="es-ES" sz="1000" u="none" strike="noStrike">
                          <a:effectLst/>
                        </a:rPr>
                        <a:t>Universidad Nacional de Trujillo</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23,6</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28,3</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31,9</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30,5</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16,9</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25,3</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1597063648"/>
                  </a:ext>
                </a:extLst>
              </a:tr>
              <a:tr h="147172">
                <a:tc>
                  <a:txBody>
                    <a:bodyPr/>
                    <a:lstStyle/>
                    <a:p>
                      <a:pPr algn="l" fontAlgn="b"/>
                      <a:r>
                        <a:rPr lang="es-ES" sz="1000" u="none" strike="noStrike">
                          <a:effectLst/>
                        </a:rPr>
                        <a:t>Universidad de Piura</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31,8</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25,7</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22,3</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22,7</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23,8</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25,1</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4086898793"/>
                  </a:ext>
                </a:extLst>
              </a:tr>
              <a:tr h="147172">
                <a:tc>
                  <a:txBody>
                    <a:bodyPr/>
                    <a:lstStyle/>
                    <a:p>
                      <a:pPr algn="l" fontAlgn="b"/>
                      <a:r>
                        <a:rPr lang="es-ES" sz="1000" u="none" strike="noStrike">
                          <a:effectLst/>
                        </a:rPr>
                        <a:t>Universidad Continental, Peru</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27,4</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43</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34,4</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26</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16,1</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24,9</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1639986573"/>
                  </a:ext>
                </a:extLst>
              </a:tr>
              <a:tr h="147172">
                <a:tc>
                  <a:txBody>
                    <a:bodyPr/>
                    <a:lstStyle/>
                    <a:p>
                      <a:pPr algn="l" fontAlgn="b"/>
                      <a:r>
                        <a:rPr lang="es-ES" sz="1000" u="none" strike="noStrike">
                          <a:effectLst/>
                        </a:rPr>
                        <a:t>Universidad Nacional Toribio Rodriguez de Mendoza de Amazonas</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12,7</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17,6</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29,1</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27,8</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19,3</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24,2</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928176815"/>
                  </a:ext>
                </a:extLst>
              </a:tr>
              <a:tr h="147172">
                <a:tc>
                  <a:txBody>
                    <a:bodyPr/>
                    <a:lstStyle/>
                    <a:p>
                      <a:pPr algn="l" fontAlgn="b"/>
                      <a:r>
                        <a:rPr lang="es-ES" sz="1000" u="none" strike="noStrike">
                          <a:effectLst/>
                        </a:rPr>
                        <a:t>Universidad Nacional del Altiplano</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27</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17,2</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17,7</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31,3</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18,8</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23,3</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1882502088"/>
                  </a:ext>
                </a:extLst>
              </a:tr>
              <a:tr h="147172">
                <a:tc>
                  <a:txBody>
                    <a:bodyPr/>
                    <a:lstStyle/>
                    <a:p>
                      <a:pPr algn="l" fontAlgn="b"/>
                      <a:r>
                        <a:rPr lang="es-ES" sz="1000" u="none" strike="noStrike">
                          <a:effectLst/>
                        </a:rPr>
                        <a:t>Universidad Nacional del Callao</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30,8</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25</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29,5</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20,5</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16,7</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23</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1146166749"/>
                  </a:ext>
                </a:extLst>
              </a:tr>
              <a:tr h="147172">
                <a:tc>
                  <a:txBody>
                    <a:bodyPr/>
                    <a:lstStyle/>
                    <a:p>
                      <a:pPr algn="l" fontAlgn="b"/>
                      <a:r>
                        <a:rPr lang="es-ES" sz="1000" u="none" strike="noStrike">
                          <a:effectLst/>
                        </a:rPr>
                        <a:t>Universidad Autonoma del Peru</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9,1</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13,9</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25,9</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24,1</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16,7</a:t>
                      </a:r>
                      <a:endParaRPr lang="es-ES" sz="1000" b="0" i="0" u="none" strike="noStrike">
                        <a:effectLst/>
                        <a:latin typeface="Arial" panose="020B0604020202020204" pitchFamily="34" charset="0"/>
                      </a:endParaRPr>
                    </a:p>
                  </a:txBody>
                  <a:tcPr marL="2585" marR="2585" marT="2585" marB="0" anchor="b"/>
                </a:tc>
                <a:tc>
                  <a:txBody>
                    <a:bodyPr/>
                    <a:lstStyle/>
                    <a:p>
                      <a:pPr algn="r" fontAlgn="b"/>
                      <a:r>
                        <a:rPr lang="es-ES" sz="1000" u="none" strike="noStrike">
                          <a:effectLst/>
                        </a:rPr>
                        <a:t>17,7</a:t>
                      </a:r>
                      <a:endParaRPr lang="es-ES" sz="1000" b="0" i="0" u="none" strike="noStrike">
                        <a:effectLst/>
                        <a:latin typeface="Arial" panose="020B0604020202020204" pitchFamily="34" charset="0"/>
                      </a:endParaRPr>
                    </a:p>
                  </a:txBody>
                  <a:tcPr marL="2585" marR="2585" marT="2585" marB="0" anchor="b"/>
                </a:tc>
                <a:extLst>
                  <a:ext uri="{0D108BD9-81ED-4DB2-BD59-A6C34878D82A}">
                    <a16:rowId xmlns:a16="http://schemas.microsoft.com/office/drawing/2014/main" val="1748523361"/>
                  </a:ext>
                </a:extLst>
              </a:tr>
              <a:tr h="147172">
                <a:tc>
                  <a:txBody>
                    <a:bodyPr/>
                    <a:lstStyle/>
                    <a:p>
                      <a:pPr algn="l" fontAlgn="b"/>
                      <a:r>
                        <a:rPr lang="es-ES" sz="1000" u="none" strike="noStrike" dirty="0">
                          <a:effectLst/>
                        </a:rPr>
                        <a:t>Universidad Nacional de </a:t>
                      </a:r>
                      <a:r>
                        <a:rPr lang="es-ES" sz="1000" u="none" strike="noStrike" dirty="0" err="1">
                          <a:effectLst/>
                        </a:rPr>
                        <a:t>Ingenieria</a:t>
                      </a:r>
                      <a:r>
                        <a:rPr lang="es-ES" sz="1000" u="none" strike="noStrike" dirty="0">
                          <a:effectLst/>
                        </a:rPr>
                        <a:t>, </a:t>
                      </a:r>
                      <a:r>
                        <a:rPr lang="es-ES" sz="1000" u="none" strike="noStrike" dirty="0" err="1">
                          <a:effectLst/>
                        </a:rPr>
                        <a:t>Peru</a:t>
                      </a:r>
                      <a:endParaRPr lang="es-ES" sz="1000" b="0" i="0" u="none" strike="noStrike" dirty="0">
                        <a:effectLst/>
                        <a:latin typeface="Arial" panose="020B0604020202020204" pitchFamily="34" charset="0"/>
                      </a:endParaRPr>
                    </a:p>
                  </a:txBody>
                  <a:tcPr marL="2585" marR="2585" marT="2585" marB="0" anchor="b"/>
                </a:tc>
                <a:tc>
                  <a:txBody>
                    <a:bodyPr/>
                    <a:lstStyle/>
                    <a:p>
                      <a:pPr algn="r" fontAlgn="b"/>
                      <a:r>
                        <a:rPr lang="es-ES" sz="1000" u="none" strike="noStrike" dirty="0">
                          <a:effectLst/>
                        </a:rPr>
                        <a:t>14,6</a:t>
                      </a:r>
                      <a:endParaRPr lang="es-ES" sz="1000" b="0" i="0" u="none" strike="noStrike" dirty="0">
                        <a:effectLst/>
                        <a:latin typeface="Arial" panose="020B0604020202020204" pitchFamily="34" charset="0"/>
                      </a:endParaRPr>
                    </a:p>
                  </a:txBody>
                  <a:tcPr marL="2585" marR="2585" marT="2585" marB="0" anchor="b"/>
                </a:tc>
                <a:tc>
                  <a:txBody>
                    <a:bodyPr/>
                    <a:lstStyle/>
                    <a:p>
                      <a:pPr algn="r" fontAlgn="b"/>
                      <a:r>
                        <a:rPr lang="es-ES" sz="1000" u="none" strike="noStrike" dirty="0">
                          <a:effectLst/>
                        </a:rPr>
                        <a:t>19,5</a:t>
                      </a:r>
                      <a:endParaRPr lang="es-ES" sz="1000" b="0" i="0" u="none" strike="noStrike" dirty="0">
                        <a:effectLst/>
                        <a:latin typeface="Arial" panose="020B0604020202020204" pitchFamily="34" charset="0"/>
                      </a:endParaRPr>
                    </a:p>
                  </a:txBody>
                  <a:tcPr marL="2585" marR="2585" marT="2585" marB="0" anchor="b"/>
                </a:tc>
                <a:tc>
                  <a:txBody>
                    <a:bodyPr/>
                    <a:lstStyle/>
                    <a:p>
                      <a:pPr algn="r" fontAlgn="b"/>
                      <a:r>
                        <a:rPr lang="es-ES" sz="1000" u="none" strike="noStrike" dirty="0">
                          <a:effectLst/>
                        </a:rPr>
                        <a:t>20</a:t>
                      </a:r>
                      <a:endParaRPr lang="es-ES" sz="1000" b="0" i="0" u="none" strike="noStrike" dirty="0">
                        <a:effectLst/>
                        <a:latin typeface="Arial" panose="020B0604020202020204" pitchFamily="34" charset="0"/>
                      </a:endParaRPr>
                    </a:p>
                  </a:txBody>
                  <a:tcPr marL="2585" marR="2585" marT="2585" marB="0" anchor="b"/>
                </a:tc>
                <a:tc>
                  <a:txBody>
                    <a:bodyPr/>
                    <a:lstStyle/>
                    <a:p>
                      <a:pPr algn="r" fontAlgn="b"/>
                      <a:r>
                        <a:rPr lang="es-ES" sz="1000" u="none" strike="noStrike" dirty="0">
                          <a:effectLst/>
                        </a:rPr>
                        <a:t>13,7</a:t>
                      </a:r>
                      <a:endParaRPr lang="es-ES" sz="1000" b="0" i="0" u="none" strike="noStrike" dirty="0">
                        <a:effectLst/>
                        <a:latin typeface="Arial" panose="020B0604020202020204" pitchFamily="34" charset="0"/>
                      </a:endParaRPr>
                    </a:p>
                  </a:txBody>
                  <a:tcPr marL="2585" marR="2585" marT="2585" marB="0" anchor="b"/>
                </a:tc>
                <a:tc>
                  <a:txBody>
                    <a:bodyPr/>
                    <a:lstStyle/>
                    <a:p>
                      <a:pPr algn="r" fontAlgn="b"/>
                      <a:r>
                        <a:rPr lang="es-ES" sz="1000" u="none" strike="noStrike" dirty="0">
                          <a:effectLst/>
                        </a:rPr>
                        <a:t>16,5</a:t>
                      </a:r>
                      <a:endParaRPr lang="es-ES" sz="1000" b="0" i="0" u="none" strike="noStrike" dirty="0">
                        <a:effectLst/>
                        <a:latin typeface="Arial" panose="020B0604020202020204" pitchFamily="34" charset="0"/>
                      </a:endParaRPr>
                    </a:p>
                  </a:txBody>
                  <a:tcPr marL="2585" marR="2585" marT="2585" marB="0" anchor="b"/>
                </a:tc>
                <a:tc>
                  <a:txBody>
                    <a:bodyPr/>
                    <a:lstStyle/>
                    <a:p>
                      <a:pPr algn="r" fontAlgn="b"/>
                      <a:r>
                        <a:rPr lang="es-ES" sz="1000" u="none" strike="noStrike" dirty="0">
                          <a:effectLst/>
                        </a:rPr>
                        <a:t>15,7</a:t>
                      </a:r>
                      <a:endParaRPr lang="es-ES" sz="1000" b="0" i="0" u="none" strike="noStrike" dirty="0">
                        <a:effectLst/>
                        <a:latin typeface="Arial" panose="020B0604020202020204" pitchFamily="34" charset="0"/>
                      </a:endParaRPr>
                    </a:p>
                  </a:txBody>
                  <a:tcPr marL="2585" marR="2585" marT="2585" marB="0" anchor="b"/>
                </a:tc>
                <a:extLst>
                  <a:ext uri="{0D108BD9-81ED-4DB2-BD59-A6C34878D82A}">
                    <a16:rowId xmlns:a16="http://schemas.microsoft.com/office/drawing/2014/main" val="17663942"/>
                  </a:ext>
                </a:extLst>
              </a:tr>
            </a:tbl>
          </a:graphicData>
        </a:graphic>
      </p:graphicFrame>
      <p:sp>
        <p:nvSpPr>
          <p:cNvPr id="6" name="Título 1">
            <a:extLst>
              <a:ext uri="{FF2B5EF4-FFF2-40B4-BE49-F238E27FC236}">
                <a16:creationId xmlns:a16="http://schemas.microsoft.com/office/drawing/2014/main" id="{F3D7A83D-7012-3E21-F3F0-8F5D99766993}"/>
              </a:ext>
            </a:extLst>
          </p:cNvPr>
          <p:cNvSpPr>
            <a:spLocks noGrp="1"/>
          </p:cNvSpPr>
          <p:nvPr>
            <p:ph type="title"/>
          </p:nvPr>
        </p:nvSpPr>
        <p:spPr>
          <a:xfrm>
            <a:off x="7863815" y="764373"/>
            <a:ext cx="3687417" cy="1920372"/>
          </a:xfrm>
        </p:spPr>
        <p:txBody>
          <a:bodyPr>
            <a:normAutofit/>
          </a:bodyPr>
          <a:lstStyle/>
          <a:p>
            <a:pPr algn="l"/>
            <a:r>
              <a:rPr lang="es-ES" sz="3600" dirty="0"/>
              <a:t>Nuevos indicadores</a:t>
            </a:r>
          </a:p>
        </p:txBody>
      </p:sp>
      <p:sp>
        <p:nvSpPr>
          <p:cNvPr id="7" name="Marcador de contenido 2">
            <a:extLst>
              <a:ext uri="{FF2B5EF4-FFF2-40B4-BE49-F238E27FC236}">
                <a16:creationId xmlns:a16="http://schemas.microsoft.com/office/drawing/2014/main" id="{156FC2CC-6675-4F27-455E-E9B1D118C5CB}"/>
              </a:ext>
            </a:extLst>
          </p:cNvPr>
          <p:cNvSpPr>
            <a:spLocks noGrp="1"/>
          </p:cNvSpPr>
          <p:nvPr>
            <p:ph idx="1"/>
          </p:nvPr>
        </p:nvSpPr>
        <p:spPr>
          <a:xfrm>
            <a:off x="7850748" y="2821774"/>
            <a:ext cx="3687417" cy="3148329"/>
          </a:xfrm>
        </p:spPr>
        <p:txBody>
          <a:bodyPr>
            <a:normAutofit/>
          </a:bodyPr>
          <a:lstStyle/>
          <a:p>
            <a:r>
              <a:rPr lang="es-ES" sz="1600" dirty="0" err="1"/>
              <a:t>Female</a:t>
            </a:r>
            <a:r>
              <a:rPr lang="es-ES" sz="1600" dirty="0"/>
              <a:t> </a:t>
            </a:r>
            <a:r>
              <a:rPr lang="es-ES" sz="1600" dirty="0" err="1"/>
              <a:t>Scientific</a:t>
            </a:r>
            <a:r>
              <a:rPr lang="es-ES" sz="1600" dirty="0"/>
              <a:t> </a:t>
            </a:r>
            <a:r>
              <a:rPr lang="es-ES" sz="1600" dirty="0" err="1"/>
              <a:t>Talent</a:t>
            </a:r>
            <a:r>
              <a:rPr lang="es-ES" sz="1600" dirty="0"/>
              <a:t> Pool (</a:t>
            </a:r>
            <a:r>
              <a:rPr lang="es-ES" sz="1600" dirty="0" err="1"/>
              <a:t>FemSTP</a:t>
            </a:r>
            <a:r>
              <a:rPr lang="es-ES" sz="1600" dirty="0"/>
              <a:t>)</a:t>
            </a:r>
          </a:p>
          <a:p>
            <a:pPr lvl="1"/>
            <a:r>
              <a:rPr lang="en-US" sz="1600" b="0" i="0" dirty="0">
                <a:solidFill>
                  <a:schemeClr val="bg1"/>
                </a:solidFill>
                <a:effectLst/>
                <a:highlight>
                  <a:srgbClr val="FBFBFB"/>
                </a:highlight>
                <a:latin typeface="hk_groteskregular"/>
              </a:rPr>
              <a:t> the number of different female authors of scientific papers from an institution. Size-dependent.</a:t>
            </a:r>
            <a:endParaRPr lang="es-ES" sz="1600" dirty="0">
              <a:solidFill>
                <a:schemeClr val="bg1"/>
              </a:solidFill>
            </a:endParaRPr>
          </a:p>
        </p:txBody>
      </p:sp>
    </p:spTree>
    <p:extLst>
      <p:ext uri="{BB962C8B-B14F-4D97-AF65-F5344CB8AC3E}">
        <p14:creationId xmlns:p14="http://schemas.microsoft.com/office/powerpoint/2010/main" val="116781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4618A9-B90A-EAB8-D349-7F036ACE6D5A}"/>
              </a:ext>
            </a:extLst>
          </p:cNvPr>
          <p:cNvSpPr>
            <a:spLocks noGrp="1"/>
          </p:cNvSpPr>
          <p:nvPr>
            <p:ph type="title"/>
          </p:nvPr>
        </p:nvSpPr>
        <p:spPr/>
        <p:txBody>
          <a:bodyPr>
            <a:normAutofit fontScale="90000"/>
          </a:bodyPr>
          <a:lstStyle/>
          <a:p>
            <a:r>
              <a:rPr lang="es-ES" dirty="0"/>
              <a:t>% de autores mujeres en revistas por regiones y países LATAM</a:t>
            </a:r>
          </a:p>
        </p:txBody>
      </p:sp>
      <mc:AlternateContent xmlns:mc="http://schemas.openxmlformats.org/markup-compatibility/2006" xmlns:cx1="http://schemas.microsoft.com/office/drawing/2015/9/8/chartex">
        <mc:Choice Requires="cx1">
          <p:graphicFrame>
            <p:nvGraphicFramePr>
              <p:cNvPr id="4" name="Gráfico 3">
                <a:extLst>
                  <a:ext uri="{FF2B5EF4-FFF2-40B4-BE49-F238E27FC236}">
                    <a16:creationId xmlns:a16="http://schemas.microsoft.com/office/drawing/2014/main" id="{57767401-D434-E129-6DCE-ED662F121265}"/>
                  </a:ext>
                </a:extLst>
              </p:cNvPr>
              <p:cNvGraphicFramePr/>
              <p:nvPr>
                <p:extLst>
                  <p:ext uri="{D42A27DB-BD31-4B8C-83A1-F6EECF244321}">
                    <p14:modId xmlns:p14="http://schemas.microsoft.com/office/powerpoint/2010/main" val="1048102485"/>
                  </p:ext>
                </p:extLst>
              </p:nvPr>
            </p:nvGraphicFramePr>
            <p:xfrm>
              <a:off x="0" y="2376376"/>
              <a:ext cx="6374219" cy="4029739"/>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4" name="Gráfico 3">
                <a:extLst>
                  <a:ext uri="{FF2B5EF4-FFF2-40B4-BE49-F238E27FC236}">
                    <a16:creationId xmlns:a16="http://schemas.microsoft.com/office/drawing/2014/main" id="{57767401-D434-E129-6DCE-ED662F121265}"/>
                  </a:ext>
                </a:extLst>
              </p:cNvPr>
              <p:cNvPicPr>
                <a:picLocks noGrp="1" noRot="1" noChangeAspect="1" noMove="1" noResize="1" noEditPoints="1" noAdjustHandles="1" noChangeArrowheads="1" noChangeShapeType="1"/>
              </p:cNvPicPr>
              <p:nvPr/>
            </p:nvPicPr>
            <p:blipFill>
              <a:blip r:embed="rId3"/>
              <a:stretch>
                <a:fillRect/>
              </a:stretch>
            </p:blipFill>
            <p:spPr>
              <a:xfrm>
                <a:off x="0" y="2376376"/>
                <a:ext cx="6374219" cy="4029739"/>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3" name="Gráfico 2">
                <a:extLst>
                  <a:ext uri="{FF2B5EF4-FFF2-40B4-BE49-F238E27FC236}">
                    <a16:creationId xmlns:a16="http://schemas.microsoft.com/office/drawing/2014/main" id="{5427A818-DC93-2579-AF4F-4E807344ACC3}"/>
                  </a:ext>
                </a:extLst>
              </p:cNvPr>
              <p:cNvGraphicFramePr/>
              <p:nvPr>
                <p:extLst>
                  <p:ext uri="{D42A27DB-BD31-4B8C-83A1-F6EECF244321}">
                    <p14:modId xmlns:p14="http://schemas.microsoft.com/office/powerpoint/2010/main" val="104678670"/>
                  </p:ext>
                </p:extLst>
              </p:nvPr>
            </p:nvGraphicFramePr>
            <p:xfrm>
              <a:off x="6480544" y="2376376"/>
              <a:ext cx="5612219" cy="3779875"/>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3" name="Gráfico 2">
                <a:extLst>
                  <a:ext uri="{FF2B5EF4-FFF2-40B4-BE49-F238E27FC236}">
                    <a16:creationId xmlns:a16="http://schemas.microsoft.com/office/drawing/2014/main" id="{5427A818-DC93-2579-AF4F-4E807344ACC3}"/>
                  </a:ext>
                </a:extLst>
              </p:cNvPr>
              <p:cNvPicPr>
                <a:picLocks noGrp="1" noRot="1" noChangeAspect="1" noMove="1" noResize="1" noEditPoints="1" noAdjustHandles="1" noChangeArrowheads="1" noChangeShapeType="1"/>
              </p:cNvPicPr>
              <p:nvPr/>
            </p:nvPicPr>
            <p:blipFill>
              <a:blip r:embed="rId5"/>
              <a:stretch>
                <a:fillRect/>
              </a:stretch>
            </p:blipFill>
            <p:spPr>
              <a:xfrm>
                <a:off x="6480544" y="2376376"/>
                <a:ext cx="5612219" cy="3779875"/>
              </a:xfrm>
              <a:prstGeom prst="rect">
                <a:avLst/>
              </a:prstGeom>
            </p:spPr>
          </p:pic>
        </mc:Fallback>
      </mc:AlternateContent>
    </p:spTree>
    <p:extLst>
      <p:ext uri="{BB962C8B-B14F-4D97-AF65-F5344CB8AC3E}">
        <p14:creationId xmlns:p14="http://schemas.microsoft.com/office/powerpoint/2010/main" val="466099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DFADFB3-3D44-49A8-AE3B-A87C61607F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15" name="Picture 14">
            <a:extLst>
              <a:ext uri="{FF2B5EF4-FFF2-40B4-BE49-F238E27FC236}">
                <a16:creationId xmlns:a16="http://schemas.microsoft.com/office/drawing/2014/main" id="{BB912AE0-CAD9-4F8F-A2A2-BDF07D4EDD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useBgFill="1">
        <p:nvSpPr>
          <p:cNvPr id="17" name="Rectangle 16">
            <a:extLst>
              <a:ext uri="{FF2B5EF4-FFF2-40B4-BE49-F238E27FC236}">
                <a16:creationId xmlns:a16="http://schemas.microsoft.com/office/drawing/2014/main" id="{BD7C2DEF-63C5-495B-BBE5-720E5D12B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FE21E403-0B61-4473-BE57-AB0F163796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8" name="Imagen 7">
            <a:extLst>
              <a:ext uri="{FF2B5EF4-FFF2-40B4-BE49-F238E27FC236}">
                <a16:creationId xmlns:a16="http://schemas.microsoft.com/office/drawing/2014/main" id="{F894F5EA-6C24-DA00-9C68-4969D220BDFC}"/>
              </a:ext>
            </a:extLst>
          </p:cNvPr>
          <p:cNvPicPr>
            <a:picLocks noChangeAspect="1"/>
          </p:cNvPicPr>
          <p:nvPr/>
        </p:nvPicPr>
        <p:blipFill rotWithShape="1">
          <a:blip r:embed="rId5"/>
          <a:srcRect l="17407" t="18095" r="12307" b="25714"/>
          <a:stretch/>
        </p:blipFill>
        <p:spPr>
          <a:xfrm>
            <a:off x="1143000" y="49084"/>
            <a:ext cx="10200626" cy="6808915"/>
          </a:xfrm>
          <a:prstGeom prst="rect">
            <a:avLst/>
          </a:prstGeom>
        </p:spPr>
      </p:pic>
    </p:spTree>
    <p:extLst>
      <p:ext uri="{BB962C8B-B14F-4D97-AF65-F5344CB8AC3E}">
        <p14:creationId xmlns:p14="http://schemas.microsoft.com/office/powerpoint/2010/main" val="516618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FADFB3-3D44-49A8-AE3B-A87C61607F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11" name="Picture 10">
            <a:extLst>
              <a:ext uri="{FF2B5EF4-FFF2-40B4-BE49-F238E27FC236}">
                <a16:creationId xmlns:a16="http://schemas.microsoft.com/office/drawing/2014/main" id="{BB912AE0-CAD9-4F8F-A2A2-BDF07D4EDD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useBgFill="1">
        <p:nvSpPr>
          <p:cNvPr id="13" name="Rectangle 12">
            <a:extLst>
              <a:ext uri="{FF2B5EF4-FFF2-40B4-BE49-F238E27FC236}">
                <a16:creationId xmlns:a16="http://schemas.microsoft.com/office/drawing/2014/main" id="{BD7C2DEF-63C5-495B-BBE5-720E5D12B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E21E403-0B61-4473-BE57-AB0F163796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ítulo 1">
            <a:extLst>
              <a:ext uri="{FF2B5EF4-FFF2-40B4-BE49-F238E27FC236}">
                <a16:creationId xmlns:a16="http://schemas.microsoft.com/office/drawing/2014/main" id="{DB267451-96C7-3BA2-112E-21160307FEF2}"/>
              </a:ext>
            </a:extLst>
          </p:cNvPr>
          <p:cNvSpPr>
            <a:spLocks noGrp="1"/>
          </p:cNvSpPr>
          <p:nvPr>
            <p:ph type="title"/>
          </p:nvPr>
        </p:nvSpPr>
        <p:spPr>
          <a:xfrm>
            <a:off x="636696" y="643464"/>
            <a:ext cx="3761964" cy="3273061"/>
          </a:xfrm>
          <a:noFill/>
          <a:ln w="19050">
            <a:noFill/>
            <a:prstDash val="dash"/>
          </a:ln>
        </p:spPr>
        <p:txBody>
          <a:bodyPr vert="horz" lIns="91440" tIns="45720" rIns="91440" bIns="45720" rtlCol="0" anchor="b">
            <a:normAutofit/>
          </a:bodyPr>
          <a:lstStyle/>
          <a:p>
            <a:r>
              <a:rPr lang="en-US" sz="3000"/>
              <a:t>Taxonomía de nombres de acuerdo con el método de TCC (Van Buskirk, Clauset y Larremore, 2023)</a:t>
            </a:r>
          </a:p>
        </p:txBody>
      </p:sp>
      <p:pic>
        <p:nvPicPr>
          <p:cNvPr id="4" name="Imagen 3" descr="Diagrama&#10;&#10;Descripción generada automáticamente">
            <a:extLst>
              <a:ext uri="{FF2B5EF4-FFF2-40B4-BE49-F238E27FC236}">
                <a16:creationId xmlns:a16="http://schemas.microsoft.com/office/drawing/2014/main" id="{DA3F0AA0-DD08-B0A4-1FDC-D9C529CC4E30}"/>
              </a:ext>
            </a:extLst>
          </p:cNvPr>
          <p:cNvPicPr>
            <a:picLocks noChangeAspect="1"/>
          </p:cNvPicPr>
          <p:nvPr/>
        </p:nvPicPr>
        <p:blipFill rotWithShape="1">
          <a:blip r:embed="rId5"/>
          <a:srcRect l="7526"/>
          <a:stretch/>
        </p:blipFill>
        <p:spPr bwMode="auto">
          <a:xfrm>
            <a:off x="5361375" y="941122"/>
            <a:ext cx="5548493" cy="5115048"/>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868933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B080FE4-3D85-FF2B-0932-0F7B481EC0A7}"/>
              </a:ext>
            </a:extLst>
          </p:cNvPr>
          <p:cNvPicPr>
            <a:picLocks noChangeAspect="1"/>
          </p:cNvPicPr>
          <p:nvPr/>
        </p:nvPicPr>
        <p:blipFill rotWithShape="1">
          <a:blip r:embed="rId3"/>
          <a:srcRect l="19268" t="16435" r="18148" b="16200"/>
          <a:stretch/>
        </p:blipFill>
        <p:spPr>
          <a:xfrm>
            <a:off x="1376916" y="1654"/>
            <a:ext cx="9563986" cy="6863011"/>
          </a:xfrm>
          <a:prstGeom prst="rect">
            <a:avLst/>
          </a:prstGeom>
        </p:spPr>
      </p:pic>
    </p:spTree>
    <p:extLst>
      <p:ext uri="{BB962C8B-B14F-4D97-AF65-F5344CB8AC3E}">
        <p14:creationId xmlns:p14="http://schemas.microsoft.com/office/powerpoint/2010/main" val="2413212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67451-96C7-3BA2-112E-21160307FEF2}"/>
              </a:ext>
            </a:extLst>
          </p:cNvPr>
          <p:cNvSpPr>
            <a:spLocks noGrp="1"/>
          </p:cNvSpPr>
          <p:nvPr>
            <p:ph type="title"/>
          </p:nvPr>
        </p:nvSpPr>
        <p:spPr>
          <a:xfrm>
            <a:off x="2943446" y="365125"/>
            <a:ext cx="8610600" cy="1293028"/>
          </a:xfrm>
        </p:spPr>
        <p:txBody>
          <a:bodyPr>
            <a:noAutofit/>
          </a:bodyPr>
          <a:lstStyle/>
          <a:p>
            <a:r>
              <a:rPr lang="es-ES" sz="3200" dirty="0"/>
              <a:t>Evolución de la producción científica por género (trabajos citables, 2003-2022)</a:t>
            </a:r>
          </a:p>
        </p:txBody>
      </p:sp>
      <p:pic>
        <p:nvPicPr>
          <p:cNvPr id="5" name="Imagen 4">
            <a:extLst>
              <a:ext uri="{FF2B5EF4-FFF2-40B4-BE49-F238E27FC236}">
                <a16:creationId xmlns:a16="http://schemas.microsoft.com/office/drawing/2014/main" id="{841B6B7F-C107-D8D3-E740-0BC86AC2D9EA}"/>
              </a:ext>
            </a:extLst>
          </p:cNvPr>
          <p:cNvPicPr>
            <a:picLocks noChangeAspect="1"/>
          </p:cNvPicPr>
          <p:nvPr/>
        </p:nvPicPr>
        <p:blipFill>
          <a:blip r:embed="rId3"/>
          <a:stretch>
            <a:fillRect/>
          </a:stretch>
        </p:blipFill>
        <p:spPr>
          <a:xfrm>
            <a:off x="1019475" y="1777975"/>
            <a:ext cx="9225738" cy="4714900"/>
          </a:xfrm>
          <a:prstGeom prst="rect">
            <a:avLst/>
          </a:prstGeom>
        </p:spPr>
      </p:pic>
    </p:spTree>
    <p:extLst>
      <p:ext uri="{BB962C8B-B14F-4D97-AF65-F5344CB8AC3E}">
        <p14:creationId xmlns:p14="http://schemas.microsoft.com/office/powerpoint/2010/main" val="4059178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Mapa&#10;&#10;Descripción generada automáticamente">
            <a:extLst>
              <a:ext uri="{FF2B5EF4-FFF2-40B4-BE49-F238E27FC236}">
                <a16:creationId xmlns:a16="http://schemas.microsoft.com/office/drawing/2014/main" id="{EF290E6B-3D6C-AA45-459F-9B8F47593F50}"/>
              </a:ext>
            </a:extLst>
          </p:cNvPr>
          <p:cNvPicPr>
            <a:picLocks noChangeAspect="1"/>
          </p:cNvPicPr>
          <p:nvPr/>
        </p:nvPicPr>
        <p:blipFill rotWithShape="1">
          <a:blip r:embed="rId3">
            <a:extLst>
              <a:ext uri="{28A0092B-C50C-407E-A947-70E740481C1C}">
                <a14:useLocalDpi xmlns:a14="http://schemas.microsoft.com/office/drawing/2010/main" val="0"/>
              </a:ext>
            </a:extLst>
          </a:blip>
          <a:srcRect l="3844" t="34421" r="25340" b="18776"/>
          <a:stretch/>
        </p:blipFill>
        <p:spPr>
          <a:xfrm>
            <a:off x="1" y="1111430"/>
            <a:ext cx="11588620" cy="5744217"/>
          </a:xfrm>
          <a:prstGeom prst="rect">
            <a:avLst/>
          </a:prstGeom>
        </p:spPr>
      </p:pic>
      <p:graphicFrame>
        <p:nvGraphicFramePr>
          <p:cNvPr id="7" name="Tabla 6">
            <a:extLst>
              <a:ext uri="{FF2B5EF4-FFF2-40B4-BE49-F238E27FC236}">
                <a16:creationId xmlns:a16="http://schemas.microsoft.com/office/drawing/2014/main" id="{81456F75-47E1-9D94-6957-8CB69AFC0DF4}"/>
              </a:ext>
            </a:extLst>
          </p:cNvPr>
          <p:cNvGraphicFramePr>
            <a:graphicFrameLocks noGrp="1"/>
          </p:cNvGraphicFramePr>
          <p:nvPr/>
        </p:nvGraphicFramePr>
        <p:xfrm>
          <a:off x="27432" y="4133021"/>
          <a:ext cx="2590801" cy="2686050"/>
        </p:xfrm>
        <a:graphic>
          <a:graphicData uri="http://schemas.openxmlformats.org/drawingml/2006/table">
            <a:tbl>
              <a:tblPr>
                <a:tableStyleId>{5C22544A-7EE6-4342-B048-85BDC9FD1C3A}</a:tableStyleId>
              </a:tblPr>
              <a:tblGrid>
                <a:gridCol w="659592">
                  <a:extLst>
                    <a:ext uri="{9D8B030D-6E8A-4147-A177-3AD203B41FA5}">
                      <a16:colId xmlns:a16="http://schemas.microsoft.com/office/drawing/2014/main" val="3321934177"/>
                    </a:ext>
                  </a:extLst>
                </a:gridCol>
                <a:gridCol w="608854">
                  <a:extLst>
                    <a:ext uri="{9D8B030D-6E8A-4147-A177-3AD203B41FA5}">
                      <a16:colId xmlns:a16="http://schemas.microsoft.com/office/drawing/2014/main" val="1614525503"/>
                    </a:ext>
                  </a:extLst>
                </a:gridCol>
                <a:gridCol w="713501">
                  <a:extLst>
                    <a:ext uri="{9D8B030D-6E8A-4147-A177-3AD203B41FA5}">
                      <a16:colId xmlns:a16="http://schemas.microsoft.com/office/drawing/2014/main" val="3231408840"/>
                    </a:ext>
                  </a:extLst>
                </a:gridCol>
                <a:gridCol w="608854">
                  <a:extLst>
                    <a:ext uri="{9D8B030D-6E8A-4147-A177-3AD203B41FA5}">
                      <a16:colId xmlns:a16="http://schemas.microsoft.com/office/drawing/2014/main" val="1153830656"/>
                    </a:ext>
                  </a:extLst>
                </a:gridCol>
              </a:tblGrid>
              <a:tr h="190500">
                <a:tc>
                  <a:txBody>
                    <a:bodyPr/>
                    <a:lstStyle/>
                    <a:p>
                      <a:pPr algn="l" fontAlgn="ctr"/>
                      <a:r>
                        <a:rPr lang="en-GB" sz="1000" b="1" u="none" strike="noStrike" dirty="0">
                          <a:effectLst/>
                        </a:rPr>
                        <a:t>Country</a:t>
                      </a:r>
                      <a:endParaRPr lang="es-ES" sz="1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000" b="1" u="none" strike="noStrike" dirty="0">
                          <a:effectLst/>
                        </a:rPr>
                        <a:t>%Female</a:t>
                      </a:r>
                      <a:endParaRPr lang="es-ES" sz="1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GB" sz="1000" b="1" u="none" strike="noStrike" dirty="0">
                          <a:effectLst/>
                        </a:rPr>
                        <a:t>Country</a:t>
                      </a:r>
                      <a:endParaRPr lang="es-ES" sz="1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000" b="1" u="none" strike="noStrike" dirty="0">
                          <a:effectLst/>
                        </a:rPr>
                        <a:t>%Female</a:t>
                      </a:r>
                      <a:endParaRPr lang="es-ES" sz="10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75077782"/>
                  </a:ext>
                </a:extLst>
              </a:tr>
              <a:tr h="304800">
                <a:tc>
                  <a:txBody>
                    <a:bodyPr/>
                    <a:lstStyle/>
                    <a:p>
                      <a:pPr algn="l" fontAlgn="ctr"/>
                      <a:r>
                        <a:rPr lang="en-GB" sz="1000" u="none" strike="noStrike">
                          <a:effectLst/>
                        </a:rPr>
                        <a:t>United States</a:t>
                      </a:r>
                      <a:endParaRPr lang="es-E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000" u="none" strike="noStrike" dirty="0">
                          <a:effectLst/>
                        </a:rPr>
                        <a:t>44.56</a:t>
                      </a:r>
                      <a:endParaRPr lang="es-E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GB" sz="1000" u="none" strike="noStrike" dirty="0">
                          <a:effectLst/>
                        </a:rPr>
                        <a:t>Australia</a:t>
                      </a:r>
                      <a:endParaRPr lang="es-E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000" u="none" strike="noStrike" dirty="0">
                          <a:effectLst/>
                        </a:rPr>
                        <a:t>49.32</a:t>
                      </a:r>
                      <a:endParaRPr lang="es-E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04469044"/>
                  </a:ext>
                </a:extLst>
              </a:tr>
              <a:tr h="285750">
                <a:tc>
                  <a:txBody>
                    <a:bodyPr/>
                    <a:lstStyle/>
                    <a:p>
                      <a:pPr algn="l" fontAlgn="ctr"/>
                      <a:r>
                        <a:rPr lang="en-GB" sz="1000" u="none" strike="noStrike">
                          <a:effectLst/>
                        </a:rPr>
                        <a:t>China</a:t>
                      </a:r>
                      <a:endParaRPr lang="es-E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000" u="none" strike="noStrike">
                          <a:effectLst/>
                        </a:rPr>
                        <a:t>40.56</a:t>
                      </a:r>
                      <a:endParaRPr lang="es-ES"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000" u="none" strike="noStrike">
                          <a:effectLst/>
                        </a:rPr>
                        <a:t>Brazil</a:t>
                      </a:r>
                      <a:endParaRPr lang="es-E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000" u="none" strike="noStrike">
                          <a:effectLst/>
                        </a:rPr>
                        <a:t>50.28</a:t>
                      </a:r>
                      <a:endParaRPr lang="es-E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83343882"/>
                  </a:ext>
                </a:extLst>
              </a:tr>
              <a:tr h="190500">
                <a:tc>
                  <a:txBody>
                    <a:bodyPr/>
                    <a:lstStyle/>
                    <a:p>
                      <a:pPr algn="l" fontAlgn="ctr"/>
                      <a:r>
                        <a:rPr lang="en-GB" sz="1000" u="none" strike="noStrike">
                          <a:effectLst/>
                        </a:rPr>
                        <a:t>Japan</a:t>
                      </a:r>
                      <a:endParaRPr lang="es-E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000" u="none" strike="noStrike">
                          <a:effectLst/>
                        </a:rPr>
                        <a:t>26.05</a:t>
                      </a:r>
                      <a:endParaRPr lang="es-ES"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000" u="none" strike="noStrike">
                          <a:effectLst/>
                        </a:rPr>
                        <a:t>India</a:t>
                      </a:r>
                      <a:endParaRPr lang="es-E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000" u="none" strike="noStrike">
                          <a:effectLst/>
                        </a:rPr>
                        <a:t>35.1</a:t>
                      </a:r>
                      <a:endParaRPr lang="es-E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36204190"/>
                  </a:ext>
                </a:extLst>
              </a:tr>
              <a:tr h="304800">
                <a:tc>
                  <a:txBody>
                    <a:bodyPr/>
                    <a:lstStyle/>
                    <a:p>
                      <a:pPr algn="l" fontAlgn="ctr"/>
                      <a:r>
                        <a:rPr lang="en-GB" sz="1000" u="none" strike="noStrike">
                          <a:effectLst/>
                        </a:rPr>
                        <a:t>Germany</a:t>
                      </a:r>
                      <a:endParaRPr lang="es-E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000" u="none" strike="noStrike">
                          <a:effectLst/>
                        </a:rPr>
                        <a:t>38.41</a:t>
                      </a:r>
                      <a:endParaRPr lang="es-ES"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000" u="none" strike="noStrike">
                          <a:effectLst/>
                        </a:rPr>
                        <a:t>Russian Fed.</a:t>
                      </a:r>
                      <a:endParaRPr lang="es-E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000" u="none" strike="noStrike">
                          <a:effectLst/>
                        </a:rPr>
                        <a:t>48.97</a:t>
                      </a:r>
                      <a:endParaRPr lang="es-E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29879862"/>
                  </a:ext>
                </a:extLst>
              </a:tr>
              <a:tr h="304800">
                <a:tc>
                  <a:txBody>
                    <a:bodyPr/>
                    <a:lstStyle/>
                    <a:p>
                      <a:pPr algn="l" fontAlgn="ctr"/>
                      <a:r>
                        <a:rPr lang="en-GB" sz="1000" u="none" strike="noStrike">
                          <a:effectLst/>
                        </a:rPr>
                        <a:t>United Kingdom</a:t>
                      </a:r>
                      <a:endParaRPr lang="es-E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000" u="none" strike="noStrike">
                          <a:effectLst/>
                        </a:rPr>
                        <a:t>44.97</a:t>
                      </a:r>
                      <a:endParaRPr lang="es-ES"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000" u="none" strike="noStrike">
                          <a:effectLst/>
                        </a:rPr>
                        <a:t>Netherlands</a:t>
                      </a:r>
                      <a:endParaRPr lang="es-E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000" u="none" strike="noStrike">
                          <a:effectLst/>
                        </a:rPr>
                        <a:t>48.73</a:t>
                      </a:r>
                      <a:endParaRPr lang="es-E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28019"/>
                  </a:ext>
                </a:extLst>
              </a:tr>
              <a:tr h="190500">
                <a:tc>
                  <a:txBody>
                    <a:bodyPr/>
                    <a:lstStyle/>
                    <a:p>
                      <a:pPr algn="l" fontAlgn="ctr"/>
                      <a:r>
                        <a:rPr lang="en-GB" sz="1000" u="none" strike="noStrike">
                          <a:effectLst/>
                        </a:rPr>
                        <a:t>Italy</a:t>
                      </a:r>
                      <a:endParaRPr lang="es-E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000" u="none" strike="noStrike">
                          <a:effectLst/>
                        </a:rPr>
                        <a:t>55.25</a:t>
                      </a:r>
                      <a:endParaRPr lang="es-ES"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000" u="none" strike="noStrike">
                          <a:effectLst/>
                        </a:rPr>
                        <a:t>Taiwan</a:t>
                      </a:r>
                      <a:endParaRPr lang="es-E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000" u="none" strike="noStrike">
                          <a:effectLst/>
                        </a:rPr>
                        <a:t>37.61</a:t>
                      </a:r>
                      <a:endParaRPr lang="es-E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21068419"/>
                  </a:ext>
                </a:extLst>
              </a:tr>
              <a:tr h="190500">
                <a:tc>
                  <a:txBody>
                    <a:bodyPr/>
                    <a:lstStyle/>
                    <a:p>
                      <a:pPr algn="l" fontAlgn="ctr"/>
                      <a:r>
                        <a:rPr lang="en-GB" sz="1000" u="none" strike="noStrike">
                          <a:effectLst/>
                        </a:rPr>
                        <a:t>France</a:t>
                      </a:r>
                      <a:endParaRPr lang="es-E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000" u="none" strike="noStrike">
                          <a:effectLst/>
                        </a:rPr>
                        <a:t>43.84</a:t>
                      </a:r>
                      <a:endParaRPr lang="es-ES"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000" u="none" strike="noStrike">
                          <a:effectLst/>
                        </a:rPr>
                        <a:t>Iran</a:t>
                      </a:r>
                      <a:endParaRPr lang="es-E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000" u="none" strike="noStrike">
                          <a:effectLst/>
                        </a:rPr>
                        <a:t>38.42</a:t>
                      </a:r>
                      <a:endParaRPr lang="es-E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60934828"/>
                  </a:ext>
                </a:extLst>
              </a:tr>
              <a:tr h="304800">
                <a:tc>
                  <a:txBody>
                    <a:bodyPr/>
                    <a:lstStyle/>
                    <a:p>
                      <a:pPr algn="l" fontAlgn="ctr"/>
                      <a:r>
                        <a:rPr lang="en-GB" sz="1000" u="none" strike="noStrike">
                          <a:effectLst/>
                        </a:rPr>
                        <a:t>South Korea</a:t>
                      </a:r>
                      <a:endParaRPr lang="es-E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000" u="none" strike="noStrike">
                          <a:effectLst/>
                        </a:rPr>
                        <a:t>34.66</a:t>
                      </a:r>
                      <a:endParaRPr lang="es-ES"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000" u="none" strike="noStrike">
                          <a:effectLst/>
                        </a:rPr>
                        <a:t>Switzerland</a:t>
                      </a:r>
                      <a:endParaRPr lang="es-E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000" u="none" strike="noStrike">
                          <a:effectLst/>
                        </a:rPr>
                        <a:t>41.73</a:t>
                      </a:r>
                      <a:endParaRPr lang="es-E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58379658"/>
                  </a:ext>
                </a:extLst>
              </a:tr>
              <a:tr h="190500">
                <a:tc>
                  <a:txBody>
                    <a:bodyPr/>
                    <a:lstStyle/>
                    <a:p>
                      <a:pPr algn="l" fontAlgn="ctr"/>
                      <a:r>
                        <a:rPr lang="en-GB" sz="1000" u="none" strike="noStrike">
                          <a:effectLst/>
                        </a:rPr>
                        <a:t>Spain</a:t>
                      </a:r>
                      <a:endParaRPr lang="es-E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000" u="none" strike="noStrike">
                          <a:effectLst/>
                        </a:rPr>
                        <a:t>50.53</a:t>
                      </a:r>
                      <a:endParaRPr lang="es-ES"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000" u="none" strike="noStrike">
                          <a:effectLst/>
                        </a:rPr>
                        <a:t>Poland</a:t>
                      </a:r>
                      <a:endParaRPr lang="es-E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000" u="none" strike="noStrike">
                          <a:effectLst/>
                        </a:rPr>
                        <a:t>51.49</a:t>
                      </a:r>
                      <a:endParaRPr lang="es-E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18534217"/>
                  </a:ext>
                </a:extLst>
              </a:tr>
              <a:tr h="190500">
                <a:tc>
                  <a:txBody>
                    <a:bodyPr/>
                    <a:lstStyle/>
                    <a:p>
                      <a:pPr algn="l" fontAlgn="ctr"/>
                      <a:r>
                        <a:rPr lang="en-GB" sz="1000" u="none" strike="noStrike" dirty="0">
                          <a:effectLst/>
                        </a:rPr>
                        <a:t>Canada</a:t>
                      </a:r>
                      <a:endParaRPr lang="es-E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000" u="none" strike="noStrike" dirty="0">
                          <a:effectLst/>
                        </a:rPr>
                        <a:t>46.5</a:t>
                      </a:r>
                      <a:endParaRPr lang="es-E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GB" sz="1000" u="none" strike="noStrike" dirty="0">
                          <a:effectLst/>
                        </a:rPr>
                        <a:t>Turkey</a:t>
                      </a:r>
                      <a:endParaRPr lang="es-E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000" u="none" strike="noStrike" dirty="0">
                          <a:effectLst/>
                        </a:rPr>
                        <a:t>43.52</a:t>
                      </a:r>
                      <a:endParaRPr lang="es-E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19833366"/>
                  </a:ext>
                </a:extLst>
              </a:tr>
            </a:tbl>
          </a:graphicData>
        </a:graphic>
      </p:graphicFrame>
      <p:pic>
        <p:nvPicPr>
          <p:cNvPr id="9" name="Imagen 8">
            <a:extLst>
              <a:ext uri="{FF2B5EF4-FFF2-40B4-BE49-F238E27FC236}">
                <a16:creationId xmlns:a16="http://schemas.microsoft.com/office/drawing/2014/main" id="{ED82BFE4-42BD-0EFD-4AA4-AA28C9E9ABDB}"/>
              </a:ext>
            </a:extLst>
          </p:cNvPr>
          <p:cNvPicPr>
            <a:picLocks noChangeAspect="1"/>
          </p:cNvPicPr>
          <p:nvPr/>
        </p:nvPicPr>
        <p:blipFill>
          <a:blip r:embed="rId4"/>
          <a:stretch>
            <a:fillRect/>
          </a:stretch>
        </p:blipFill>
        <p:spPr>
          <a:xfrm>
            <a:off x="9454806" y="1149046"/>
            <a:ext cx="2078916" cy="1158340"/>
          </a:xfrm>
          <a:prstGeom prst="rect">
            <a:avLst/>
          </a:prstGeom>
        </p:spPr>
      </p:pic>
      <p:sp>
        <p:nvSpPr>
          <p:cNvPr id="2" name="Título 1">
            <a:extLst>
              <a:ext uri="{FF2B5EF4-FFF2-40B4-BE49-F238E27FC236}">
                <a16:creationId xmlns:a16="http://schemas.microsoft.com/office/drawing/2014/main" id="{DB267451-96C7-3BA2-112E-21160307FEF2}"/>
              </a:ext>
            </a:extLst>
          </p:cNvPr>
          <p:cNvSpPr>
            <a:spLocks noGrp="1"/>
          </p:cNvSpPr>
          <p:nvPr>
            <p:ph type="title"/>
          </p:nvPr>
        </p:nvSpPr>
        <p:spPr>
          <a:xfrm>
            <a:off x="130277" y="0"/>
            <a:ext cx="9102214" cy="1325563"/>
          </a:xfrm>
        </p:spPr>
        <p:txBody>
          <a:bodyPr>
            <a:normAutofit fontScale="90000"/>
          </a:bodyPr>
          <a:lstStyle/>
          <a:p>
            <a:r>
              <a:rPr lang="es-ES" dirty="0"/>
              <a:t>Mapa del mundo con los porcentajes de autoras por país</a:t>
            </a:r>
          </a:p>
        </p:txBody>
      </p:sp>
    </p:spTree>
    <p:extLst>
      <p:ext uri="{BB962C8B-B14F-4D97-AF65-F5344CB8AC3E}">
        <p14:creationId xmlns:p14="http://schemas.microsoft.com/office/powerpoint/2010/main" val="2553253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40C8EF-7C27-AD65-BD70-8BBFE19148EC}"/>
              </a:ext>
            </a:extLst>
          </p:cNvPr>
          <p:cNvSpPr>
            <a:spLocks noGrp="1"/>
          </p:cNvSpPr>
          <p:nvPr>
            <p:ph type="title"/>
          </p:nvPr>
        </p:nvSpPr>
        <p:spPr/>
        <p:txBody>
          <a:bodyPr/>
          <a:lstStyle/>
          <a:p>
            <a:endParaRPr lang="es-ES"/>
          </a:p>
        </p:txBody>
      </p:sp>
      <p:pic>
        <p:nvPicPr>
          <p:cNvPr id="5" name="Imagen 4" descr="Gráfico, Gráfico de burbujas">
            <a:extLst>
              <a:ext uri="{FF2B5EF4-FFF2-40B4-BE49-F238E27FC236}">
                <a16:creationId xmlns:a16="http://schemas.microsoft.com/office/drawing/2014/main" id="{3F00454F-E2AB-E63A-99A0-8464D358C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394" y="749253"/>
            <a:ext cx="11218606" cy="6191690"/>
          </a:xfrm>
          <a:prstGeom prst="rect">
            <a:avLst/>
          </a:prstGeom>
        </p:spPr>
      </p:pic>
      <p:sp>
        <p:nvSpPr>
          <p:cNvPr id="3" name="Título 1">
            <a:extLst>
              <a:ext uri="{FF2B5EF4-FFF2-40B4-BE49-F238E27FC236}">
                <a16:creationId xmlns:a16="http://schemas.microsoft.com/office/drawing/2014/main" id="{C35273BA-89F1-FE27-0CD4-90993E6FACCB}"/>
              </a:ext>
            </a:extLst>
          </p:cNvPr>
          <p:cNvSpPr txBox="1">
            <a:spLocks/>
          </p:cNvSpPr>
          <p:nvPr/>
        </p:nvSpPr>
        <p:spPr>
          <a:xfrm>
            <a:off x="130277" y="1"/>
            <a:ext cx="11825750" cy="749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000" dirty="0"/>
              <a:t>Gráfica de burbujas con la comparación del IDH y el porcentaje de autoras por país</a:t>
            </a:r>
          </a:p>
        </p:txBody>
      </p:sp>
    </p:spTree>
    <p:extLst>
      <p:ext uri="{BB962C8B-B14F-4D97-AF65-F5344CB8AC3E}">
        <p14:creationId xmlns:p14="http://schemas.microsoft.com/office/powerpoint/2010/main" val="1818176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C35273BA-89F1-FE27-0CD4-90993E6FACCB}"/>
              </a:ext>
            </a:extLst>
          </p:cNvPr>
          <p:cNvSpPr txBox="1">
            <a:spLocks/>
          </p:cNvSpPr>
          <p:nvPr/>
        </p:nvSpPr>
        <p:spPr>
          <a:xfrm>
            <a:off x="130277" y="1"/>
            <a:ext cx="11825750" cy="11503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400" dirty="0"/>
              <a:t>Comparación del IDH y la evolución del porcentaje de autoras por país </a:t>
            </a:r>
          </a:p>
        </p:txBody>
      </p:sp>
      <p:pic>
        <p:nvPicPr>
          <p:cNvPr id="4" name="Imagen 3" descr="Gráfico, Gráfico de burbujas&#10;&#10;Descripción generada automáticamente">
            <a:extLst>
              <a:ext uri="{FF2B5EF4-FFF2-40B4-BE49-F238E27FC236}">
                <a16:creationId xmlns:a16="http://schemas.microsoft.com/office/drawing/2014/main" id="{14BB02F7-7837-A783-A232-F0A43B80F63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8246" y="929526"/>
            <a:ext cx="10515599" cy="5804969"/>
          </a:xfrm>
          <a:prstGeom prst="rect">
            <a:avLst/>
          </a:prstGeom>
          <a:noFill/>
          <a:ln>
            <a:noFill/>
          </a:ln>
        </p:spPr>
      </p:pic>
    </p:spTree>
    <p:extLst>
      <p:ext uri="{BB962C8B-B14F-4D97-AF65-F5344CB8AC3E}">
        <p14:creationId xmlns:p14="http://schemas.microsoft.com/office/powerpoint/2010/main" val="3798427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9DC8E-EF20-AD46-A00F-B8965DE6E34E}"/>
              </a:ext>
            </a:extLst>
          </p:cNvPr>
          <p:cNvSpPr>
            <a:spLocks noGrp="1"/>
          </p:cNvSpPr>
          <p:nvPr>
            <p:ph type="title"/>
          </p:nvPr>
        </p:nvSpPr>
        <p:spPr>
          <a:xfrm>
            <a:off x="643270" y="254010"/>
            <a:ext cx="10905460" cy="1293028"/>
          </a:xfrm>
        </p:spPr>
        <p:txBody>
          <a:bodyPr>
            <a:normAutofit/>
          </a:bodyPr>
          <a:lstStyle/>
          <a:p>
            <a:r>
              <a:rPr lang="es-ES" dirty="0"/>
              <a:t>Duración promedio de las carreras científicas y asortatividad de género</a:t>
            </a:r>
          </a:p>
        </p:txBody>
      </p:sp>
      <p:pic>
        <p:nvPicPr>
          <p:cNvPr id="5" name="Imagen 4">
            <a:extLst>
              <a:ext uri="{FF2B5EF4-FFF2-40B4-BE49-F238E27FC236}">
                <a16:creationId xmlns:a16="http://schemas.microsoft.com/office/drawing/2014/main" id="{88B276E7-BD3F-76C2-D09A-C54E39481CE0}"/>
              </a:ext>
            </a:extLst>
          </p:cNvPr>
          <p:cNvPicPr>
            <a:picLocks noChangeAspect="1"/>
          </p:cNvPicPr>
          <p:nvPr/>
        </p:nvPicPr>
        <p:blipFill>
          <a:blip r:embed="rId3"/>
          <a:stretch>
            <a:fillRect/>
          </a:stretch>
        </p:blipFill>
        <p:spPr>
          <a:xfrm>
            <a:off x="108155" y="1825625"/>
            <a:ext cx="5444200" cy="2859272"/>
          </a:xfrm>
          <a:prstGeom prst="rect">
            <a:avLst/>
          </a:prstGeom>
        </p:spPr>
      </p:pic>
      <p:pic>
        <p:nvPicPr>
          <p:cNvPr id="8" name="Imagen 7">
            <a:extLst>
              <a:ext uri="{FF2B5EF4-FFF2-40B4-BE49-F238E27FC236}">
                <a16:creationId xmlns:a16="http://schemas.microsoft.com/office/drawing/2014/main" id="{F3BE15A7-E55C-A654-7B44-DADBC8609B07}"/>
              </a:ext>
            </a:extLst>
          </p:cNvPr>
          <p:cNvPicPr>
            <a:picLocks noChangeAspect="1"/>
          </p:cNvPicPr>
          <p:nvPr/>
        </p:nvPicPr>
        <p:blipFill>
          <a:blip r:embed="rId4"/>
          <a:stretch>
            <a:fillRect/>
          </a:stretch>
        </p:blipFill>
        <p:spPr>
          <a:xfrm>
            <a:off x="5830345" y="1825625"/>
            <a:ext cx="5523455" cy="3828620"/>
          </a:xfrm>
          <a:prstGeom prst="rect">
            <a:avLst/>
          </a:prstGeom>
        </p:spPr>
      </p:pic>
    </p:spTree>
    <p:extLst>
      <p:ext uri="{BB962C8B-B14F-4D97-AF65-F5344CB8AC3E}">
        <p14:creationId xmlns:p14="http://schemas.microsoft.com/office/powerpoint/2010/main" val="1812339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4F870A-F77C-EDFF-11D7-F119E88118B8}"/>
              </a:ext>
            </a:extLst>
          </p:cNvPr>
          <p:cNvSpPr>
            <a:spLocks noGrp="1"/>
          </p:cNvSpPr>
          <p:nvPr>
            <p:ph type="title"/>
          </p:nvPr>
        </p:nvSpPr>
        <p:spPr/>
        <p:txBody>
          <a:bodyPr/>
          <a:lstStyle/>
          <a:p>
            <a:r>
              <a:rPr lang="es-ES" dirty="0"/>
              <a:t>Antecedentes</a:t>
            </a:r>
          </a:p>
        </p:txBody>
      </p:sp>
      <p:sp>
        <p:nvSpPr>
          <p:cNvPr id="3" name="Marcador de contenido 2">
            <a:extLst>
              <a:ext uri="{FF2B5EF4-FFF2-40B4-BE49-F238E27FC236}">
                <a16:creationId xmlns:a16="http://schemas.microsoft.com/office/drawing/2014/main" id="{B5F76E96-43F3-D80C-9EE1-F4E1ACD832C3}"/>
              </a:ext>
            </a:extLst>
          </p:cNvPr>
          <p:cNvSpPr>
            <a:spLocks noGrp="1"/>
          </p:cNvSpPr>
          <p:nvPr>
            <p:ph idx="1"/>
          </p:nvPr>
        </p:nvSpPr>
        <p:spPr/>
        <p:txBody>
          <a:bodyPr>
            <a:normAutofit fontScale="92500"/>
          </a:bodyPr>
          <a:lstStyle/>
          <a:p>
            <a:r>
              <a:rPr lang="es-ES" dirty="0"/>
              <a:t>Fuentes abiertas vs fuentes propietarias en los procesos de evaluación de la investigación:</a:t>
            </a:r>
          </a:p>
          <a:p>
            <a:pPr lvl="1"/>
            <a:r>
              <a:rPr lang="es-ES" dirty="0" err="1"/>
              <a:t>OpenAlex</a:t>
            </a:r>
            <a:r>
              <a:rPr lang="es-ES" dirty="0"/>
              <a:t>, </a:t>
            </a:r>
            <a:r>
              <a:rPr lang="es-ES" dirty="0" err="1"/>
              <a:t>Dimensions</a:t>
            </a:r>
            <a:r>
              <a:rPr lang="es-ES" dirty="0"/>
              <a:t>, Lens, </a:t>
            </a:r>
            <a:r>
              <a:rPr lang="es-ES" dirty="0" err="1"/>
              <a:t>OpenAire</a:t>
            </a:r>
            <a:r>
              <a:rPr lang="es-ES" dirty="0"/>
              <a:t>, </a:t>
            </a:r>
            <a:r>
              <a:rPr lang="es-ES" dirty="0" err="1"/>
              <a:t>SciLit</a:t>
            </a:r>
            <a:r>
              <a:rPr lang="es-ES" dirty="0"/>
              <a:t>, etc.</a:t>
            </a:r>
          </a:p>
          <a:p>
            <a:pPr lvl="1"/>
            <a:r>
              <a:rPr lang="es-ES" dirty="0"/>
              <a:t>WOS, </a:t>
            </a:r>
            <a:r>
              <a:rPr lang="es-ES" dirty="0" err="1"/>
              <a:t>Scopus</a:t>
            </a:r>
            <a:endParaRPr lang="es-ES" dirty="0"/>
          </a:p>
          <a:p>
            <a:r>
              <a:rPr lang="es-ES" dirty="0"/>
              <a:t>Las abiertas sin métricas, las propietarias orientadas a las métricas (</a:t>
            </a:r>
            <a:r>
              <a:rPr lang="es-ES" dirty="0" err="1"/>
              <a:t>InCite</a:t>
            </a:r>
            <a:r>
              <a:rPr lang="es-ES" dirty="0"/>
              <a:t> y </a:t>
            </a:r>
            <a:r>
              <a:rPr lang="es-ES" dirty="0" err="1"/>
              <a:t>Scival</a:t>
            </a:r>
            <a:r>
              <a:rPr lang="es-ES" dirty="0"/>
              <a:t>)</a:t>
            </a:r>
          </a:p>
          <a:p>
            <a:r>
              <a:rPr lang="es-ES" dirty="0"/>
              <a:t>Las abiertas no seleccionan las publicaciones y se basan en las mismas fuentes primarias con </a:t>
            </a:r>
            <a:r>
              <a:rPr lang="es-ES" dirty="0" err="1"/>
              <a:t>CrossRef</a:t>
            </a:r>
            <a:r>
              <a:rPr lang="es-ES" dirty="0"/>
              <a:t> a la cabeza. Las propietarias siguen procesos selectivos de publicaciones exigentes y en ocasiones sesgados.</a:t>
            </a:r>
          </a:p>
          <a:p>
            <a:r>
              <a:rPr lang="es-ES" dirty="0"/>
              <a:t>Los indicadores son el otro problema:</a:t>
            </a:r>
          </a:p>
          <a:p>
            <a:pPr lvl="1"/>
            <a:r>
              <a:rPr lang="es-ES" dirty="0"/>
              <a:t>Los cienciométricos tradicionales no están disponibles aún para las fuentes abiertas.</a:t>
            </a:r>
          </a:p>
          <a:p>
            <a:pPr lvl="1"/>
            <a:r>
              <a:rPr lang="es-ES" dirty="0"/>
              <a:t>Se anuncia una nueva generación de indicadores orientados a medir distintos aspectos del impacto social.</a:t>
            </a:r>
          </a:p>
        </p:txBody>
      </p:sp>
    </p:spTree>
    <p:extLst>
      <p:ext uri="{BB962C8B-B14F-4D97-AF65-F5344CB8AC3E}">
        <p14:creationId xmlns:p14="http://schemas.microsoft.com/office/powerpoint/2010/main" val="826750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BA36B1-48DB-91B2-C0FF-D2854E7C731A}"/>
              </a:ext>
            </a:extLst>
          </p:cNvPr>
          <p:cNvSpPr>
            <a:spLocks noGrp="1"/>
          </p:cNvSpPr>
          <p:nvPr>
            <p:ph type="title"/>
          </p:nvPr>
        </p:nvSpPr>
        <p:spPr>
          <a:xfrm>
            <a:off x="2895600" y="313661"/>
            <a:ext cx="8610600" cy="1281224"/>
          </a:xfrm>
        </p:spPr>
        <p:txBody>
          <a:bodyPr>
            <a:normAutofit/>
          </a:bodyPr>
          <a:lstStyle/>
          <a:p>
            <a:r>
              <a:rPr lang="es-ES" dirty="0"/>
              <a:t>Datos básicos de producción para hombres y mujeres</a:t>
            </a:r>
          </a:p>
        </p:txBody>
      </p:sp>
      <p:sp>
        <p:nvSpPr>
          <p:cNvPr id="3" name="Marcador de contenido 2">
            <a:extLst>
              <a:ext uri="{FF2B5EF4-FFF2-40B4-BE49-F238E27FC236}">
                <a16:creationId xmlns:a16="http://schemas.microsoft.com/office/drawing/2014/main" id="{B7F747C2-E272-79F8-0056-C1010F217DA9}"/>
              </a:ext>
            </a:extLst>
          </p:cNvPr>
          <p:cNvSpPr>
            <a:spLocks noGrp="1"/>
          </p:cNvSpPr>
          <p:nvPr>
            <p:ph idx="1"/>
          </p:nvPr>
        </p:nvSpPr>
        <p:spPr/>
        <p:txBody>
          <a:bodyPr/>
          <a:lstStyle/>
          <a:p>
            <a:endParaRPr lang="es-ES"/>
          </a:p>
        </p:txBody>
      </p:sp>
      <p:pic>
        <p:nvPicPr>
          <p:cNvPr id="5" name="Imagen 4">
            <a:extLst>
              <a:ext uri="{FF2B5EF4-FFF2-40B4-BE49-F238E27FC236}">
                <a16:creationId xmlns:a16="http://schemas.microsoft.com/office/drawing/2014/main" id="{C52F4123-9D26-77B8-2A23-2D073C626605}"/>
              </a:ext>
            </a:extLst>
          </p:cNvPr>
          <p:cNvPicPr>
            <a:picLocks noChangeAspect="1"/>
          </p:cNvPicPr>
          <p:nvPr/>
        </p:nvPicPr>
        <p:blipFill rotWithShape="1">
          <a:blip r:embed="rId2"/>
          <a:srcRect r="10072" b="11576"/>
          <a:stretch/>
        </p:blipFill>
        <p:spPr>
          <a:xfrm>
            <a:off x="127820" y="1747943"/>
            <a:ext cx="11838038" cy="4940222"/>
          </a:xfrm>
          <a:prstGeom prst="rect">
            <a:avLst/>
          </a:prstGeom>
        </p:spPr>
      </p:pic>
    </p:spTree>
    <p:extLst>
      <p:ext uri="{BB962C8B-B14F-4D97-AF65-F5344CB8AC3E}">
        <p14:creationId xmlns:p14="http://schemas.microsoft.com/office/powerpoint/2010/main" val="1013357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FE1EFC-2D3D-EDA7-D032-7A8E5A7670DC}"/>
              </a:ext>
            </a:extLst>
          </p:cNvPr>
          <p:cNvSpPr>
            <a:spLocks noGrp="1"/>
          </p:cNvSpPr>
          <p:nvPr>
            <p:ph type="title"/>
          </p:nvPr>
        </p:nvSpPr>
        <p:spPr>
          <a:xfrm>
            <a:off x="353200" y="182770"/>
            <a:ext cx="11150009" cy="1293028"/>
          </a:xfrm>
        </p:spPr>
        <p:txBody>
          <a:bodyPr>
            <a:noAutofit/>
          </a:bodyPr>
          <a:lstStyle/>
          <a:p>
            <a:r>
              <a:rPr lang="es-ES" sz="2800" dirty="0"/>
              <a:t>Comparación entre autores y autoras para diferentes indicadores y métodos de recuento</a:t>
            </a:r>
          </a:p>
        </p:txBody>
      </p:sp>
      <p:pic>
        <p:nvPicPr>
          <p:cNvPr id="4" name="Imagen 3" descr="Interfaz de usuario gráfica, Gráfico, Gráfico de barras&#10;&#10;Descripción generada automáticamente">
            <a:extLst>
              <a:ext uri="{FF2B5EF4-FFF2-40B4-BE49-F238E27FC236}">
                <a16:creationId xmlns:a16="http://schemas.microsoft.com/office/drawing/2014/main" id="{5CFDA6F7-C23C-CE69-8D4F-7839A007267E}"/>
              </a:ext>
            </a:extLst>
          </p:cNvPr>
          <p:cNvPicPr>
            <a:picLocks noChangeAspect="1"/>
          </p:cNvPicPr>
          <p:nvPr/>
        </p:nvPicPr>
        <p:blipFill>
          <a:blip r:embed="rId2"/>
          <a:stretch>
            <a:fillRect/>
          </a:stretch>
        </p:blipFill>
        <p:spPr>
          <a:xfrm>
            <a:off x="2024154" y="1604358"/>
            <a:ext cx="7808103" cy="5070872"/>
          </a:xfrm>
          <a:prstGeom prst="rect">
            <a:avLst/>
          </a:prstGeom>
        </p:spPr>
      </p:pic>
    </p:spTree>
    <p:extLst>
      <p:ext uri="{BB962C8B-B14F-4D97-AF65-F5344CB8AC3E}">
        <p14:creationId xmlns:p14="http://schemas.microsoft.com/office/powerpoint/2010/main" val="1695490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FB4DD3C-9968-3A9E-9957-58F663157FF9}"/>
              </a:ext>
            </a:extLst>
          </p:cNvPr>
          <p:cNvPicPr>
            <a:picLocks noChangeAspect="1"/>
          </p:cNvPicPr>
          <p:nvPr/>
        </p:nvPicPr>
        <p:blipFill>
          <a:blip r:embed="rId2"/>
          <a:stretch>
            <a:fillRect/>
          </a:stretch>
        </p:blipFill>
        <p:spPr>
          <a:xfrm>
            <a:off x="1299677" y="1825625"/>
            <a:ext cx="9633794" cy="4784295"/>
          </a:xfrm>
          <a:prstGeom prst="rect">
            <a:avLst/>
          </a:prstGeom>
        </p:spPr>
      </p:pic>
    </p:spTree>
    <p:extLst>
      <p:ext uri="{BB962C8B-B14F-4D97-AF65-F5344CB8AC3E}">
        <p14:creationId xmlns:p14="http://schemas.microsoft.com/office/powerpoint/2010/main" val="1506281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4C0277-9048-6BC6-0FCA-B3C2D3992AC4}"/>
              </a:ext>
            </a:extLst>
          </p:cNvPr>
          <p:cNvSpPr>
            <a:spLocks noGrp="1"/>
          </p:cNvSpPr>
          <p:nvPr>
            <p:ph type="title"/>
          </p:nvPr>
        </p:nvSpPr>
        <p:spPr>
          <a:xfrm>
            <a:off x="2398059" y="112770"/>
            <a:ext cx="8610600" cy="526545"/>
          </a:xfrm>
        </p:spPr>
        <p:txBody>
          <a:bodyPr>
            <a:normAutofit fontScale="90000"/>
          </a:bodyPr>
          <a:lstStyle/>
          <a:p>
            <a:r>
              <a:rPr lang="es-ES" dirty="0"/>
              <a:t>Conclusiones</a:t>
            </a:r>
          </a:p>
        </p:txBody>
      </p:sp>
      <p:sp>
        <p:nvSpPr>
          <p:cNvPr id="3" name="Marcador de contenido 2">
            <a:extLst>
              <a:ext uri="{FF2B5EF4-FFF2-40B4-BE49-F238E27FC236}">
                <a16:creationId xmlns:a16="http://schemas.microsoft.com/office/drawing/2014/main" id="{3B00594F-F21B-AD4C-7B99-2C9A1A6F67B7}"/>
              </a:ext>
            </a:extLst>
          </p:cNvPr>
          <p:cNvSpPr>
            <a:spLocks noGrp="1"/>
          </p:cNvSpPr>
          <p:nvPr>
            <p:ph idx="1"/>
          </p:nvPr>
        </p:nvSpPr>
        <p:spPr>
          <a:xfrm>
            <a:off x="685800" y="705972"/>
            <a:ext cx="10820400" cy="6039258"/>
          </a:xfrm>
        </p:spPr>
        <p:txBody>
          <a:bodyPr>
            <a:normAutofit fontScale="92500" lnSpcReduction="20000"/>
          </a:bodyPr>
          <a:lstStyle/>
          <a:p>
            <a:pPr algn="just">
              <a:lnSpc>
                <a:spcPct val="115000"/>
              </a:lnSpc>
              <a:spcAft>
                <a:spcPts val="1000"/>
              </a:spcAft>
            </a:pPr>
            <a:r>
              <a:rPr lang="es-ES" sz="1800" kern="150" dirty="0">
                <a:effectLst/>
                <a:latin typeface="Calibri" panose="020F0502020204030204" pitchFamily="34" charset="0"/>
                <a:ea typeface="Calibri" panose="020F0502020204030204" pitchFamily="34" charset="0"/>
              </a:rPr>
              <a:t>El método utilizado para clasificar el género de los autores ofrece resultados que combinan un alto grado de precisión y cobertura, aunque todavía hay aspectos susceptibles de mejora y hay problemas inherentes a los datos sobre los autores que deben reforzarse.</a:t>
            </a:r>
          </a:p>
          <a:p>
            <a:pPr algn="just">
              <a:lnSpc>
                <a:spcPct val="115000"/>
              </a:lnSpc>
              <a:spcAft>
                <a:spcPts val="1000"/>
              </a:spcAft>
            </a:pPr>
            <a:r>
              <a:rPr lang="es-ES" sz="1800" kern="150" dirty="0">
                <a:effectLst/>
                <a:latin typeface="Calibri" panose="020F0502020204030204" pitchFamily="34" charset="0"/>
                <a:ea typeface="Calibri" panose="020F0502020204030204" pitchFamily="34" charset="0"/>
              </a:rPr>
              <a:t>El análisis exhaustivo de las contribuciones académicas desde 2003 hasta 2022 revela tendencias alentadoras hacia la equidad de género y la diversidad en la autoría académica. La adopción del método de contabilidad fraccional resalta un cambio positivo, acercándose a una representación de género más equilibrada, enfatizando el panorama en evolución de la producción académica. </a:t>
            </a:r>
          </a:p>
          <a:p>
            <a:pPr algn="just">
              <a:lnSpc>
                <a:spcPct val="107000"/>
              </a:lnSpc>
              <a:spcAft>
                <a:spcPts val="800"/>
              </a:spcAft>
            </a:pPr>
            <a:r>
              <a:rPr lang="es-ES" sz="1800" kern="150" dirty="0">
                <a:effectLst/>
                <a:latin typeface="Calibri" panose="020F0502020204030204" pitchFamily="34" charset="0"/>
                <a:ea typeface="Calibri" panose="020F0502020204030204" pitchFamily="34" charset="0"/>
                <a:cs typeface="Times New Roman" panose="02020603050405020304" pitchFamily="18" charset="0"/>
              </a:rPr>
              <a:t>Nuestra investigación arroja resultados que muestran una combinación de aspectos positivos y asuntos pendientes de mejora desde el punto de vista de la reducción de la brecha de género en la investigación científica. Las diferencias entre la productividad de los autores y las autoras (en favor de los primeros) son todavía relevantes, aunque muestran una tendencia positiva. Esto es menos cierto, sin embargo alrededor de las figuras de liderazgo. Por otra parte, los hábitos de publicación de las mujeres muestran datos alentadores, como unos mayores porcentajes de colaboración internacional o de publicación en revistas de primer cuartil. También desde el punto de vista del impacto normalizado y desde el punto de vista de la producción de excelencia. Sin embargo, las proporciones se vuelven negativas cuando se trata (de nuevo) de posiciones de liderazgo. Por último, si bien la </a:t>
            </a:r>
            <a:r>
              <a:rPr lang="es-ES" sz="1800" kern="150" dirty="0" err="1">
                <a:effectLst/>
                <a:latin typeface="Calibri" panose="020F0502020204030204" pitchFamily="34" charset="0"/>
                <a:ea typeface="Calibri" panose="020F0502020204030204" pitchFamily="34" charset="0"/>
                <a:cs typeface="Times New Roman" panose="02020603050405020304" pitchFamily="18" charset="0"/>
              </a:rPr>
              <a:t>asortatividad</a:t>
            </a:r>
            <a:r>
              <a:rPr lang="es-ES" sz="1800" kern="150" dirty="0">
                <a:effectLst/>
                <a:latin typeface="Calibri" panose="020F0502020204030204" pitchFamily="34" charset="0"/>
                <a:ea typeface="Calibri" panose="020F0502020204030204" pitchFamily="34" charset="0"/>
                <a:cs typeface="Times New Roman" panose="02020603050405020304" pitchFamily="18" charset="0"/>
              </a:rPr>
              <a:t> ha disminuido con el tiempo al considerar el conjunto de datos completo, sigue siendo más alta y disminuye a un ritmo más lento en torno a figuras de liderazgo.</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r>
              <a:rPr lang="es-ES" sz="1800" kern="150" dirty="0">
                <a:effectLst/>
                <a:latin typeface="Calibri" panose="020F0502020204030204" pitchFamily="34" charset="0"/>
                <a:ea typeface="Calibri" panose="020F0502020204030204" pitchFamily="34" charset="0"/>
                <a:cs typeface="Times New Roman" panose="02020603050405020304" pitchFamily="18" charset="0"/>
              </a:rPr>
              <a:t>Esto sugiere que, contrariamente a lo que podría anticiparse, muchos países en desarrollo están cerrando rápidamente la brecha de género en la ciencia, como lo demuestra la creciente incorporación de mujeres en los esfuerzos científicos. Esta observación matizada desafía las nociones preconcebidas sobre la asociación entre el nivel de desarrollo de un país y su progreso en la consecución de la equidad de género en la autoría científica.</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37558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979E75-B9FE-CF36-3664-1AB293ED0050}"/>
              </a:ext>
            </a:extLst>
          </p:cNvPr>
          <p:cNvSpPr>
            <a:spLocks noGrp="1"/>
          </p:cNvSpPr>
          <p:nvPr>
            <p:ph type="title"/>
          </p:nvPr>
        </p:nvSpPr>
        <p:spPr/>
        <p:txBody>
          <a:bodyPr rtlCol="0"/>
          <a:lstStyle/>
          <a:p>
            <a:pPr rtl="0"/>
            <a:r>
              <a:rPr lang="es-ES" dirty="0"/>
              <a:t>¡Gracias!</a:t>
            </a:r>
          </a:p>
        </p:txBody>
      </p:sp>
      <p:sp>
        <p:nvSpPr>
          <p:cNvPr id="3" name="Marcador de texto 2">
            <a:extLst>
              <a:ext uri="{FF2B5EF4-FFF2-40B4-BE49-F238E27FC236}">
                <a16:creationId xmlns:a16="http://schemas.microsoft.com/office/drawing/2014/main" id="{16F47B4A-0538-FAD8-7A24-931BA48AE070}"/>
              </a:ext>
            </a:extLst>
          </p:cNvPr>
          <p:cNvSpPr>
            <a:spLocks noGrp="1"/>
          </p:cNvSpPr>
          <p:nvPr>
            <p:ph type="body" sz="quarter" idx="13"/>
          </p:nvPr>
        </p:nvSpPr>
        <p:spPr/>
        <p:txBody>
          <a:bodyPr rtlCol="0"/>
          <a:lstStyle/>
          <a:p>
            <a:pPr rtl="0"/>
            <a:r>
              <a:rPr lang="es-ES" dirty="0"/>
              <a:t>Félix de Moya Anegón​</a:t>
            </a:r>
          </a:p>
          <a:p>
            <a:pPr rtl="0"/>
            <a:r>
              <a:rPr lang="es-ES" dirty="0"/>
              <a:t>felix.moya@scimago.es</a:t>
            </a:r>
          </a:p>
          <a:p>
            <a:pPr rtl="0"/>
            <a:r>
              <a:rPr lang="es-ES" dirty="0" err="1"/>
              <a:t>SCImago</a:t>
            </a:r>
            <a:r>
              <a:rPr lang="es-ES" dirty="0"/>
              <a:t> </a:t>
            </a:r>
            <a:r>
              <a:rPr lang="es-ES" dirty="0" err="1"/>
              <a:t>Research</a:t>
            </a:r>
            <a:r>
              <a:rPr lang="es-ES" dirty="0"/>
              <a:t> </a:t>
            </a:r>
            <a:r>
              <a:rPr lang="es-ES" dirty="0" err="1"/>
              <a:t>Group</a:t>
            </a:r>
            <a:endParaRPr lang="es-ES" dirty="0"/>
          </a:p>
          <a:p>
            <a:pPr rtl="0"/>
            <a:endParaRPr lang="es-ES" dirty="0"/>
          </a:p>
          <a:p>
            <a:pPr rtl="0"/>
            <a:endParaRPr lang="es-ES" dirty="0"/>
          </a:p>
        </p:txBody>
      </p:sp>
      <p:pic>
        <p:nvPicPr>
          <p:cNvPr id="5" name="Imagen 4" descr="Icono&#10;&#10;Descripción generada automáticamente">
            <a:extLst>
              <a:ext uri="{FF2B5EF4-FFF2-40B4-BE49-F238E27FC236}">
                <a16:creationId xmlns:a16="http://schemas.microsoft.com/office/drawing/2014/main" id="{421CDB16-A193-783E-3D99-A163897B5E0C}"/>
              </a:ext>
            </a:extLst>
          </p:cNvPr>
          <p:cNvPicPr>
            <a:picLocks noChangeAspect="1"/>
          </p:cNvPicPr>
          <p:nvPr/>
        </p:nvPicPr>
        <p:blipFill>
          <a:blip r:embed="rId3"/>
          <a:stretch>
            <a:fillRect/>
          </a:stretch>
        </p:blipFill>
        <p:spPr>
          <a:xfrm>
            <a:off x="10978886" y="2923492"/>
            <a:ext cx="883763" cy="1006421"/>
          </a:xfrm>
          <a:prstGeom prst="rect">
            <a:avLst/>
          </a:prstGeom>
        </p:spPr>
      </p:pic>
      <p:sp>
        <p:nvSpPr>
          <p:cNvPr id="4" name="CuadroTexto 3">
            <a:extLst>
              <a:ext uri="{FF2B5EF4-FFF2-40B4-BE49-F238E27FC236}">
                <a16:creationId xmlns:a16="http://schemas.microsoft.com/office/drawing/2014/main" id="{59C79D04-C97F-A8D2-D172-B90AB0D4B19A}"/>
              </a:ext>
            </a:extLst>
          </p:cNvPr>
          <p:cNvSpPr txBox="1"/>
          <p:nvPr/>
        </p:nvSpPr>
        <p:spPr>
          <a:xfrm>
            <a:off x="7207623" y="235324"/>
            <a:ext cx="3926541" cy="646331"/>
          </a:xfrm>
          <a:prstGeom prst="rect">
            <a:avLst/>
          </a:prstGeom>
          <a:noFill/>
        </p:spPr>
        <p:txBody>
          <a:bodyPr wrap="square" rtlCol="0">
            <a:spAutoFit/>
          </a:bodyPr>
          <a:lstStyle/>
          <a:p>
            <a:pPr algn="ctr"/>
            <a:r>
              <a:rPr lang="es-ES" dirty="0"/>
              <a:t>¡Cuidado con tirar al niño junto con el agua sucia de la bañera!</a:t>
            </a:r>
          </a:p>
        </p:txBody>
      </p:sp>
    </p:spTree>
    <p:extLst>
      <p:ext uri="{BB962C8B-B14F-4D97-AF65-F5344CB8AC3E}">
        <p14:creationId xmlns:p14="http://schemas.microsoft.com/office/powerpoint/2010/main" val="79002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7CA442-6AB0-684E-1288-AF86BF1C5CE0}"/>
              </a:ext>
            </a:extLst>
          </p:cNvPr>
          <p:cNvSpPr>
            <a:spLocks noGrp="1"/>
          </p:cNvSpPr>
          <p:nvPr>
            <p:ph type="title"/>
          </p:nvPr>
        </p:nvSpPr>
        <p:spPr>
          <a:xfrm>
            <a:off x="3300549" y="444333"/>
            <a:ext cx="8610600" cy="541913"/>
          </a:xfrm>
        </p:spPr>
        <p:txBody>
          <a:bodyPr>
            <a:normAutofit fontScale="90000"/>
          </a:bodyPr>
          <a:lstStyle/>
          <a:p>
            <a:r>
              <a:rPr lang="es-ES" sz="3600" dirty="0"/>
              <a:t>Indicadores de impacto social</a:t>
            </a:r>
          </a:p>
        </p:txBody>
      </p:sp>
      <p:pic>
        <p:nvPicPr>
          <p:cNvPr id="5" name="Imagen 4">
            <a:extLst>
              <a:ext uri="{FF2B5EF4-FFF2-40B4-BE49-F238E27FC236}">
                <a16:creationId xmlns:a16="http://schemas.microsoft.com/office/drawing/2014/main" id="{A8E4C70C-6E2D-825C-D406-EE353AC580DF}"/>
              </a:ext>
            </a:extLst>
          </p:cNvPr>
          <p:cNvPicPr>
            <a:picLocks noChangeAspect="1"/>
          </p:cNvPicPr>
          <p:nvPr/>
        </p:nvPicPr>
        <p:blipFill rotWithShape="1">
          <a:blip r:embed="rId2"/>
          <a:srcRect l="23312" t="20191" r="25386" b="8667"/>
          <a:stretch/>
        </p:blipFill>
        <p:spPr>
          <a:xfrm>
            <a:off x="215537" y="1119849"/>
            <a:ext cx="6008914" cy="5555271"/>
          </a:xfrm>
          <a:prstGeom prst="rect">
            <a:avLst/>
          </a:prstGeom>
        </p:spPr>
      </p:pic>
      <p:pic>
        <p:nvPicPr>
          <p:cNvPr id="7" name="Imagen 6">
            <a:extLst>
              <a:ext uri="{FF2B5EF4-FFF2-40B4-BE49-F238E27FC236}">
                <a16:creationId xmlns:a16="http://schemas.microsoft.com/office/drawing/2014/main" id="{EC01F817-48DD-ED6D-0125-3F0B63507D70}"/>
              </a:ext>
            </a:extLst>
          </p:cNvPr>
          <p:cNvPicPr>
            <a:picLocks noChangeAspect="1"/>
          </p:cNvPicPr>
          <p:nvPr/>
        </p:nvPicPr>
        <p:blipFill rotWithShape="1">
          <a:blip r:embed="rId3"/>
          <a:srcRect l="28692" t="12713" r="29570" b="6283"/>
          <a:stretch/>
        </p:blipFill>
        <p:spPr>
          <a:xfrm>
            <a:off x="7364478" y="1119848"/>
            <a:ext cx="4293707" cy="5555271"/>
          </a:xfrm>
          <a:prstGeom prst="rect">
            <a:avLst/>
          </a:prstGeom>
        </p:spPr>
      </p:pic>
      <p:sp>
        <p:nvSpPr>
          <p:cNvPr id="8" name="Rectángulo 7">
            <a:extLst>
              <a:ext uri="{FF2B5EF4-FFF2-40B4-BE49-F238E27FC236}">
                <a16:creationId xmlns:a16="http://schemas.microsoft.com/office/drawing/2014/main" id="{A36FA8E7-95F6-92AF-C53C-67539B84C303}"/>
              </a:ext>
            </a:extLst>
          </p:cNvPr>
          <p:cNvSpPr/>
          <p:nvPr/>
        </p:nvSpPr>
        <p:spPr>
          <a:xfrm>
            <a:off x="8527312" y="5853223"/>
            <a:ext cx="2870790" cy="776177"/>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36802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7646FD-282E-A11F-E10D-2C0E7D6576B0}"/>
              </a:ext>
            </a:extLst>
          </p:cNvPr>
          <p:cNvSpPr>
            <a:spLocks noGrp="1"/>
          </p:cNvSpPr>
          <p:nvPr>
            <p:ph type="title"/>
          </p:nvPr>
        </p:nvSpPr>
        <p:spPr>
          <a:xfrm>
            <a:off x="2385237" y="254010"/>
            <a:ext cx="8610600" cy="548748"/>
          </a:xfrm>
        </p:spPr>
        <p:txBody>
          <a:bodyPr>
            <a:normAutofit fontScale="90000"/>
          </a:bodyPr>
          <a:lstStyle/>
          <a:p>
            <a:r>
              <a:rPr lang="es-ES" dirty="0"/>
              <a:t>Nuevos indicadores</a:t>
            </a:r>
          </a:p>
        </p:txBody>
      </p:sp>
      <p:sp>
        <p:nvSpPr>
          <p:cNvPr id="3" name="Marcador de contenido 2">
            <a:extLst>
              <a:ext uri="{FF2B5EF4-FFF2-40B4-BE49-F238E27FC236}">
                <a16:creationId xmlns:a16="http://schemas.microsoft.com/office/drawing/2014/main" id="{9BF439EC-DD0A-FF53-5041-29ECB36A7DE2}"/>
              </a:ext>
            </a:extLst>
          </p:cNvPr>
          <p:cNvSpPr>
            <a:spLocks noGrp="1"/>
          </p:cNvSpPr>
          <p:nvPr>
            <p:ph idx="1"/>
          </p:nvPr>
        </p:nvSpPr>
        <p:spPr>
          <a:xfrm>
            <a:off x="595424" y="1110039"/>
            <a:ext cx="10820400" cy="4024125"/>
          </a:xfrm>
        </p:spPr>
        <p:txBody>
          <a:bodyPr/>
          <a:lstStyle/>
          <a:p>
            <a:r>
              <a:rPr lang="es-ES" dirty="0" err="1"/>
              <a:t>Sustainable</a:t>
            </a:r>
            <a:r>
              <a:rPr lang="es-ES" dirty="0"/>
              <a:t> </a:t>
            </a:r>
            <a:r>
              <a:rPr lang="es-ES" dirty="0" err="1"/>
              <a:t>Development</a:t>
            </a:r>
            <a:r>
              <a:rPr lang="es-ES" dirty="0"/>
              <a:t> </a:t>
            </a:r>
            <a:r>
              <a:rPr lang="es-ES" dirty="0" err="1"/>
              <a:t>Goals</a:t>
            </a:r>
            <a:r>
              <a:rPr lang="es-ES" dirty="0"/>
              <a:t> (SDG)</a:t>
            </a:r>
          </a:p>
          <a:p>
            <a:pPr lvl="1"/>
            <a:r>
              <a:rPr lang="en-US" b="0" i="0" dirty="0">
                <a:solidFill>
                  <a:srgbClr val="333333"/>
                </a:solidFill>
                <a:effectLst/>
                <a:highlight>
                  <a:srgbClr val="FBFBFB"/>
                </a:highlight>
                <a:latin typeface="hk_groteskregular"/>
              </a:rPr>
              <a:t> the number of documents related to the Sustainable Development Goals defined by the United Nations. Size-dependent.</a:t>
            </a:r>
            <a:endParaRPr lang="es-ES" dirty="0"/>
          </a:p>
        </p:txBody>
      </p:sp>
      <p:pic>
        <p:nvPicPr>
          <p:cNvPr id="5" name="Imagen 4">
            <a:extLst>
              <a:ext uri="{FF2B5EF4-FFF2-40B4-BE49-F238E27FC236}">
                <a16:creationId xmlns:a16="http://schemas.microsoft.com/office/drawing/2014/main" id="{3DC7C9D1-FD97-83AE-BD65-8CCBAB16CDE5}"/>
              </a:ext>
            </a:extLst>
          </p:cNvPr>
          <p:cNvPicPr>
            <a:picLocks noChangeAspect="1"/>
          </p:cNvPicPr>
          <p:nvPr/>
        </p:nvPicPr>
        <p:blipFill rotWithShape="1">
          <a:blip r:embed="rId2"/>
          <a:srcRect l="3247" t="20154" r="3523" b="6745"/>
          <a:stretch/>
        </p:blipFill>
        <p:spPr>
          <a:xfrm>
            <a:off x="3002458" y="2291316"/>
            <a:ext cx="7938443" cy="4149641"/>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Entrada de lápiz 5">
                <a:extLst>
                  <a:ext uri="{FF2B5EF4-FFF2-40B4-BE49-F238E27FC236}">
                    <a16:creationId xmlns:a16="http://schemas.microsoft.com/office/drawing/2014/main" id="{4D77A61E-F5C3-6F86-C60C-5BB3E77FDBA1}"/>
                  </a:ext>
                </a:extLst>
              </p14:cNvPr>
              <p14:cNvContentPartPr/>
              <p14:nvPr/>
            </p14:nvContentPartPr>
            <p14:xfrm>
              <a:off x="10145428" y="6399737"/>
              <a:ext cx="524520" cy="82440"/>
            </p14:xfrm>
          </p:contentPart>
        </mc:Choice>
        <mc:Fallback xmlns="">
          <p:pic>
            <p:nvPicPr>
              <p:cNvPr id="6" name="Entrada de lápiz 5">
                <a:extLst>
                  <a:ext uri="{FF2B5EF4-FFF2-40B4-BE49-F238E27FC236}">
                    <a16:creationId xmlns:a16="http://schemas.microsoft.com/office/drawing/2014/main" id="{4D77A61E-F5C3-6F86-C60C-5BB3E77FDBA1}"/>
                  </a:ext>
                </a:extLst>
              </p:cNvPr>
              <p:cNvPicPr/>
              <p:nvPr/>
            </p:nvPicPr>
            <p:blipFill>
              <a:blip r:embed="rId4"/>
              <a:stretch>
                <a:fillRect/>
              </a:stretch>
            </p:blipFill>
            <p:spPr>
              <a:xfrm>
                <a:off x="10091788" y="6291737"/>
                <a:ext cx="632160" cy="298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Entrada de lápiz 6">
                <a:extLst>
                  <a:ext uri="{FF2B5EF4-FFF2-40B4-BE49-F238E27FC236}">
                    <a16:creationId xmlns:a16="http://schemas.microsoft.com/office/drawing/2014/main" id="{0EFD240F-7DAF-03DB-CB42-78D089EBD6A8}"/>
                  </a:ext>
                </a:extLst>
              </p14:cNvPr>
              <p14:cNvContentPartPr/>
              <p14:nvPr/>
            </p14:nvContentPartPr>
            <p14:xfrm>
              <a:off x="10192948" y="6405857"/>
              <a:ext cx="412560" cy="203400"/>
            </p14:xfrm>
          </p:contentPart>
        </mc:Choice>
        <mc:Fallback xmlns="">
          <p:pic>
            <p:nvPicPr>
              <p:cNvPr id="7" name="Entrada de lápiz 6">
                <a:extLst>
                  <a:ext uri="{FF2B5EF4-FFF2-40B4-BE49-F238E27FC236}">
                    <a16:creationId xmlns:a16="http://schemas.microsoft.com/office/drawing/2014/main" id="{0EFD240F-7DAF-03DB-CB42-78D089EBD6A8}"/>
                  </a:ext>
                </a:extLst>
              </p:cNvPr>
              <p:cNvPicPr/>
              <p:nvPr/>
            </p:nvPicPr>
            <p:blipFill>
              <a:blip r:embed="rId6"/>
              <a:stretch>
                <a:fillRect/>
              </a:stretch>
            </p:blipFill>
            <p:spPr>
              <a:xfrm>
                <a:off x="10138948" y="6297857"/>
                <a:ext cx="520200" cy="419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Entrada de lápiz 7">
                <a:extLst>
                  <a:ext uri="{FF2B5EF4-FFF2-40B4-BE49-F238E27FC236}">
                    <a16:creationId xmlns:a16="http://schemas.microsoft.com/office/drawing/2014/main" id="{B9A26E7F-C064-65A6-A8A8-B37BE151BDA1}"/>
                  </a:ext>
                </a:extLst>
              </p14:cNvPr>
              <p14:cNvContentPartPr/>
              <p14:nvPr/>
            </p14:nvContentPartPr>
            <p14:xfrm>
              <a:off x="10206988" y="6364457"/>
              <a:ext cx="446760" cy="138240"/>
            </p14:xfrm>
          </p:contentPart>
        </mc:Choice>
        <mc:Fallback xmlns="">
          <p:pic>
            <p:nvPicPr>
              <p:cNvPr id="8" name="Entrada de lápiz 7">
                <a:extLst>
                  <a:ext uri="{FF2B5EF4-FFF2-40B4-BE49-F238E27FC236}">
                    <a16:creationId xmlns:a16="http://schemas.microsoft.com/office/drawing/2014/main" id="{B9A26E7F-C064-65A6-A8A8-B37BE151BDA1}"/>
                  </a:ext>
                </a:extLst>
              </p:cNvPr>
              <p:cNvPicPr/>
              <p:nvPr/>
            </p:nvPicPr>
            <p:blipFill>
              <a:blip r:embed="rId8"/>
              <a:stretch>
                <a:fillRect/>
              </a:stretch>
            </p:blipFill>
            <p:spPr>
              <a:xfrm>
                <a:off x="10188988" y="6328817"/>
                <a:ext cx="482400" cy="209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Entrada de lápiz 8">
                <a:extLst>
                  <a:ext uri="{FF2B5EF4-FFF2-40B4-BE49-F238E27FC236}">
                    <a16:creationId xmlns:a16="http://schemas.microsoft.com/office/drawing/2014/main" id="{96FEA422-EE9B-0646-E851-467F130B21C3}"/>
                  </a:ext>
                </a:extLst>
              </p14:cNvPr>
              <p14:cNvContentPartPr/>
              <p14:nvPr/>
            </p14:nvContentPartPr>
            <p14:xfrm>
              <a:off x="10430548" y="6012737"/>
              <a:ext cx="360" cy="360"/>
            </p14:xfrm>
          </p:contentPart>
        </mc:Choice>
        <mc:Fallback xmlns="">
          <p:pic>
            <p:nvPicPr>
              <p:cNvPr id="9" name="Entrada de lápiz 8">
                <a:extLst>
                  <a:ext uri="{FF2B5EF4-FFF2-40B4-BE49-F238E27FC236}">
                    <a16:creationId xmlns:a16="http://schemas.microsoft.com/office/drawing/2014/main" id="{96FEA422-EE9B-0646-E851-467F130B21C3}"/>
                  </a:ext>
                </a:extLst>
              </p:cNvPr>
              <p:cNvPicPr/>
              <p:nvPr/>
            </p:nvPicPr>
            <p:blipFill>
              <a:blip r:embed="rId10"/>
              <a:stretch>
                <a:fillRect/>
              </a:stretch>
            </p:blipFill>
            <p:spPr>
              <a:xfrm>
                <a:off x="10412548" y="5976737"/>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Entrada de lápiz 9">
                <a:extLst>
                  <a:ext uri="{FF2B5EF4-FFF2-40B4-BE49-F238E27FC236}">
                    <a16:creationId xmlns:a16="http://schemas.microsoft.com/office/drawing/2014/main" id="{99C7BA00-9C7E-E67D-20B3-C31D1479C836}"/>
                  </a:ext>
                </a:extLst>
              </p14:cNvPr>
              <p14:cNvContentPartPr/>
              <p14:nvPr/>
            </p14:nvContentPartPr>
            <p14:xfrm>
              <a:off x="10430548" y="6012737"/>
              <a:ext cx="360" cy="360"/>
            </p14:xfrm>
          </p:contentPart>
        </mc:Choice>
        <mc:Fallback xmlns="">
          <p:pic>
            <p:nvPicPr>
              <p:cNvPr id="10" name="Entrada de lápiz 9">
                <a:extLst>
                  <a:ext uri="{FF2B5EF4-FFF2-40B4-BE49-F238E27FC236}">
                    <a16:creationId xmlns:a16="http://schemas.microsoft.com/office/drawing/2014/main" id="{99C7BA00-9C7E-E67D-20B3-C31D1479C836}"/>
                  </a:ext>
                </a:extLst>
              </p:cNvPr>
              <p:cNvPicPr/>
              <p:nvPr/>
            </p:nvPicPr>
            <p:blipFill>
              <a:blip r:embed="rId10"/>
              <a:stretch>
                <a:fillRect/>
              </a:stretch>
            </p:blipFill>
            <p:spPr>
              <a:xfrm>
                <a:off x="10412548" y="5976737"/>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Entrada de lápiz 10">
                <a:extLst>
                  <a:ext uri="{FF2B5EF4-FFF2-40B4-BE49-F238E27FC236}">
                    <a16:creationId xmlns:a16="http://schemas.microsoft.com/office/drawing/2014/main" id="{3D5254D2-1726-B41C-6C15-9B96BA75230E}"/>
                  </a:ext>
                </a:extLst>
              </p14:cNvPr>
              <p14:cNvContentPartPr/>
              <p14:nvPr/>
            </p14:nvContentPartPr>
            <p14:xfrm>
              <a:off x="10329028" y="6437537"/>
              <a:ext cx="226440" cy="59400"/>
            </p14:xfrm>
          </p:contentPart>
        </mc:Choice>
        <mc:Fallback xmlns="">
          <p:pic>
            <p:nvPicPr>
              <p:cNvPr id="11" name="Entrada de lápiz 10">
                <a:extLst>
                  <a:ext uri="{FF2B5EF4-FFF2-40B4-BE49-F238E27FC236}">
                    <a16:creationId xmlns:a16="http://schemas.microsoft.com/office/drawing/2014/main" id="{3D5254D2-1726-B41C-6C15-9B96BA75230E}"/>
                  </a:ext>
                </a:extLst>
              </p:cNvPr>
              <p:cNvPicPr/>
              <p:nvPr/>
            </p:nvPicPr>
            <p:blipFill>
              <a:blip r:embed="rId13"/>
              <a:stretch>
                <a:fillRect/>
              </a:stretch>
            </p:blipFill>
            <p:spPr>
              <a:xfrm>
                <a:off x="10311388" y="6401897"/>
                <a:ext cx="262080" cy="131040"/>
              </a:xfrm>
              <a:prstGeom prst="rect">
                <a:avLst/>
              </a:prstGeom>
            </p:spPr>
          </p:pic>
        </mc:Fallback>
      </mc:AlternateContent>
    </p:spTree>
    <p:extLst>
      <p:ext uri="{BB962C8B-B14F-4D97-AF65-F5344CB8AC3E}">
        <p14:creationId xmlns:p14="http://schemas.microsoft.com/office/powerpoint/2010/main" val="651157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B43ED4-F416-9C11-EE42-7650892C457F}"/>
              </a:ext>
            </a:extLst>
          </p:cNvPr>
          <p:cNvSpPr>
            <a:spLocks noGrp="1"/>
          </p:cNvSpPr>
          <p:nvPr>
            <p:ph type="title"/>
          </p:nvPr>
        </p:nvSpPr>
        <p:spPr>
          <a:xfrm>
            <a:off x="2656367" y="57308"/>
            <a:ext cx="8610600" cy="585962"/>
          </a:xfrm>
        </p:spPr>
        <p:txBody>
          <a:bodyPr>
            <a:normAutofit fontScale="90000"/>
          </a:bodyPr>
          <a:lstStyle/>
          <a:p>
            <a:r>
              <a:rPr lang="es-ES" dirty="0"/>
              <a:t>Nuevos indicadores</a:t>
            </a:r>
          </a:p>
        </p:txBody>
      </p:sp>
      <p:sp>
        <p:nvSpPr>
          <p:cNvPr id="6" name="Marcador de contenido 2">
            <a:extLst>
              <a:ext uri="{FF2B5EF4-FFF2-40B4-BE49-F238E27FC236}">
                <a16:creationId xmlns:a16="http://schemas.microsoft.com/office/drawing/2014/main" id="{75F0FF3E-D0CF-8CB0-7A3C-28DD3067B5BA}"/>
              </a:ext>
            </a:extLst>
          </p:cNvPr>
          <p:cNvSpPr>
            <a:spLocks noGrp="1"/>
          </p:cNvSpPr>
          <p:nvPr>
            <p:ph idx="1"/>
          </p:nvPr>
        </p:nvSpPr>
        <p:spPr>
          <a:xfrm>
            <a:off x="499731" y="429555"/>
            <a:ext cx="10820400" cy="4024125"/>
          </a:xfrm>
        </p:spPr>
        <p:txBody>
          <a:bodyPr/>
          <a:lstStyle/>
          <a:p>
            <a:r>
              <a:rPr lang="es-ES" dirty="0" err="1"/>
              <a:t>Sustainable</a:t>
            </a:r>
            <a:r>
              <a:rPr lang="es-ES" dirty="0"/>
              <a:t> </a:t>
            </a:r>
            <a:r>
              <a:rPr lang="es-ES" dirty="0" err="1"/>
              <a:t>Development</a:t>
            </a:r>
            <a:r>
              <a:rPr lang="es-ES" dirty="0"/>
              <a:t> </a:t>
            </a:r>
            <a:r>
              <a:rPr lang="es-ES" dirty="0" err="1"/>
              <a:t>Goals</a:t>
            </a:r>
            <a:r>
              <a:rPr lang="es-ES" dirty="0"/>
              <a:t> (SDG)</a:t>
            </a:r>
          </a:p>
          <a:p>
            <a:pPr lvl="1"/>
            <a:r>
              <a:rPr lang="en-US" b="0" i="0" dirty="0">
                <a:solidFill>
                  <a:srgbClr val="333333"/>
                </a:solidFill>
                <a:effectLst/>
                <a:highlight>
                  <a:srgbClr val="FBFBFB"/>
                </a:highlight>
                <a:latin typeface="hk_groteskregular"/>
              </a:rPr>
              <a:t> the number of documents related to the Sustainable Development Goals defined by the United Nations. Size-dependent.</a:t>
            </a:r>
            <a:endParaRPr lang="es-ES" dirty="0"/>
          </a:p>
        </p:txBody>
      </p:sp>
      <p:pic>
        <p:nvPicPr>
          <p:cNvPr id="10" name="Imagen 9">
            <a:extLst>
              <a:ext uri="{FF2B5EF4-FFF2-40B4-BE49-F238E27FC236}">
                <a16:creationId xmlns:a16="http://schemas.microsoft.com/office/drawing/2014/main" id="{6732B17D-61B1-067A-7037-80D068FC10B2}"/>
              </a:ext>
            </a:extLst>
          </p:cNvPr>
          <p:cNvPicPr>
            <a:picLocks noChangeAspect="1"/>
          </p:cNvPicPr>
          <p:nvPr/>
        </p:nvPicPr>
        <p:blipFill rotWithShape="1">
          <a:blip r:embed="rId2"/>
          <a:srcRect l="9293" t="12867" r="8742" b="6264"/>
          <a:stretch/>
        </p:blipFill>
        <p:spPr>
          <a:xfrm>
            <a:off x="1908544" y="1419447"/>
            <a:ext cx="8431619" cy="5444924"/>
          </a:xfrm>
          <a:prstGeom prst="rect">
            <a:avLst/>
          </a:prstGeom>
        </p:spPr>
      </p:pic>
    </p:spTree>
    <p:extLst>
      <p:ext uri="{BB962C8B-B14F-4D97-AF65-F5344CB8AC3E}">
        <p14:creationId xmlns:p14="http://schemas.microsoft.com/office/powerpoint/2010/main" val="4238910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CBFA4A-DF05-68C4-3067-5B042A1991D8}"/>
              </a:ext>
            </a:extLst>
          </p:cNvPr>
          <p:cNvSpPr>
            <a:spLocks noGrp="1"/>
          </p:cNvSpPr>
          <p:nvPr>
            <p:ph type="title"/>
          </p:nvPr>
        </p:nvSpPr>
        <p:spPr>
          <a:xfrm>
            <a:off x="2385237" y="200848"/>
            <a:ext cx="8610600" cy="527483"/>
          </a:xfrm>
        </p:spPr>
        <p:txBody>
          <a:bodyPr>
            <a:normAutofit fontScale="90000"/>
          </a:bodyPr>
          <a:lstStyle/>
          <a:p>
            <a:r>
              <a:rPr lang="es-ES" dirty="0"/>
              <a:t>Nuevos indicadores</a:t>
            </a:r>
          </a:p>
        </p:txBody>
      </p:sp>
      <p:sp>
        <p:nvSpPr>
          <p:cNvPr id="3" name="Marcador de contenido 2">
            <a:extLst>
              <a:ext uri="{FF2B5EF4-FFF2-40B4-BE49-F238E27FC236}">
                <a16:creationId xmlns:a16="http://schemas.microsoft.com/office/drawing/2014/main" id="{1A014205-4AE9-E3E8-0D4C-E69B7AA7775F}"/>
              </a:ext>
            </a:extLst>
          </p:cNvPr>
          <p:cNvSpPr>
            <a:spLocks noGrp="1"/>
          </p:cNvSpPr>
          <p:nvPr>
            <p:ph idx="1"/>
          </p:nvPr>
        </p:nvSpPr>
        <p:spPr>
          <a:xfrm>
            <a:off x="685800" y="983512"/>
            <a:ext cx="10820400" cy="5235173"/>
          </a:xfrm>
        </p:spPr>
        <p:txBody>
          <a:bodyPr/>
          <a:lstStyle/>
          <a:p>
            <a:r>
              <a:rPr lang="es-ES" dirty="0" err="1"/>
              <a:t>Impact</a:t>
            </a:r>
            <a:r>
              <a:rPr lang="es-ES" dirty="0"/>
              <a:t> </a:t>
            </a:r>
            <a:r>
              <a:rPr lang="es-ES" dirty="0" err="1"/>
              <a:t>on</a:t>
            </a:r>
            <a:r>
              <a:rPr lang="es-ES" dirty="0"/>
              <a:t> </a:t>
            </a:r>
            <a:r>
              <a:rPr lang="es-ES" dirty="0" err="1"/>
              <a:t>the</a:t>
            </a:r>
            <a:r>
              <a:rPr lang="es-ES" dirty="0"/>
              <a:t> </a:t>
            </a:r>
            <a:r>
              <a:rPr lang="es-ES" dirty="0" err="1"/>
              <a:t>Public</a:t>
            </a:r>
            <a:r>
              <a:rPr lang="es-ES" dirty="0"/>
              <a:t> </a:t>
            </a:r>
            <a:r>
              <a:rPr lang="es-ES" dirty="0" err="1"/>
              <a:t>Policy</a:t>
            </a:r>
            <a:r>
              <a:rPr lang="es-ES" dirty="0"/>
              <a:t> – Overton (OV)</a:t>
            </a:r>
          </a:p>
          <a:p>
            <a:pPr lvl="1"/>
            <a:endParaRPr lang="en-US" b="0" i="0" dirty="0">
              <a:solidFill>
                <a:srgbClr val="333333"/>
              </a:solidFill>
              <a:effectLst/>
              <a:highlight>
                <a:srgbClr val="FBFBFB"/>
              </a:highlight>
              <a:latin typeface="hk_groteskregular"/>
            </a:endParaRPr>
          </a:p>
          <a:p>
            <a:pPr lvl="1"/>
            <a:r>
              <a:rPr lang="en-US" b="0" i="0" dirty="0">
                <a:solidFill>
                  <a:srgbClr val="333333"/>
                </a:solidFill>
                <a:effectLst/>
                <a:highlight>
                  <a:srgbClr val="FBFBFB"/>
                </a:highlight>
                <a:latin typeface="hk_groteskregular"/>
              </a:rPr>
              <a:t>number of documents of the institution that have been cited in policy documents according to the Overton database. Size-dependent.</a:t>
            </a:r>
          </a:p>
          <a:p>
            <a:pPr lvl="1"/>
            <a:endParaRPr lang="en-US" dirty="0">
              <a:solidFill>
                <a:srgbClr val="333333"/>
              </a:solidFill>
              <a:highlight>
                <a:srgbClr val="FBFBFB"/>
              </a:highlight>
              <a:latin typeface="hk_groteskregular"/>
            </a:endParaRPr>
          </a:p>
          <a:p>
            <a:pPr lvl="1"/>
            <a:endParaRPr lang="en-US" b="0" i="0" dirty="0">
              <a:solidFill>
                <a:srgbClr val="000000"/>
              </a:solidFill>
              <a:effectLst/>
              <a:highlight>
                <a:srgbClr val="FFFFFF"/>
              </a:highlight>
              <a:latin typeface="Manjari"/>
            </a:endParaRPr>
          </a:p>
          <a:p>
            <a:pPr lvl="1"/>
            <a:r>
              <a:rPr lang="en-US" b="0" i="0" dirty="0">
                <a:solidFill>
                  <a:srgbClr val="000000"/>
                </a:solidFill>
                <a:effectLst/>
                <a:highlight>
                  <a:srgbClr val="FFFFFF"/>
                </a:highlight>
                <a:latin typeface="Manjari"/>
              </a:rPr>
              <a:t>Overton is a friendly, forward-looking start-up with big ambitions to support evidence-based policymaking worldwide. We have built a pioneering platform that allows users to discover more than 12 million policy documents and their links to each other, to academic papers and to relevant people and topics. </a:t>
            </a:r>
          </a:p>
          <a:p>
            <a:pPr lvl="1"/>
            <a:r>
              <a:rPr lang="en-US" b="0" i="0" dirty="0">
                <a:solidFill>
                  <a:srgbClr val="000000"/>
                </a:solidFill>
                <a:effectLst/>
                <a:highlight>
                  <a:srgbClr val="FFFFFF"/>
                </a:highlight>
                <a:latin typeface="Manjari"/>
              </a:rPr>
              <a:t>We work with leading global universities, IGOs, NGOs, research funders, publishers and think tanks to understand their role in the policymaking landscape – tracking the evolution of ideas all the way from academic and think tank research, through knowledge brokers and other intermediaries, to government reports and legislation.</a:t>
            </a:r>
          </a:p>
        </p:txBody>
      </p:sp>
    </p:spTree>
    <p:extLst>
      <p:ext uri="{BB962C8B-B14F-4D97-AF65-F5344CB8AC3E}">
        <p14:creationId xmlns:p14="http://schemas.microsoft.com/office/powerpoint/2010/main" val="1907464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78C2C7-4B9E-2483-9F1E-8110674BCD41}"/>
              </a:ext>
            </a:extLst>
          </p:cNvPr>
          <p:cNvSpPr>
            <a:spLocks noGrp="1"/>
          </p:cNvSpPr>
          <p:nvPr>
            <p:ph type="title"/>
          </p:nvPr>
        </p:nvSpPr>
        <p:spPr>
          <a:xfrm>
            <a:off x="2948763" y="434764"/>
            <a:ext cx="8610600" cy="437106"/>
          </a:xfrm>
        </p:spPr>
        <p:txBody>
          <a:bodyPr>
            <a:normAutofit fontScale="90000"/>
          </a:bodyPr>
          <a:lstStyle/>
          <a:p>
            <a:r>
              <a:rPr lang="es-ES" dirty="0" err="1"/>
              <a:t>Impact</a:t>
            </a:r>
            <a:r>
              <a:rPr lang="es-ES" dirty="0"/>
              <a:t> </a:t>
            </a:r>
            <a:r>
              <a:rPr lang="es-ES" dirty="0" err="1"/>
              <a:t>on</a:t>
            </a:r>
            <a:r>
              <a:rPr lang="es-ES" dirty="0"/>
              <a:t> </a:t>
            </a:r>
            <a:r>
              <a:rPr lang="es-ES" dirty="0" err="1"/>
              <a:t>public</a:t>
            </a:r>
            <a:r>
              <a:rPr lang="es-ES" dirty="0"/>
              <a:t> </a:t>
            </a:r>
            <a:r>
              <a:rPr lang="es-ES" dirty="0" err="1"/>
              <a:t>policy</a:t>
            </a:r>
            <a:endParaRPr lang="es-ES" dirty="0"/>
          </a:p>
        </p:txBody>
      </p:sp>
      <p:pic>
        <p:nvPicPr>
          <p:cNvPr id="5" name="Imagen 4">
            <a:extLst>
              <a:ext uri="{FF2B5EF4-FFF2-40B4-BE49-F238E27FC236}">
                <a16:creationId xmlns:a16="http://schemas.microsoft.com/office/drawing/2014/main" id="{34C2AF2D-E6D7-5191-6622-97BBFE105E82}"/>
              </a:ext>
            </a:extLst>
          </p:cNvPr>
          <p:cNvPicPr>
            <a:picLocks noChangeAspect="1"/>
          </p:cNvPicPr>
          <p:nvPr/>
        </p:nvPicPr>
        <p:blipFill rotWithShape="1">
          <a:blip r:embed="rId2"/>
          <a:srcRect l="9294" t="12713" r="9414" b="6512"/>
          <a:stretch/>
        </p:blipFill>
        <p:spPr>
          <a:xfrm>
            <a:off x="1818168" y="1302489"/>
            <a:ext cx="8362507" cy="5539563"/>
          </a:xfrm>
          <a:prstGeom prst="rect">
            <a:avLst/>
          </a:prstGeom>
        </p:spPr>
      </p:pic>
    </p:spTree>
    <p:extLst>
      <p:ext uri="{BB962C8B-B14F-4D97-AF65-F5344CB8AC3E}">
        <p14:creationId xmlns:p14="http://schemas.microsoft.com/office/powerpoint/2010/main" val="2330823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E9E7A1-3DE5-E1D1-BAB5-E6BE1F9C8692}"/>
              </a:ext>
            </a:extLst>
          </p:cNvPr>
          <p:cNvSpPr>
            <a:spLocks noGrp="1"/>
          </p:cNvSpPr>
          <p:nvPr>
            <p:ph type="title"/>
          </p:nvPr>
        </p:nvSpPr>
        <p:spPr>
          <a:xfrm>
            <a:off x="3023191" y="163634"/>
            <a:ext cx="8610600" cy="612543"/>
          </a:xfrm>
        </p:spPr>
        <p:txBody>
          <a:bodyPr>
            <a:noAutofit/>
          </a:bodyPr>
          <a:lstStyle/>
          <a:p>
            <a:r>
              <a:rPr lang="es-ES" sz="2800" dirty="0"/>
              <a:t>Output </a:t>
            </a:r>
            <a:r>
              <a:rPr lang="es-ES" sz="2800" dirty="0" err="1"/>
              <a:t>with</a:t>
            </a:r>
            <a:r>
              <a:rPr lang="es-ES" sz="2800" dirty="0"/>
              <a:t> </a:t>
            </a:r>
            <a:r>
              <a:rPr lang="es-ES" sz="2800" dirty="0" err="1"/>
              <a:t>impact</a:t>
            </a:r>
            <a:r>
              <a:rPr lang="es-ES" sz="2800" dirty="0"/>
              <a:t> </a:t>
            </a:r>
            <a:r>
              <a:rPr lang="es-ES" sz="2800" dirty="0" err="1"/>
              <a:t>on</a:t>
            </a:r>
            <a:r>
              <a:rPr lang="es-ES" sz="2800" dirty="0"/>
              <a:t> </a:t>
            </a:r>
            <a:r>
              <a:rPr lang="es-ES" sz="2800" dirty="0" err="1"/>
              <a:t>the</a:t>
            </a:r>
            <a:r>
              <a:rPr lang="es-ES" sz="2800" dirty="0"/>
              <a:t> </a:t>
            </a:r>
            <a:r>
              <a:rPr lang="es-ES" sz="2800" dirty="0" err="1"/>
              <a:t>public</a:t>
            </a:r>
            <a:r>
              <a:rPr lang="es-ES" sz="2800" dirty="0"/>
              <a:t> </a:t>
            </a:r>
            <a:r>
              <a:rPr lang="es-ES" sz="2800" dirty="0" err="1"/>
              <a:t>policy</a:t>
            </a:r>
            <a:endParaRPr lang="es-ES" sz="2800" dirty="0"/>
          </a:p>
        </p:txBody>
      </p:sp>
      <p:pic>
        <p:nvPicPr>
          <p:cNvPr id="5" name="Imagen 4">
            <a:extLst>
              <a:ext uri="{FF2B5EF4-FFF2-40B4-BE49-F238E27FC236}">
                <a16:creationId xmlns:a16="http://schemas.microsoft.com/office/drawing/2014/main" id="{6AA3A7BB-CD23-E692-A908-C87E2771DD05}"/>
              </a:ext>
            </a:extLst>
          </p:cNvPr>
          <p:cNvPicPr>
            <a:picLocks noChangeAspect="1"/>
          </p:cNvPicPr>
          <p:nvPr/>
        </p:nvPicPr>
        <p:blipFill rotWithShape="1">
          <a:blip r:embed="rId2"/>
          <a:srcRect l="21387" t="25116" r="1145" b="21008"/>
          <a:stretch/>
        </p:blipFill>
        <p:spPr>
          <a:xfrm>
            <a:off x="145425" y="1340122"/>
            <a:ext cx="11901150" cy="5517878"/>
          </a:xfrm>
          <a:prstGeom prst="rect">
            <a:avLst/>
          </a:prstGeom>
        </p:spPr>
      </p:pic>
      <p:sp>
        <p:nvSpPr>
          <p:cNvPr id="6" name="CuadroTexto 5">
            <a:extLst>
              <a:ext uri="{FF2B5EF4-FFF2-40B4-BE49-F238E27FC236}">
                <a16:creationId xmlns:a16="http://schemas.microsoft.com/office/drawing/2014/main" id="{EA47EDAA-5EE3-8D26-B27E-A4848232E65B}"/>
              </a:ext>
            </a:extLst>
          </p:cNvPr>
          <p:cNvSpPr txBox="1"/>
          <p:nvPr/>
        </p:nvSpPr>
        <p:spPr>
          <a:xfrm>
            <a:off x="701749" y="873483"/>
            <a:ext cx="5241851" cy="369332"/>
          </a:xfrm>
          <a:prstGeom prst="rect">
            <a:avLst/>
          </a:prstGeom>
          <a:noFill/>
        </p:spPr>
        <p:txBody>
          <a:bodyPr wrap="square" rtlCol="0">
            <a:spAutoFit/>
          </a:bodyPr>
          <a:lstStyle/>
          <a:p>
            <a:r>
              <a:rPr lang="es-ES" dirty="0" err="1"/>
              <a:t>Policy</a:t>
            </a:r>
            <a:r>
              <a:rPr lang="es-ES" dirty="0"/>
              <a:t> </a:t>
            </a:r>
            <a:r>
              <a:rPr lang="es-ES" dirty="0" err="1"/>
              <a:t>documents</a:t>
            </a:r>
            <a:r>
              <a:rPr lang="es-ES" dirty="0"/>
              <a:t> </a:t>
            </a:r>
            <a:r>
              <a:rPr lang="es-ES" dirty="0" err="1"/>
              <a:t>citing</a:t>
            </a:r>
            <a:r>
              <a:rPr lang="es-ES" dirty="0"/>
              <a:t> output </a:t>
            </a:r>
            <a:r>
              <a:rPr lang="es-ES" dirty="0" err="1"/>
              <a:t>of</a:t>
            </a:r>
            <a:r>
              <a:rPr lang="es-ES" dirty="0"/>
              <a:t> UCSM</a:t>
            </a:r>
          </a:p>
        </p:txBody>
      </p:sp>
    </p:spTree>
    <p:extLst>
      <p:ext uri="{BB962C8B-B14F-4D97-AF65-F5344CB8AC3E}">
        <p14:creationId xmlns:p14="http://schemas.microsoft.com/office/powerpoint/2010/main" val="3174292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ounded Rectangle 14">
            <a:extLst>
              <a:ext uri="{FF2B5EF4-FFF2-40B4-BE49-F238E27FC236}">
                <a16:creationId xmlns:a16="http://schemas.microsoft.com/office/drawing/2014/main" id="{1FDFF85F-F105-40D5-9793-90419158C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Rectangle 12">
            <a:extLst>
              <a:ext uri="{FF2B5EF4-FFF2-40B4-BE49-F238E27FC236}">
                <a16:creationId xmlns:a16="http://schemas.microsoft.com/office/drawing/2014/main" id="{35AB47A4-BA8C-4250-88BD-D49C68C5F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5" name="Picture 14">
            <a:extLst>
              <a:ext uri="{FF2B5EF4-FFF2-40B4-BE49-F238E27FC236}">
                <a16:creationId xmlns:a16="http://schemas.microsoft.com/office/drawing/2014/main" id="{66C8958D-EB99-414F-B735-863B67BB14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1975"/>
          <a:stretch/>
        </p:blipFill>
        <p:spPr>
          <a:xfrm>
            <a:off x="0" y="0"/>
            <a:ext cx="4636008" cy="1441450"/>
          </a:xfrm>
          <a:prstGeom prst="rect">
            <a:avLst/>
          </a:prstGeom>
        </p:spPr>
      </p:pic>
      <p:sp>
        <p:nvSpPr>
          <p:cNvPr id="2" name="Título 1">
            <a:extLst>
              <a:ext uri="{FF2B5EF4-FFF2-40B4-BE49-F238E27FC236}">
                <a16:creationId xmlns:a16="http://schemas.microsoft.com/office/drawing/2014/main" id="{29625E77-0B25-21D0-BCE2-5E279EEE466E}"/>
              </a:ext>
            </a:extLst>
          </p:cNvPr>
          <p:cNvSpPr>
            <a:spLocks noGrp="1"/>
          </p:cNvSpPr>
          <p:nvPr>
            <p:ph type="title"/>
          </p:nvPr>
        </p:nvSpPr>
        <p:spPr>
          <a:xfrm>
            <a:off x="685800" y="764373"/>
            <a:ext cx="3687417" cy="1920372"/>
          </a:xfrm>
        </p:spPr>
        <p:txBody>
          <a:bodyPr>
            <a:normAutofit/>
          </a:bodyPr>
          <a:lstStyle/>
          <a:p>
            <a:pPr algn="l"/>
            <a:r>
              <a:rPr lang="es-ES" sz="3600" dirty="0">
                <a:solidFill>
                  <a:schemeClr val="bg1"/>
                </a:solidFill>
              </a:rPr>
              <a:t>Nuevos indicadores</a:t>
            </a:r>
          </a:p>
        </p:txBody>
      </p:sp>
      <p:pic>
        <p:nvPicPr>
          <p:cNvPr id="17" name="Picture 16">
            <a:extLst>
              <a:ext uri="{FF2B5EF4-FFF2-40B4-BE49-F238E27FC236}">
                <a16:creationId xmlns:a16="http://schemas.microsoft.com/office/drawing/2014/main" id="{39E5F3CB-7BDD-4E64-B274-CD900F08C6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3" name="Marcador de contenido 2">
            <a:extLst>
              <a:ext uri="{FF2B5EF4-FFF2-40B4-BE49-F238E27FC236}">
                <a16:creationId xmlns:a16="http://schemas.microsoft.com/office/drawing/2014/main" id="{15F7DE09-00F1-C0A0-923F-EF7267391A28}"/>
              </a:ext>
            </a:extLst>
          </p:cNvPr>
          <p:cNvSpPr>
            <a:spLocks noGrp="1"/>
          </p:cNvSpPr>
          <p:nvPr>
            <p:ph idx="1"/>
          </p:nvPr>
        </p:nvSpPr>
        <p:spPr>
          <a:xfrm>
            <a:off x="685800" y="2821774"/>
            <a:ext cx="3687417" cy="3148329"/>
          </a:xfrm>
        </p:spPr>
        <p:txBody>
          <a:bodyPr>
            <a:normAutofit/>
          </a:bodyPr>
          <a:lstStyle/>
          <a:p>
            <a:r>
              <a:rPr lang="es-ES" sz="1600" dirty="0" err="1">
                <a:solidFill>
                  <a:schemeClr val="bg1"/>
                </a:solidFill>
              </a:rPr>
              <a:t>Female</a:t>
            </a:r>
            <a:r>
              <a:rPr lang="es-ES" sz="1600" dirty="0">
                <a:solidFill>
                  <a:schemeClr val="bg1"/>
                </a:solidFill>
              </a:rPr>
              <a:t> </a:t>
            </a:r>
            <a:r>
              <a:rPr lang="es-ES" sz="1600" dirty="0" err="1">
                <a:solidFill>
                  <a:schemeClr val="bg1"/>
                </a:solidFill>
              </a:rPr>
              <a:t>Scientific</a:t>
            </a:r>
            <a:r>
              <a:rPr lang="es-ES" sz="1600" dirty="0">
                <a:solidFill>
                  <a:schemeClr val="bg1"/>
                </a:solidFill>
              </a:rPr>
              <a:t> </a:t>
            </a:r>
            <a:r>
              <a:rPr lang="es-ES" sz="1600" dirty="0" err="1">
                <a:solidFill>
                  <a:schemeClr val="bg1"/>
                </a:solidFill>
              </a:rPr>
              <a:t>Talent</a:t>
            </a:r>
            <a:r>
              <a:rPr lang="es-ES" sz="1600" dirty="0">
                <a:solidFill>
                  <a:schemeClr val="bg1"/>
                </a:solidFill>
              </a:rPr>
              <a:t> Pool (</a:t>
            </a:r>
            <a:r>
              <a:rPr lang="es-ES" sz="1600" dirty="0" err="1">
                <a:solidFill>
                  <a:schemeClr val="bg1"/>
                </a:solidFill>
              </a:rPr>
              <a:t>FemSTP</a:t>
            </a:r>
            <a:r>
              <a:rPr lang="es-ES" sz="1600" dirty="0">
                <a:solidFill>
                  <a:schemeClr val="bg1"/>
                </a:solidFill>
              </a:rPr>
              <a:t>)</a:t>
            </a:r>
          </a:p>
          <a:p>
            <a:pPr lvl="1"/>
            <a:r>
              <a:rPr lang="en-US" sz="1600" b="0" i="0" dirty="0">
                <a:solidFill>
                  <a:schemeClr val="bg1"/>
                </a:solidFill>
                <a:effectLst/>
                <a:highlight>
                  <a:srgbClr val="FBFBFB"/>
                </a:highlight>
                <a:latin typeface="hk_groteskregular"/>
              </a:rPr>
              <a:t> </a:t>
            </a:r>
            <a:r>
              <a:rPr lang="en-US" sz="1600" b="0" i="0" dirty="0">
                <a:effectLst/>
                <a:highlight>
                  <a:srgbClr val="FBFBFB"/>
                </a:highlight>
                <a:latin typeface="hk_groteskregular"/>
              </a:rPr>
              <a:t>the number of different female authors of scientific papers from an institution. Size-dependent</a:t>
            </a:r>
            <a:r>
              <a:rPr lang="en-US" sz="1600" b="0" i="0" dirty="0">
                <a:solidFill>
                  <a:schemeClr val="bg1"/>
                </a:solidFill>
                <a:effectLst/>
                <a:highlight>
                  <a:srgbClr val="FBFBFB"/>
                </a:highlight>
                <a:latin typeface="hk_groteskregular"/>
              </a:rPr>
              <a:t>.</a:t>
            </a:r>
            <a:endParaRPr lang="es-ES" sz="1600" dirty="0">
              <a:solidFill>
                <a:schemeClr val="bg1"/>
              </a:solidFill>
            </a:endParaRPr>
          </a:p>
        </p:txBody>
      </p:sp>
      <p:graphicFrame>
        <p:nvGraphicFramePr>
          <p:cNvPr id="6" name="Tabla 5">
            <a:extLst>
              <a:ext uri="{FF2B5EF4-FFF2-40B4-BE49-F238E27FC236}">
                <a16:creationId xmlns:a16="http://schemas.microsoft.com/office/drawing/2014/main" id="{DAD6D351-FAE3-B782-9C80-52D644A24F72}"/>
              </a:ext>
            </a:extLst>
          </p:cNvPr>
          <p:cNvGraphicFramePr>
            <a:graphicFrameLocks noGrp="1"/>
          </p:cNvGraphicFramePr>
          <p:nvPr>
            <p:extLst>
              <p:ext uri="{D42A27DB-BD31-4B8C-83A1-F6EECF244321}">
                <p14:modId xmlns:p14="http://schemas.microsoft.com/office/powerpoint/2010/main" val="3970065747"/>
              </p:ext>
            </p:extLst>
          </p:nvPr>
        </p:nvGraphicFramePr>
        <p:xfrm>
          <a:off x="5569817" y="643467"/>
          <a:ext cx="5688377" cy="5571090"/>
        </p:xfrm>
        <a:graphic>
          <a:graphicData uri="http://schemas.openxmlformats.org/drawingml/2006/table">
            <a:tbl>
              <a:tblPr/>
              <a:tblGrid>
                <a:gridCol w="1663973">
                  <a:extLst>
                    <a:ext uri="{9D8B030D-6E8A-4147-A177-3AD203B41FA5}">
                      <a16:colId xmlns:a16="http://schemas.microsoft.com/office/drawing/2014/main" val="3906762184"/>
                    </a:ext>
                  </a:extLst>
                </a:gridCol>
                <a:gridCol w="670734">
                  <a:extLst>
                    <a:ext uri="{9D8B030D-6E8A-4147-A177-3AD203B41FA5}">
                      <a16:colId xmlns:a16="http://schemas.microsoft.com/office/drawing/2014/main" val="943607574"/>
                    </a:ext>
                  </a:extLst>
                </a:gridCol>
                <a:gridCol w="670734">
                  <a:extLst>
                    <a:ext uri="{9D8B030D-6E8A-4147-A177-3AD203B41FA5}">
                      <a16:colId xmlns:a16="http://schemas.microsoft.com/office/drawing/2014/main" val="2986904486"/>
                    </a:ext>
                  </a:extLst>
                </a:gridCol>
                <a:gridCol w="670734">
                  <a:extLst>
                    <a:ext uri="{9D8B030D-6E8A-4147-A177-3AD203B41FA5}">
                      <a16:colId xmlns:a16="http://schemas.microsoft.com/office/drawing/2014/main" val="2776465864"/>
                    </a:ext>
                  </a:extLst>
                </a:gridCol>
                <a:gridCol w="670734">
                  <a:extLst>
                    <a:ext uri="{9D8B030D-6E8A-4147-A177-3AD203B41FA5}">
                      <a16:colId xmlns:a16="http://schemas.microsoft.com/office/drawing/2014/main" val="2006156771"/>
                    </a:ext>
                  </a:extLst>
                </a:gridCol>
                <a:gridCol w="670734">
                  <a:extLst>
                    <a:ext uri="{9D8B030D-6E8A-4147-A177-3AD203B41FA5}">
                      <a16:colId xmlns:a16="http://schemas.microsoft.com/office/drawing/2014/main" val="3007084713"/>
                    </a:ext>
                  </a:extLst>
                </a:gridCol>
                <a:gridCol w="670734">
                  <a:extLst>
                    <a:ext uri="{9D8B030D-6E8A-4147-A177-3AD203B41FA5}">
                      <a16:colId xmlns:a16="http://schemas.microsoft.com/office/drawing/2014/main" val="1961398966"/>
                    </a:ext>
                  </a:extLst>
                </a:gridCol>
              </a:tblGrid>
              <a:tr h="185703">
                <a:tc>
                  <a:txBody>
                    <a:bodyPr/>
                    <a:lstStyle/>
                    <a:p>
                      <a:pPr algn="ctr" fontAlgn="ctr">
                        <a:spcBef>
                          <a:spcPts val="0"/>
                        </a:spcBef>
                        <a:spcAft>
                          <a:spcPts val="0"/>
                        </a:spcAft>
                      </a:pPr>
                      <a:r>
                        <a:rPr lang="es-ES" sz="1000" b="1" i="0" u="none" strike="noStrike">
                          <a:solidFill>
                            <a:srgbClr val="000000"/>
                          </a:solidFill>
                          <a:effectLst/>
                          <a:latin typeface="Aptos Narrow" panose="020B0004020202020204" pitchFamily="34" charset="0"/>
                        </a:rPr>
                        <a:t>Country</a:t>
                      </a:r>
                      <a:endParaRPr lang="es-ES" sz="1600" b="0" i="0" u="none" strike="noStrike">
                        <a:effectLst/>
                        <a:latin typeface="Arial" panose="020B0604020202020204" pitchFamily="34" charset="0"/>
                      </a:endParaRPr>
                    </a:p>
                  </a:txBody>
                  <a:tcPr marL="4287" marR="4287" marT="42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1" i="0" u="none" strike="noStrike">
                          <a:solidFill>
                            <a:srgbClr val="000000"/>
                          </a:solidFill>
                          <a:effectLst/>
                          <a:latin typeface="Aptos Narrow" panose="020B0004020202020204" pitchFamily="34" charset="0"/>
                        </a:rPr>
                        <a:t>2019%</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1" i="0" u="none" strike="noStrike">
                          <a:solidFill>
                            <a:srgbClr val="000000"/>
                          </a:solidFill>
                          <a:effectLst/>
                          <a:latin typeface="Aptos Narrow" panose="020B0004020202020204" pitchFamily="34" charset="0"/>
                        </a:rPr>
                        <a:t>2020%</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1" i="0" u="none" strike="noStrike">
                          <a:solidFill>
                            <a:srgbClr val="000000"/>
                          </a:solidFill>
                          <a:effectLst/>
                          <a:latin typeface="Aptos Narrow" panose="020B0004020202020204" pitchFamily="34" charset="0"/>
                        </a:rPr>
                        <a:t>2021%</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1" i="0" u="none" strike="noStrike">
                          <a:solidFill>
                            <a:srgbClr val="000000"/>
                          </a:solidFill>
                          <a:effectLst/>
                          <a:latin typeface="Aptos Narrow" panose="020B0004020202020204" pitchFamily="34" charset="0"/>
                        </a:rPr>
                        <a:t>2022%</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1" i="0" u="none" strike="noStrike">
                          <a:solidFill>
                            <a:srgbClr val="000000"/>
                          </a:solidFill>
                          <a:effectLst/>
                          <a:latin typeface="Aptos Narrow" panose="020B0004020202020204" pitchFamily="34" charset="0"/>
                        </a:rPr>
                        <a:t>2023%</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1" i="0" u="none" strike="noStrike">
                          <a:solidFill>
                            <a:srgbClr val="000000"/>
                          </a:solidFill>
                          <a:effectLst/>
                          <a:latin typeface="Aptos Narrow" panose="020B0004020202020204" pitchFamily="34" charset="0"/>
                        </a:rPr>
                        <a:t>%Total</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8597528"/>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Brazil</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44,2</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45,1</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45,8</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45,7</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38,3</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44,3</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63124074"/>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Mexico</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34,4</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35</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36,1</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36,1</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33,4</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36</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7114044"/>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Colombia</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35,8</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36</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37,7</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38,2</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34</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37,8</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0699064"/>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Chile</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33,9</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34,3</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35,3</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36,4</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34,8</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37</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1495854"/>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Argentina</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48,1</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47,6</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48,6</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48,9</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48,4</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48,4</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3729796"/>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Peru</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30</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33</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34</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34,8</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26,6</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32</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6481703"/>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Ecuador</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35,9</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35,5</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37,8</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37,6</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32,2</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36,7</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3726369"/>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Cuba</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41,1</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42,3</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42,7</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42,6</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36,3</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41,3</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9391590"/>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Uruguay</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43,2</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44,4</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45,2</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47,8</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45,5</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46,8</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5477828"/>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Venezuela</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39</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37,1</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36,9</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36,6</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35,1</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38,2</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9119020"/>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Costa Rica</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35,9</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36,2</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36,1</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37,6</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33,9</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37</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7240661"/>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Puerto Rico</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38,7</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39,3</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41,5</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41,6</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38,6</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41</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9521768"/>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Jamaica</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38,5</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45,9</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43,2</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45,4</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41,7</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45,1</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0990102"/>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Panama</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37,6</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37,5</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40,2</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38,5</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32,6</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39,1</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3558647"/>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Paraguay</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41,5</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39,6</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42,3</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44,3</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44,9</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42,3</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2931768"/>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Bolivia</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35,8</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37</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37,6</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37,5</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34,5</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37,3</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3027383"/>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Trinidad and Tobago</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36,5</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42,2</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37,7</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39,6</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35,2</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42,2</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3675271"/>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Honduras</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35,3</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36</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36,2</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40,3</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28,9</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35,4</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7110613"/>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Guatemala</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39,7</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40,7</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40</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43</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41,3</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40,8</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24544240"/>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Dominican Republic</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40,8</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35,6</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39,7</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39,6</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32,5</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37,9</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34464999"/>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Guadeloupe</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37,6</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36,3</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41,1</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39,1</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39,5</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40</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1217273"/>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Grenada</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37,2</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41,2</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43,9</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46,6</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48,6</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45,5</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6253605"/>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French Guiana</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43,5</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42,5</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46,1</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43,2</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45,5</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45,1</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48450113"/>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El Salvador</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35,5</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34,6</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37,3</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29,2</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23</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31,1</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12222724"/>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Martinique</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34,3</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38,1</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34,4</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40,1</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36,3</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37,7</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6347709"/>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Haïti</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38,7</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32</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28,1</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23,8</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28,7</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29,3</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1584918"/>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Barbados</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37,2</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47,8</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43,9</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47,1</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45,1</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46,1</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0455045"/>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Nicaragua</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27,7</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28,9</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38,3</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32,6</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30,1</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33,8</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6252633"/>
                  </a:ext>
                </a:extLst>
              </a:tr>
              <a:tr h="185703">
                <a:tc>
                  <a:txBody>
                    <a:bodyPr/>
                    <a:lstStyle/>
                    <a:p>
                      <a:pPr algn="l" fontAlgn="b">
                        <a:spcBef>
                          <a:spcPts val="0"/>
                        </a:spcBef>
                        <a:spcAft>
                          <a:spcPts val="0"/>
                        </a:spcAft>
                      </a:pPr>
                      <a:r>
                        <a:rPr lang="es-ES" sz="1000" b="0" i="0" u="none" strike="noStrike">
                          <a:solidFill>
                            <a:srgbClr val="000000"/>
                          </a:solidFill>
                          <a:effectLst/>
                          <a:latin typeface="Aptos Narrow" panose="020B0004020202020204" pitchFamily="34" charset="0"/>
                        </a:rPr>
                        <a:t>Saint Kitts and Nevis</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44,7</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49,7</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49,6</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46,5</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a:solidFill>
                            <a:srgbClr val="000000"/>
                          </a:solidFill>
                          <a:effectLst/>
                          <a:latin typeface="Aptos Narrow" panose="020B0004020202020204" pitchFamily="34" charset="0"/>
                        </a:rPr>
                        <a:t>49,7</a:t>
                      </a:r>
                      <a:endParaRPr lang="es-ES" sz="1600" b="0" i="0" u="none" strike="noStrike">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s-ES" sz="1000" b="0" i="0" u="none" strike="noStrike" dirty="0">
                          <a:solidFill>
                            <a:srgbClr val="000000"/>
                          </a:solidFill>
                          <a:effectLst/>
                          <a:latin typeface="Aptos Narrow" panose="020B0004020202020204" pitchFamily="34" charset="0"/>
                        </a:rPr>
                        <a:t>50</a:t>
                      </a:r>
                      <a:endParaRPr lang="es-ES" sz="1600" b="0" i="0" u="none" strike="noStrike" dirty="0">
                        <a:effectLst/>
                        <a:latin typeface="Arial" panose="020B0604020202020204" pitchFamily="34" charset="0"/>
                      </a:endParaRPr>
                    </a:p>
                  </a:txBody>
                  <a:tcPr marL="4287" marR="4287" marT="42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31697803"/>
                  </a:ext>
                </a:extLst>
              </a:tr>
            </a:tbl>
          </a:graphicData>
        </a:graphic>
      </p:graphicFrame>
    </p:spTree>
    <p:extLst>
      <p:ext uri="{BB962C8B-B14F-4D97-AF65-F5344CB8AC3E}">
        <p14:creationId xmlns:p14="http://schemas.microsoft.com/office/powerpoint/2010/main" val="3834676725"/>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Estela de condensación">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Diseño personalizad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Diseño personalizad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TM04033937[[fn=Estela de condensación]]</Template>
  <TotalTime>5929</TotalTime>
  <Words>2825</Words>
  <Application>Microsoft Office PowerPoint</Application>
  <PresentationFormat>Panorámica</PresentationFormat>
  <Paragraphs>584</Paragraphs>
  <Slides>24</Slides>
  <Notes>9</Notes>
  <HiddenSlides>0</HiddenSlides>
  <MMClips>0</MMClips>
  <ScaleCrop>false</ScaleCrop>
  <HeadingPairs>
    <vt:vector size="6" baseType="variant">
      <vt:variant>
        <vt:lpstr>Fuentes usadas</vt:lpstr>
      </vt:variant>
      <vt:variant>
        <vt:i4>9</vt:i4>
      </vt:variant>
      <vt:variant>
        <vt:lpstr>Tema</vt:lpstr>
      </vt:variant>
      <vt:variant>
        <vt:i4>4</vt:i4>
      </vt:variant>
      <vt:variant>
        <vt:lpstr>Títulos de diapositiva</vt:lpstr>
      </vt:variant>
      <vt:variant>
        <vt:i4>24</vt:i4>
      </vt:variant>
    </vt:vector>
  </HeadingPairs>
  <TitlesOfParts>
    <vt:vector size="37" baseType="lpstr">
      <vt:lpstr>Aptos</vt:lpstr>
      <vt:lpstr>Aptos Display</vt:lpstr>
      <vt:lpstr>Aptos Narrow</vt:lpstr>
      <vt:lpstr>Arial</vt:lpstr>
      <vt:lpstr>Calibri</vt:lpstr>
      <vt:lpstr>Century Gothic</vt:lpstr>
      <vt:lpstr>hk_groteskregular</vt:lpstr>
      <vt:lpstr>Manjari</vt:lpstr>
      <vt:lpstr>Times New Roman</vt:lpstr>
      <vt:lpstr>Estela de condensación</vt:lpstr>
      <vt:lpstr>Diseño personalizado</vt:lpstr>
      <vt:lpstr>1_Diseño personalizado</vt:lpstr>
      <vt:lpstr>2_Diseño personalizado</vt:lpstr>
      <vt:lpstr>Cómo medir el Impacto social de la ciencia</vt:lpstr>
      <vt:lpstr>Antecedentes</vt:lpstr>
      <vt:lpstr>Indicadores de impacto social</vt:lpstr>
      <vt:lpstr>Nuevos indicadores</vt:lpstr>
      <vt:lpstr>Nuevos indicadores</vt:lpstr>
      <vt:lpstr>Nuevos indicadores</vt:lpstr>
      <vt:lpstr>Impact on public policy</vt:lpstr>
      <vt:lpstr>Output with impact on the public policy</vt:lpstr>
      <vt:lpstr>Nuevos indicadores</vt:lpstr>
      <vt:lpstr>Nuevos indicadores</vt:lpstr>
      <vt:lpstr>% de autores mujeres en revistas por regiones y países LATAM</vt:lpstr>
      <vt:lpstr>Presentación de PowerPoint</vt:lpstr>
      <vt:lpstr>Taxonomía de nombres de acuerdo con el método de TCC (Van Buskirk, Clauset y Larremore, 2023)</vt:lpstr>
      <vt:lpstr>Presentación de PowerPoint</vt:lpstr>
      <vt:lpstr>Evolución de la producción científica por género (trabajos citables, 2003-2022)</vt:lpstr>
      <vt:lpstr>Mapa del mundo con los porcentajes de autoras por país</vt:lpstr>
      <vt:lpstr>Presentación de PowerPoint</vt:lpstr>
      <vt:lpstr>Presentación de PowerPoint</vt:lpstr>
      <vt:lpstr>Duración promedio de las carreras científicas y asortatividad de género</vt:lpstr>
      <vt:lpstr>Datos básicos de producción para hombres y mujeres</vt:lpstr>
      <vt:lpstr>Comparación entre autores y autoras para diferentes indicadores y métodos de recuento</vt:lpstr>
      <vt:lpstr>Presentación de PowerPoint</vt:lpstr>
      <vt:lpstr>Conclusiones</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Cómo medir el Impacto social en la ciencia</dc:title>
  <dc:creator>Félix de Moya Anegón</dc:creator>
  <cp:lastModifiedBy>Félix de Moya Anegón</cp:lastModifiedBy>
  <cp:revision>1</cp:revision>
  <dcterms:created xsi:type="dcterms:W3CDTF">2024-05-06T14:55:48Z</dcterms:created>
  <dcterms:modified xsi:type="dcterms:W3CDTF">2024-05-10T20:25:01Z</dcterms:modified>
</cp:coreProperties>
</file>